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3588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01AA7A-5E37-48B8-B037-7A7C9774C34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63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63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C9B578-1B9E-4EAE-99E2-A286AA7C794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920" y="4098240"/>
            <a:ext cx="5131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6A9C80-E4C8-4721-8435-36EE8A78660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61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800" y="1825560"/>
            <a:ext cx="33861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880" y="1825560"/>
            <a:ext cx="33861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61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800" y="4098240"/>
            <a:ext cx="33861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880" y="4098240"/>
            <a:ext cx="33861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194688-C57F-4F90-BF5D-8C4A8CEC70D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6759252-314F-496F-9780-01109DA4100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A9F4C4F-E98F-4C23-A415-C0EB1B2B99B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B0B8FCF-4B80-4E95-BD3E-A6358E84B96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8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920" y="1825560"/>
            <a:ext cx="51318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CEB072C-A300-4408-AA3C-8E1A3540F0F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95B69D6-95B6-4241-BE4F-905B5234E81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632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6B7A94B-7E80-42FD-AB9D-F95620449C4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920" y="1825560"/>
            <a:ext cx="51318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79612F6-403A-4CBC-AE0D-8062DE2FCD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1ADDF2-42FC-4A7B-87DC-71A0EB2EF39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8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920" y="4098240"/>
            <a:ext cx="5131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81F4FC6-8829-4231-AA28-65C60317709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63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D8DF3C4-D06D-43E0-B5EC-F9E9CE4A004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63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63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961C364-13F2-4533-BD83-22489FBBBF6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920" y="4098240"/>
            <a:ext cx="5131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E3684DA-F327-40B6-9E5F-15392901505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61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800" y="1825560"/>
            <a:ext cx="33861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880" y="1825560"/>
            <a:ext cx="33861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61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800" y="4098240"/>
            <a:ext cx="33861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880" y="4098240"/>
            <a:ext cx="33861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535E97D-D6FB-4EDA-B50B-E1CE7053C56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70076F-A4BB-4981-B4B2-E250FDAF926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8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920" y="1825560"/>
            <a:ext cx="51318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34851F-D54D-49A1-82E7-7E120C690D0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B004BC9-DCBD-43BC-8BF1-563DEBD3BEA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632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E68BDD-C018-4B8D-A1EA-55E9DBCF49C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920" y="1825560"/>
            <a:ext cx="51318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AF49BB-E05B-46DE-A748-4D0D263A1EB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8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920" y="4098240"/>
            <a:ext cx="5131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4022286-8872-4BB2-9578-A840466EABD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63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E6EC94-1C4A-48D0-AA89-8F6686C639C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36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Clique para editar o 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título Mestre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32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8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1200" y="6356520"/>
            <a:ext cx="27432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C15D592-146D-43C3-BB9A-0DA840783DC6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 formato de texto dos tópicos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2.º nível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Editar estilos de texto Mestre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Segundo nível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Terceiro nível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Quarto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Quinto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32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8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1200" y="6356520"/>
            <a:ext cx="27432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95F1EDC-A318-4CA4-BFEC-2F5EF03D9D8D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1523880" y="3618000"/>
            <a:ext cx="9144360" cy="1639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4000" spc="-1" strike="noStrike">
                <a:solidFill>
                  <a:srgbClr val="000000"/>
                </a:solidFill>
                <a:latin typeface="Calibri"/>
              </a:rPr>
              <a:t>Gabriela Rocha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360" cy="1639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1" lang="pt-BR" sz="6600" spc="-1" strike="noStrike">
                <a:solidFill>
                  <a:srgbClr val="000000"/>
                </a:solidFill>
                <a:latin typeface="Calibri Light"/>
              </a:rPr>
              <a:t>Eu navegarei </a:t>
            </a:r>
            <a:endParaRPr b="0" lang="pt-BR" sz="6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/>
          </p:nvPr>
        </p:nvSpPr>
        <p:spPr>
          <a:xfrm>
            <a:off x="1034280" y="2068200"/>
            <a:ext cx="10516320" cy="5279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6000" spc="-1" strike="noStrike">
                <a:solidFill>
                  <a:srgbClr val="000000"/>
                </a:solidFill>
                <a:latin typeface="Calibri"/>
              </a:rPr>
              <a:t>Eu navegarei</a:t>
            </a:r>
            <a:br>
              <a:rPr sz="6000"/>
            </a:br>
            <a:r>
              <a:rPr b="0" lang="pt-BR" sz="6000" spc="-1" strike="noStrike">
                <a:solidFill>
                  <a:srgbClr val="000000"/>
                </a:solidFill>
                <a:latin typeface="Calibri"/>
              </a:rPr>
              <a:t>No oceano do Espírito</a:t>
            </a:r>
            <a:br>
              <a:rPr sz="6000"/>
            </a:br>
            <a:r>
              <a:rPr b="0" lang="pt-BR" sz="6000" spc="-1" strike="noStrike">
                <a:solidFill>
                  <a:srgbClr val="000000"/>
                </a:solidFill>
                <a:latin typeface="Calibri"/>
              </a:rPr>
              <a:t>E ali adorarei</a:t>
            </a:r>
            <a:br>
              <a:rPr sz="6000"/>
            </a:br>
            <a:r>
              <a:rPr b="0" lang="pt-BR" sz="6000" spc="-1" strike="noStrike">
                <a:solidFill>
                  <a:srgbClr val="000000"/>
                </a:solidFill>
                <a:latin typeface="Calibri"/>
              </a:rPr>
              <a:t>Ao Deus do meu amor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6000" spc="-1" strike="noStrike">
                <a:solidFill>
                  <a:srgbClr val="000000"/>
                </a:solidFill>
                <a:latin typeface="Calibri"/>
              </a:rPr>
              <a:t>Eu adorarei</a:t>
            </a:r>
            <a:br>
              <a:rPr sz="6000"/>
            </a:br>
            <a:r>
              <a:rPr b="0" lang="pt-BR" sz="6000" spc="-1" strike="noStrike">
                <a:solidFill>
                  <a:srgbClr val="000000"/>
                </a:solidFill>
                <a:latin typeface="Calibri"/>
              </a:rPr>
              <a:t>Ao Deus da minha vida</a:t>
            </a:r>
            <a:br>
              <a:rPr sz="6000"/>
            </a:br>
            <a:r>
              <a:rPr b="0" lang="pt-BR" sz="6000" spc="-1" strike="noStrike">
                <a:solidFill>
                  <a:srgbClr val="000000"/>
                </a:solidFill>
                <a:latin typeface="Calibri"/>
              </a:rPr>
              <a:t>Que me compreendeu</a:t>
            </a:r>
            <a:br>
              <a:rPr sz="6000"/>
            </a:br>
            <a:r>
              <a:rPr b="0" lang="pt-BR" sz="6000" spc="-1" strike="noStrike">
                <a:solidFill>
                  <a:srgbClr val="000000"/>
                </a:solidFill>
                <a:latin typeface="Calibri"/>
              </a:rPr>
              <a:t>Sem nenhuma explicação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6000" spc="-1" strike="noStrike">
                <a:solidFill>
                  <a:srgbClr val="000000"/>
                </a:solidFill>
                <a:latin typeface="Calibri"/>
              </a:rPr>
              <a:t>Espírito, Espírito</a:t>
            </a:r>
            <a:br>
              <a:rPr sz="6000"/>
            </a:br>
            <a:r>
              <a:rPr b="0" lang="pt-BR" sz="6000" spc="-1" strike="noStrike">
                <a:solidFill>
                  <a:srgbClr val="000000"/>
                </a:solidFill>
                <a:latin typeface="Calibri"/>
              </a:rPr>
              <a:t>Que desce como fogo</a:t>
            </a:r>
            <a:br>
              <a:rPr sz="6000"/>
            </a:br>
            <a:r>
              <a:rPr b="0" lang="pt-BR" sz="6000" spc="-1" strike="noStrike">
                <a:solidFill>
                  <a:srgbClr val="000000"/>
                </a:solidFill>
                <a:latin typeface="Calibri"/>
              </a:rPr>
              <a:t>Vem como em Pentecostes</a:t>
            </a:r>
            <a:br>
              <a:rPr sz="6000"/>
            </a:br>
            <a:r>
              <a:rPr b="0" lang="pt-BR" sz="6000" spc="-1" strike="noStrike">
                <a:solidFill>
                  <a:srgbClr val="000000"/>
                </a:solidFill>
                <a:latin typeface="Calibri"/>
              </a:rPr>
              <a:t>E enche-me de novo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6000" spc="-1" strike="noStrike">
                <a:solidFill>
                  <a:srgbClr val="000000"/>
                </a:solidFill>
                <a:latin typeface="Calibri"/>
              </a:rPr>
              <a:t>Espírito, Espírito</a:t>
            </a:r>
            <a:br>
              <a:rPr sz="6000"/>
            </a:br>
            <a:r>
              <a:rPr b="0" lang="pt-BR" sz="6000" spc="-1" strike="noStrike">
                <a:solidFill>
                  <a:srgbClr val="000000"/>
                </a:solidFill>
                <a:latin typeface="Calibri"/>
              </a:rPr>
              <a:t>Que desce como fogo</a:t>
            </a:r>
            <a:br>
              <a:rPr sz="6000"/>
            </a:br>
            <a:r>
              <a:rPr b="0" lang="pt-BR" sz="6000" spc="-1" strike="noStrike">
                <a:solidFill>
                  <a:srgbClr val="000000"/>
                </a:solidFill>
                <a:latin typeface="Calibri"/>
              </a:rPr>
              <a:t>Vem como em Pentecostes</a:t>
            </a:r>
            <a:br>
              <a:rPr sz="6000"/>
            </a:br>
            <a:r>
              <a:rPr b="0" lang="pt-BR" sz="6000" spc="-1" strike="noStrike">
                <a:solidFill>
                  <a:srgbClr val="000000"/>
                </a:solidFill>
                <a:latin typeface="Calibri"/>
              </a:rPr>
              <a:t>E enche-me de novo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6000" spc="-1" strike="noStrike">
                <a:solidFill>
                  <a:srgbClr val="000000"/>
                </a:solidFill>
                <a:latin typeface="Calibri"/>
              </a:rPr>
              <a:t>Eu navegarei</a:t>
            </a:r>
            <a:br>
              <a:rPr sz="6000"/>
            </a:br>
            <a:r>
              <a:rPr b="0" lang="pt-BR" sz="6000" spc="-1" strike="noStrike">
                <a:solidFill>
                  <a:srgbClr val="000000"/>
                </a:solidFill>
                <a:latin typeface="Calibri"/>
              </a:rPr>
              <a:t>No oceano do Espírito</a:t>
            </a:r>
            <a:br>
              <a:rPr sz="6000"/>
            </a:br>
            <a:r>
              <a:rPr b="0" lang="pt-BR" sz="6000" spc="-1" strike="noStrike">
                <a:solidFill>
                  <a:srgbClr val="000000"/>
                </a:solidFill>
                <a:latin typeface="Calibri"/>
              </a:rPr>
              <a:t>E ali adorarei</a:t>
            </a:r>
            <a:br>
              <a:rPr sz="6000"/>
            </a:br>
            <a:r>
              <a:rPr b="0" lang="pt-BR" sz="6000" spc="-1" strike="noStrike">
                <a:solidFill>
                  <a:srgbClr val="000000"/>
                </a:solidFill>
                <a:latin typeface="Calibri"/>
              </a:rPr>
              <a:t>Ao Deus do meu amor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6000" spc="-1" strike="noStrike">
                <a:solidFill>
                  <a:srgbClr val="000000"/>
                </a:solidFill>
                <a:latin typeface="Calibri"/>
              </a:rPr>
              <a:t>Eu adorarei</a:t>
            </a:r>
            <a:br>
              <a:rPr sz="6000"/>
            </a:br>
            <a:r>
              <a:rPr b="0" lang="pt-BR" sz="6000" spc="-1" strike="noStrike">
                <a:solidFill>
                  <a:srgbClr val="000000"/>
                </a:solidFill>
                <a:latin typeface="Calibri"/>
              </a:rPr>
              <a:t>Ao Deus da minha vida</a:t>
            </a:r>
            <a:br>
              <a:rPr sz="6000"/>
            </a:br>
            <a:r>
              <a:rPr b="0" lang="pt-BR" sz="6000" spc="-1" strike="noStrike">
                <a:solidFill>
                  <a:srgbClr val="000000"/>
                </a:solidFill>
                <a:latin typeface="Calibri"/>
              </a:rPr>
              <a:t>Que me compreendeu</a:t>
            </a:r>
            <a:br>
              <a:rPr sz="6000"/>
            </a:br>
            <a:r>
              <a:rPr b="0" lang="pt-BR" sz="6000" spc="-1" strike="noStrike">
                <a:solidFill>
                  <a:srgbClr val="000000"/>
                </a:solidFill>
                <a:latin typeface="Calibri"/>
              </a:rPr>
              <a:t>Sem nenhuma explicação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6000" spc="-1" strike="noStrike">
                <a:solidFill>
                  <a:srgbClr val="000000"/>
                </a:solidFill>
                <a:latin typeface="Calibri"/>
              </a:rPr>
              <a:t>Espírito, Espírito</a:t>
            </a:r>
            <a:br>
              <a:rPr sz="6000"/>
            </a:br>
            <a:r>
              <a:rPr b="0" lang="pt-BR" sz="6000" spc="-1" strike="noStrike">
                <a:solidFill>
                  <a:srgbClr val="000000"/>
                </a:solidFill>
                <a:latin typeface="Calibri"/>
              </a:rPr>
              <a:t>Que desce como fogo</a:t>
            </a:r>
            <a:br>
              <a:rPr sz="6000"/>
            </a:br>
            <a:r>
              <a:rPr b="0" lang="pt-BR" sz="6000" spc="-1" strike="noStrike">
                <a:solidFill>
                  <a:srgbClr val="000000"/>
                </a:solidFill>
                <a:latin typeface="Calibri"/>
              </a:rPr>
              <a:t>Vem como em Pentecostes</a:t>
            </a:r>
            <a:br>
              <a:rPr sz="6000"/>
            </a:br>
            <a:r>
              <a:rPr b="0" lang="pt-BR" sz="6000" spc="-1" strike="noStrike">
                <a:solidFill>
                  <a:srgbClr val="000000"/>
                </a:solidFill>
                <a:latin typeface="Calibri"/>
              </a:rPr>
              <a:t>E enche-me de novo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6000" spc="-1" strike="noStrike">
                <a:solidFill>
                  <a:srgbClr val="000000"/>
                </a:solidFill>
                <a:latin typeface="Calibri"/>
              </a:rPr>
              <a:t>Espírito, Espírito</a:t>
            </a:r>
            <a:br>
              <a:rPr sz="6000"/>
            </a:br>
            <a:r>
              <a:rPr b="0" lang="pt-BR" sz="6000" spc="-1" strike="noStrike">
                <a:solidFill>
                  <a:srgbClr val="000000"/>
                </a:solidFill>
                <a:latin typeface="Calibri"/>
              </a:rPr>
              <a:t>Que desce como fogo</a:t>
            </a:r>
            <a:br>
              <a:rPr sz="6000"/>
            </a:br>
            <a:r>
              <a:rPr b="0" lang="pt-BR" sz="6000" spc="-1" strike="noStrike">
                <a:solidFill>
                  <a:srgbClr val="000000"/>
                </a:solidFill>
                <a:latin typeface="Calibri"/>
              </a:rPr>
              <a:t>Vem como em Pentecostes</a:t>
            </a:r>
            <a:br>
              <a:rPr sz="6000"/>
            </a:br>
            <a:r>
              <a:rPr b="0" lang="pt-BR" sz="6000" spc="-1" strike="noStrike">
                <a:solidFill>
                  <a:srgbClr val="000000"/>
                </a:solidFill>
                <a:latin typeface="Calibri"/>
              </a:rPr>
              <a:t>E enche-me de novo</a:t>
            </a:r>
            <a:br>
              <a:rPr sz="6000"/>
            </a:b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LibreOffice/7.4.7.2$Linux_X86_64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2024-06-16T18:43:21Z</dcterms:modified>
  <cp:revision>2</cp:revision>
  <dc:subject/>
  <dc:title>Eu navegarei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9</vt:i4>
  </property>
</Properties>
</file>