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7" r:id="rId5"/>
    <p:sldId id="259" r:id="rId6"/>
    <p:sldId id="261" r:id="rId7"/>
    <p:sldId id="262" r:id="rId8"/>
    <p:sldId id="263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541654" cy="5266714"/>
          </a:xfrm>
        </p:spPr>
        <p:txBody>
          <a:bodyPr>
            <a:normAutofit fontScale="90000"/>
          </a:bodyPr>
          <a:lstStyle/>
          <a:p>
            <a:r>
              <a:rPr lang="pt-BR" dirty="0"/>
              <a:t>Junto ao poço estava eu</a:t>
            </a:r>
            <a:br>
              <a:rPr lang="pt-BR" dirty="0"/>
            </a:br>
            <a:r>
              <a:rPr lang="pt-BR" dirty="0"/>
              <a:t>Quando um homem judeu</a:t>
            </a:r>
            <a:br>
              <a:rPr lang="pt-BR" dirty="0"/>
            </a:br>
            <a:r>
              <a:rPr lang="pt-BR" dirty="0"/>
              <a:t>Viu a sede que havia em mim</a:t>
            </a:r>
            <a:br>
              <a:rPr lang="pt-BR" dirty="0"/>
            </a:br>
            <a:r>
              <a:rPr lang="pt-BR" dirty="0"/>
              <a:t>Sem me ouvir conheceu</a:t>
            </a:r>
            <a:br>
              <a:rPr lang="pt-BR" dirty="0"/>
            </a:br>
            <a:r>
              <a:rPr lang="pt-BR" dirty="0"/>
              <a:t>E me ofereceu</a:t>
            </a:r>
            <a:br>
              <a:rPr lang="pt-BR" dirty="0"/>
            </a:br>
            <a:r>
              <a:rPr lang="pt-BR" dirty="0"/>
              <a:t>Uma água que jorra sem fim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25969" y="7666892"/>
            <a:ext cx="7970762" cy="211016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3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74" y="0"/>
            <a:ext cx="10205589" cy="366932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05" y="3187890"/>
            <a:ext cx="10205589" cy="36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2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0800000" flipV="1">
            <a:off x="831732" y="562708"/>
            <a:ext cx="10353761" cy="5896707"/>
          </a:xfrm>
        </p:spPr>
        <p:txBody>
          <a:bodyPr/>
          <a:lstStyle/>
          <a:p>
            <a:r>
              <a:rPr lang="pt-BR" dirty="0"/>
              <a:t>Dá-me de beber, pois tenho sede</a:t>
            </a:r>
            <a:br>
              <a:rPr lang="pt-BR" dirty="0"/>
            </a:br>
            <a:r>
              <a:rPr lang="pt-BR" dirty="0"/>
              <a:t>Não quero mais buscar em outras fontes</a:t>
            </a:r>
            <a:br>
              <a:rPr lang="pt-BR" dirty="0"/>
            </a:br>
            <a:r>
              <a:rPr lang="pt-BR" dirty="0"/>
              <a:t>Não precisarei aqui voltar pra minha sede saciar</a:t>
            </a:r>
            <a:br>
              <a:rPr lang="pt-BR" dirty="0"/>
            </a:br>
            <a:r>
              <a:rPr lang="pt-BR" dirty="0"/>
              <a:t>Uma vez que já ouvi Teu </a:t>
            </a:r>
            <a:r>
              <a:rPr lang="pt-BR" dirty="0" smtClean="0"/>
              <a:t>falar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Tu és por quem a </a:t>
            </a:r>
            <a:r>
              <a:rPr lang="pt-BR" dirty="0" err="1"/>
              <a:t>minh'alma</a:t>
            </a:r>
            <a:r>
              <a:rPr lang="pt-BR" dirty="0"/>
              <a:t> esperou</a:t>
            </a:r>
            <a:br>
              <a:rPr lang="pt-BR" dirty="0"/>
            </a:br>
            <a:r>
              <a:rPr lang="pt-BR" dirty="0"/>
              <a:t>A fonte da vida que me encontrou</a:t>
            </a:r>
            <a:br>
              <a:rPr lang="pt-BR" dirty="0"/>
            </a:br>
            <a:r>
              <a:rPr lang="pt-BR" dirty="0"/>
              <a:t>És o dom de Deus, o Messias</a:t>
            </a:r>
            <a:br>
              <a:rPr lang="pt-BR" dirty="0"/>
            </a:br>
            <a:r>
              <a:rPr lang="pt-BR" dirty="0"/>
              <a:t>O meu Salvador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6682153"/>
            <a:ext cx="10353762" cy="644769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614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541654" cy="5266714"/>
          </a:xfrm>
        </p:spPr>
        <p:txBody>
          <a:bodyPr>
            <a:normAutofit fontScale="90000"/>
          </a:bodyPr>
          <a:lstStyle/>
          <a:p>
            <a:r>
              <a:rPr lang="pt-BR" dirty="0"/>
              <a:t>Junto ao poço estava eu</a:t>
            </a:r>
            <a:br>
              <a:rPr lang="pt-BR" dirty="0"/>
            </a:br>
            <a:r>
              <a:rPr lang="pt-BR" dirty="0"/>
              <a:t>Quando um homem judeu</a:t>
            </a:r>
            <a:br>
              <a:rPr lang="pt-BR" dirty="0"/>
            </a:br>
            <a:r>
              <a:rPr lang="pt-BR" dirty="0"/>
              <a:t>Viu a sede que havia em mim</a:t>
            </a:r>
            <a:br>
              <a:rPr lang="pt-BR" dirty="0"/>
            </a:br>
            <a:r>
              <a:rPr lang="pt-BR" dirty="0"/>
              <a:t>Sem me ouvir conheceu</a:t>
            </a:r>
            <a:br>
              <a:rPr lang="pt-BR" dirty="0"/>
            </a:br>
            <a:r>
              <a:rPr lang="pt-BR" dirty="0"/>
              <a:t>E me ofereceu</a:t>
            </a:r>
            <a:br>
              <a:rPr lang="pt-BR" dirty="0"/>
            </a:br>
            <a:r>
              <a:rPr lang="pt-BR" dirty="0"/>
              <a:t>Uma água que jorra sem fim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25969" y="7666892"/>
            <a:ext cx="7970762" cy="211016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12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0800000" flipV="1">
            <a:off x="831732" y="562708"/>
            <a:ext cx="10353761" cy="5896707"/>
          </a:xfrm>
        </p:spPr>
        <p:txBody>
          <a:bodyPr/>
          <a:lstStyle/>
          <a:p>
            <a:r>
              <a:rPr lang="pt-BR" dirty="0"/>
              <a:t>Dá-me de beber, pois tenho sede</a:t>
            </a:r>
            <a:br>
              <a:rPr lang="pt-BR" dirty="0"/>
            </a:br>
            <a:r>
              <a:rPr lang="pt-BR" dirty="0"/>
              <a:t>Não quero mais buscar em outras fontes</a:t>
            </a:r>
            <a:br>
              <a:rPr lang="pt-BR" dirty="0"/>
            </a:br>
            <a:r>
              <a:rPr lang="pt-BR" dirty="0"/>
              <a:t>Não precisarei aqui voltar pra minha sede saciar</a:t>
            </a:r>
            <a:br>
              <a:rPr lang="pt-BR" dirty="0"/>
            </a:br>
            <a:r>
              <a:rPr lang="pt-BR" dirty="0"/>
              <a:t>Uma vez que já ouvi Teu </a:t>
            </a:r>
            <a:r>
              <a:rPr lang="pt-BR" dirty="0" smtClean="0"/>
              <a:t>falar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Tu és por quem a </a:t>
            </a:r>
            <a:r>
              <a:rPr lang="pt-BR" dirty="0" err="1"/>
              <a:t>minh'alma</a:t>
            </a:r>
            <a:r>
              <a:rPr lang="pt-BR" dirty="0"/>
              <a:t> esperou</a:t>
            </a:r>
            <a:br>
              <a:rPr lang="pt-BR" dirty="0"/>
            </a:br>
            <a:r>
              <a:rPr lang="pt-BR" dirty="0"/>
              <a:t>A fonte da vida que me encontrou</a:t>
            </a:r>
            <a:br>
              <a:rPr lang="pt-BR" dirty="0"/>
            </a:br>
            <a:r>
              <a:rPr lang="pt-BR" dirty="0"/>
              <a:t>És o dom de Deus, o Messias</a:t>
            </a:r>
            <a:br>
              <a:rPr lang="pt-BR" dirty="0"/>
            </a:br>
            <a:r>
              <a:rPr lang="pt-BR" dirty="0"/>
              <a:t>O meu Salvador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6682153"/>
            <a:ext cx="10353762" cy="644769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90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05" y="1465385"/>
            <a:ext cx="10205589" cy="366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7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31" y="1227222"/>
            <a:ext cx="10305090" cy="393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3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70" y="-144378"/>
            <a:ext cx="10305090" cy="393795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72" y="3335513"/>
            <a:ext cx="10303133" cy="39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8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74" y="0"/>
            <a:ext cx="10205589" cy="366932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05" y="3187890"/>
            <a:ext cx="10205589" cy="36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9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09" y="-633046"/>
            <a:ext cx="11758246" cy="7326923"/>
          </a:xfrm>
        </p:spPr>
        <p:txBody>
          <a:bodyPr>
            <a:normAutofit/>
          </a:bodyPr>
          <a:lstStyle/>
          <a:p>
            <a:r>
              <a:rPr lang="pt-BR" sz="3600" dirty="0"/>
              <a:t>Quero beber do teu rio, Senhor</a:t>
            </a:r>
            <a:br>
              <a:rPr lang="pt-BR" sz="3600" dirty="0"/>
            </a:br>
            <a:r>
              <a:rPr lang="pt-BR" sz="3600" dirty="0"/>
              <a:t>Sacia minha sede, lava o meu interior</a:t>
            </a:r>
            <a:br>
              <a:rPr lang="pt-BR" sz="3600" dirty="0"/>
            </a:br>
            <a:r>
              <a:rPr lang="pt-BR" sz="3600" dirty="0"/>
              <a:t>Eu quero fluir em tuas águas</a:t>
            </a:r>
            <a:br>
              <a:rPr lang="pt-BR" sz="3600" dirty="0"/>
            </a:br>
            <a:r>
              <a:rPr lang="pt-BR" sz="3600" dirty="0"/>
              <a:t>Eu quero beber da tua fonte</a:t>
            </a:r>
            <a:br>
              <a:rPr lang="pt-BR" sz="3600" dirty="0"/>
            </a:br>
            <a:r>
              <a:rPr lang="pt-BR" sz="3600" dirty="0" err="1"/>
              <a:t>Fonte</a:t>
            </a:r>
            <a:r>
              <a:rPr lang="pt-BR" sz="3600" dirty="0"/>
              <a:t> de águas </a:t>
            </a:r>
            <a:r>
              <a:rPr lang="pt-BR" sz="3600" dirty="0" smtClean="0"/>
              <a:t>vivas</a:t>
            </a:r>
            <a:br>
              <a:rPr lang="pt-BR" sz="3600" dirty="0" smtClean="0"/>
            </a:br>
            <a:r>
              <a:rPr lang="pt-BR" sz="3600" dirty="0"/>
              <a:t/>
            </a:r>
            <a:br>
              <a:rPr lang="pt-BR" sz="3600" dirty="0"/>
            </a:br>
            <a:r>
              <a:rPr lang="pt-BR" sz="3600" dirty="0"/>
              <a:t>Quero beber do teu rio, Senhor</a:t>
            </a:r>
            <a:br>
              <a:rPr lang="pt-BR" sz="3600" dirty="0"/>
            </a:br>
            <a:r>
              <a:rPr lang="pt-BR" sz="3600" dirty="0"/>
              <a:t>Sacia minha sede, lava o meu interior</a:t>
            </a:r>
            <a:br>
              <a:rPr lang="pt-BR" sz="3600" dirty="0"/>
            </a:br>
            <a:r>
              <a:rPr lang="pt-BR" sz="3600" dirty="0"/>
              <a:t>Eu quero fluir em tuas águas</a:t>
            </a:r>
            <a:br>
              <a:rPr lang="pt-BR" sz="3600" dirty="0"/>
            </a:br>
            <a:r>
              <a:rPr lang="pt-BR" sz="3600" dirty="0"/>
              <a:t>Eu quero beber da tua fonte</a:t>
            </a:r>
            <a:br>
              <a:rPr lang="pt-BR" sz="3600" dirty="0"/>
            </a:br>
            <a:r>
              <a:rPr lang="pt-BR" sz="3600" dirty="0" err="1"/>
              <a:t>Fonte</a:t>
            </a:r>
            <a:r>
              <a:rPr lang="pt-BR" sz="3600" dirty="0"/>
              <a:t> de águas vivas</a:t>
            </a:r>
          </a:p>
        </p:txBody>
      </p:sp>
    </p:spTree>
    <p:extLst>
      <p:ext uri="{BB962C8B-B14F-4D97-AF65-F5344CB8AC3E}">
        <p14:creationId xmlns:p14="http://schemas.microsoft.com/office/powerpoint/2010/main" val="3808210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29</TotalTime>
  <Words>31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Junto ao poço estava eu Quando um homem judeu Viu a sede que havia em mim Sem me ouvir conheceu E me ofereceu Uma água que jorra sem fim </vt:lpstr>
      <vt:lpstr>Dá-me de beber, pois tenho sede Não quero mais buscar em outras fontes Não precisarei aqui voltar pra minha sede saciar Uma vez que já ouvi Teu falar  Tu és por quem a minh'alma esperou A fonte da vida que me encontrou És o dom de Deus, o Messias O meu Salvador</vt:lpstr>
      <vt:lpstr>Junto ao poço estava eu Quando um homem judeu Viu a sede que havia em mim Sem me ouvir conheceu E me ofereceu Uma água que jorra sem fim </vt:lpstr>
      <vt:lpstr>Dá-me de beber, pois tenho sede Não quero mais buscar em outras fontes Não precisarei aqui voltar pra minha sede saciar Uma vez que já ouvi Teu falar  Tu és por quem a minh'alma esperou A fonte da vida que me encontrou És o dom de Deus, o Messias O meu Salvador</vt:lpstr>
      <vt:lpstr>Apresentação do PowerPoint</vt:lpstr>
      <vt:lpstr>Apresentação do PowerPoint</vt:lpstr>
      <vt:lpstr>Apresentação do PowerPoint</vt:lpstr>
      <vt:lpstr>Apresentação do PowerPoint</vt:lpstr>
      <vt:lpstr>Quero beber do teu rio, Senhor Sacia minha sede, lava o meu interior Eu quero fluir em tuas águas Eu quero beber da tua fonte Fonte de águas vivas  Quero beber do teu rio, Senhor Sacia minha sede, lava o meu interior Eu quero fluir em tuas águas Eu quero beber da tua fonte Fonte de águas vivas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Junto ao poço estava eu Quando um homem judeu Viu a sede que havia em mim Sem me ouvir conheceu E me ofereceu Uma água que jorra sem fim</dc:title>
  <dc:creator>AD Vila Dias</dc:creator>
  <cp:lastModifiedBy>AD Vila Dias</cp:lastModifiedBy>
  <cp:revision>4</cp:revision>
  <dcterms:created xsi:type="dcterms:W3CDTF">2024-03-24T17:13:02Z</dcterms:created>
  <dcterms:modified xsi:type="dcterms:W3CDTF">2024-03-24T17:43:00Z</dcterms:modified>
</cp:coreProperties>
</file>