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6" r:id="rId3"/>
    <p:sldId id="261" r:id="rId4"/>
    <p:sldId id="265" r:id="rId5"/>
    <p:sldId id="264" r:id="rId6"/>
    <p:sldId id="263" r:id="rId7"/>
    <p:sldId id="269" r:id="rId8"/>
    <p:sldId id="270" r:id="rId9"/>
    <p:sldId id="262" r:id="rId10"/>
    <p:sldId id="267" r:id="rId11"/>
    <p:sldId id="271" r:id="rId12"/>
    <p:sldId id="272" r:id="rId13"/>
    <p:sldId id="273" r:id="rId14"/>
    <p:sldId id="268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4" d="100"/>
          <a:sy n="64" d="100"/>
        </p:scale>
        <p:origin x="97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419D0-7AF7-400D-942D-9DFFBA9AD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3AE230-2D55-4FE2-8166-8466B569D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13EC7B-B0AB-4D26-803F-5F759DD84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288BE-F47E-4A6E-9B22-5DD83D535EA9}" type="datetimeFigureOut">
              <a:rPr lang="pt-BR" smtClean="0"/>
              <a:t>08/02/2023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7B805E-DC45-4438-8355-87C34D400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870B62-5B1C-4DFB-A585-128321920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09DB-3F96-482E-A98D-AE4F9491BD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4902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38E196-D0ED-446E-937A-6EC15803E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AEBE868-CE03-4464-B09F-0B5CDC47C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8EA175-7F62-4812-A851-23D2FFA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288BE-F47E-4A6E-9B22-5DD83D535EA9}" type="datetimeFigureOut">
              <a:rPr lang="pt-BR" smtClean="0"/>
              <a:t>08/02/2023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A2DCFA-3A34-418A-9E72-3850C7FD5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A89DA9-627F-4C4E-B180-BCAD62EFF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09DB-3F96-482E-A98D-AE4F9491BD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5824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C1E5314-0BD3-4E35-8241-5E76350C97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99184E2-FB0E-4BD4-B593-1464ACA0D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9C6373-C740-47C4-86C4-FE3DB3411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288BE-F47E-4A6E-9B22-5DD83D535EA9}" type="datetimeFigureOut">
              <a:rPr lang="pt-BR" smtClean="0"/>
              <a:t>08/02/2023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825E33-2066-4B04-9C6B-5782A2EB6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7AE134-5A08-4B3D-843F-588A7AFB6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09DB-3F96-482E-A98D-AE4F9491BD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6923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372FB7-CB98-4AA9-A453-40E70C54E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703A5F-E4A3-463C-87C4-0ED245AF9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ABD9B7-956F-47DC-9C0B-A15D0C023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288BE-F47E-4A6E-9B22-5DD83D535EA9}" type="datetimeFigureOut">
              <a:rPr lang="pt-BR" smtClean="0"/>
              <a:t>08/02/2023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073E75-49C7-4CD0-85EC-7173C59FE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9F6B21-ED71-428D-B5B7-08A29D9DD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09DB-3F96-482E-A98D-AE4F9491BD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3261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B9E5E0-207F-4D02-9C27-057AC8703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8FF9BE6-10B5-4184-9E25-E89C5DFC4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7A937B-81D6-4ACF-82B4-7157C7FD3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288BE-F47E-4A6E-9B22-5DD83D535EA9}" type="datetimeFigureOut">
              <a:rPr lang="pt-BR" smtClean="0"/>
              <a:t>08/02/2023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5D5EFC-79AA-4050-87BB-5F19AC36F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8B4C74-505D-47B1-ACF0-D3A910304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09DB-3F96-482E-A98D-AE4F9491BD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088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410EAE-1B7E-499C-9D8F-7B44A92C4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6C36EC-46E9-4565-8DC5-64DD24DC4E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5CE0EC4-5C61-4D7A-A528-88EC097B1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F8372DE-ECBF-45DD-811D-06C1588E3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288BE-F47E-4A6E-9B22-5DD83D535EA9}" type="datetimeFigureOut">
              <a:rPr lang="pt-BR" smtClean="0"/>
              <a:t>08/02/2023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DF5B3B1-0AE8-4221-8BBA-3E697C387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B12BAD1-474A-4A83-9CA0-8EBDC83F6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09DB-3F96-482E-A98D-AE4F9491BD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8997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A05BB5-B5C1-4EE8-9206-2DFDD87F1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360C958-94D0-48A6-81C3-F67A0E2F6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0FF4063-E81A-459C-9B07-1404E319B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139466E-7C77-42BF-934E-A31BCD1B43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B3F7326-D0E2-498A-9B74-EB1AF3AD97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154558F-1298-462E-968E-71FDA9804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288BE-F47E-4A6E-9B22-5DD83D535EA9}" type="datetimeFigureOut">
              <a:rPr lang="pt-BR" smtClean="0"/>
              <a:t>08/02/2023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670D745-D481-4567-BBD6-53217A40B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C947867-7439-48AF-BF82-453F350D8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09DB-3F96-482E-A98D-AE4F9491BD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2794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F0B965-572F-4AB7-B1C4-50E2CB2AB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C417542-E126-4DFD-99D9-87A1F1E66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288BE-F47E-4A6E-9B22-5DD83D535EA9}" type="datetimeFigureOut">
              <a:rPr lang="pt-BR" smtClean="0"/>
              <a:t>08/02/2023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1D6B035-5041-4F2B-99C1-36ABD2698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BBFD85D-0FE5-442E-BB7B-F54A16AAB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09DB-3F96-482E-A98D-AE4F9491BD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3645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8A641C1-C513-4633-95FD-5C92722A4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288BE-F47E-4A6E-9B22-5DD83D535EA9}" type="datetimeFigureOut">
              <a:rPr lang="pt-BR" smtClean="0"/>
              <a:t>08/02/2023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F9B8020-7C98-438E-8EA1-EDF54A852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8DF43E0-9AFA-411E-B543-AD018E0E1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09DB-3F96-482E-A98D-AE4F9491BD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0675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367C9E-6CB9-44B6-9EC0-8036A3AD6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1A053F-A897-4DF6-9066-28C3716B8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1BB3C3D-3205-4FB4-90DD-13043EA1F5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2FA08F0-202A-4762-AE2A-E7F595A42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288BE-F47E-4A6E-9B22-5DD83D535EA9}" type="datetimeFigureOut">
              <a:rPr lang="pt-BR" smtClean="0"/>
              <a:t>08/02/2023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32ACB5A-4389-41E0-ACC2-EF8063A65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C76839B-4BB9-422F-BDB7-4B8F45A57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09DB-3F96-482E-A98D-AE4F9491BD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0705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14208-3E83-4DD2-BABA-64E47E59C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4E6EAF8-F7DC-4F29-A9F7-CD01BF3CB1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6FC6596-801D-42FD-8E40-611564677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6B92DB-40FC-4153-8C1C-B624F6076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288BE-F47E-4A6E-9B22-5DD83D535EA9}" type="datetimeFigureOut">
              <a:rPr lang="pt-BR" smtClean="0"/>
              <a:t>08/02/2023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30832B-AA72-48BB-8642-E2CA5A246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29F453A-E608-47ED-BC59-96143F974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09DB-3F96-482E-A98D-AE4F9491BD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8882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E7FCF2B-6854-40E3-A4CC-4C4B01C82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B64C7E-752D-4E7D-B672-D2DB848DB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39D1EA-99EE-4138-8236-159A626E57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288BE-F47E-4A6E-9B22-5DD83D535EA9}" type="datetimeFigureOut">
              <a:rPr lang="pt-BR" smtClean="0"/>
              <a:t>08/02/2023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39C910-FFA4-4836-839A-1A63B88F67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79C205-95BF-4F73-8A41-0CDFB1DEF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F09DB-3F96-482E-A98D-AE4F9491BD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419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40ABAB2E-1E39-439F-8FFA-6F14EA3FC4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25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54D202AE-8B91-4553-B2CB-1E30472FB203}"/>
              </a:ext>
            </a:extLst>
          </p:cNvPr>
          <p:cNvSpPr/>
          <p:nvPr/>
        </p:nvSpPr>
        <p:spPr>
          <a:xfrm>
            <a:off x="1631429" y="2428726"/>
            <a:ext cx="8929141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60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Vida aos Sepulcros</a:t>
            </a:r>
            <a:endParaRPr lang="pt-BR" sz="6000" b="1" i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algn="ctr" fontAlgn="ctr"/>
            <a:r>
              <a:rPr lang="pt-BR" sz="28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Canção de </a:t>
            </a:r>
            <a:r>
              <a:rPr lang="pt-BR" sz="2800" b="1" i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Elevation</a:t>
            </a:r>
            <a:r>
              <a:rPr lang="pt-BR" sz="28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</a:t>
            </a:r>
            <a:r>
              <a:rPr lang="pt-BR" sz="2800" b="1" i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Worship</a:t>
            </a:r>
            <a:r>
              <a:rPr lang="pt-BR" sz="28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e Gabriela Rocha</a:t>
            </a:r>
          </a:p>
          <a:p>
            <a:br>
              <a:rPr lang="pt-BR" b="0" i="0" u="none" strike="noStrike" dirty="0">
                <a:solidFill>
                  <a:srgbClr val="C73200"/>
                </a:solidFill>
                <a:effectLst/>
                <a:latin typeface="arial" panose="020B0604020202020204" pitchFamily="34" charset="0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2584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40ABAB2E-1E39-439F-8FFA-6F14EA3FC4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25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32AA57AE-689A-490F-813A-6F6BF05B672D}"/>
              </a:ext>
            </a:extLst>
          </p:cNvPr>
          <p:cNvSpPr/>
          <p:nvPr/>
        </p:nvSpPr>
        <p:spPr>
          <a:xfrm>
            <a:off x="2583305" y="1843950"/>
            <a:ext cx="702539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Traz a vida aos sepulcros</a:t>
            </a:r>
            <a:br>
              <a:rPr lang="pt-B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40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Faz de ossos, soldados</a:t>
            </a:r>
            <a:br>
              <a:rPr lang="pt-B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40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Faz no mar um caminho</a:t>
            </a:r>
            <a:br>
              <a:rPr lang="pt-B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40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O Senhor pode fazer</a:t>
            </a:r>
            <a:br>
              <a:rPr lang="pt-B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40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Só o Senhor pode fazer</a:t>
            </a:r>
            <a:endParaRPr lang="pt-BR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61017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40ABAB2E-1E39-439F-8FFA-6F14EA3FC4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25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141FF206-FEA3-48C5-83C6-D8CC71397964}"/>
              </a:ext>
            </a:extLst>
          </p:cNvPr>
          <p:cNvSpPr/>
          <p:nvPr/>
        </p:nvSpPr>
        <p:spPr>
          <a:xfrm>
            <a:off x="2410918" y="1536174"/>
            <a:ext cx="737016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Não há nada</a:t>
            </a:r>
            <a:br>
              <a:rPr lang="pt-B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40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Nada melhor</a:t>
            </a:r>
            <a:br>
              <a:rPr lang="pt-B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40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Não há nada</a:t>
            </a:r>
            <a:br>
              <a:rPr lang="pt-B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40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Nada melhor</a:t>
            </a:r>
            <a:br>
              <a:rPr lang="pt-B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40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Não há nada</a:t>
            </a:r>
            <a:br>
              <a:rPr lang="pt-B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40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Nada melhor que meu Deus</a:t>
            </a:r>
            <a:endParaRPr lang="pt-BR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6408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40ABAB2E-1E39-439F-8FFA-6F14EA3FC4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25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141FF206-FEA3-48C5-83C6-D8CC71397964}"/>
              </a:ext>
            </a:extLst>
          </p:cNvPr>
          <p:cNvSpPr/>
          <p:nvPr/>
        </p:nvSpPr>
        <p:spPr>
          <a:xfrm>
            <a:off x="2410918" y="1536174"/>
            <a:ext cx="737016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Não há nada</a:t>
            </a:r>
            <a:br>
              <a:rPr lang="pt-B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40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Nada melhor</a:t>
            </a:r>
            <a:br>
              <a:rPr lang="pt-B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40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Não há nada</a:t>
            </a:r>
            <a:br>
              <a:rPr lang="pt-B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40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Nada melhor</a:t>
            </a:r>
            <a:br>
              <a:rPr lang="pt-B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40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Não há nada</a:t>
            </a:r>
            <a:br>
              <a:rPr lang="pt-B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40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Nada melhor que meu Deus</a:t>
            </a:r>
            <a:endParaRPr lang="pt-BR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41313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40ABAB2E-1E39-439F-8FFA-6F14EA3FC4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25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32AA57AE-689A-490F-813A-6F6BF05B672D}"/>
              </a:ext>
            </a:extLst>
          </p:cNvPr>
          <p:cNvSpPr/>
          <p:nvPr/>
        </p:nvSpPr>
        <p:spPr>
          <a:xfrm>
            <a:off x="2583305" y="1843950"/>
            <a:ext cx="702539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Traz a vida aos sepulcros</a:t>
            </a:r>
            <a:br>
              <a:rPr lang="pt-B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40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Faz de ossos, soldados</a:t>
            </a:r>
            <a:br>
              <a:rPr lang="pt-B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40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Faz no mar um caminho</a:t>
            </a:r>
            <a:br>
              <a:rPr lang="pt-B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40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O Senhor pode fazer</a:t>
            </a:r>
            <a:br>
              <a:rPr lang="pt-B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40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Só o Senhor pode fazer</a:t>
            </a:r>
            <a:endParaRPr lang="pt-BR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0494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40ABAB2E-1E39-439F-8FFA-6F14EA3FC4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25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71659C6D-B7F1-4C2B-8DAB-043E5D399C92}"/>
              </a:ext>
            </a:extLst>
          </p:cNvPr>
          <p:cNvSpPr/>
          <p:nvPr/>
        </p:nvSpPr>
        <p:spPr>
          <a:xfrm>
            <a:off x="964367" y="2767280"/>
            <a:ext cx="1026326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Só o senhor pode fazer (ele pode tudo)</a:t>
            </a:r>
            <a:br>
              <a:rPr lang="pt-B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40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O senhor pode fazer</a:t>
            </a:r>
            <a:endParaRPr lang="pt-BR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5414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40ABAB2E-1E39-439F-8FFA-6F14EA3FC4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25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7BA68782-1BD5-4968-8B52-FA6873FA28FA}"/>
              </a:ext>
            </a:extLst>
          </p:cNvPr>
          <p:cNvSpPr/>
          <p:nvPr/>
        </p:nvSpPr>
        <p:spPr>
          <a:xfrm>
            <a:off x="2253521" y="1843950"/>
            <a:ext cx="768495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No mundo busquei</a:t>
            </a:r>
            <a:br>
              <a:rPr lang="pt-B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40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Mas não preencheu-me</a:t>
            </a:r>
            <a:br>
              <a:rPr lang="pt-B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40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Canções tão vazias</a:t>
            </a:r>
            <a:br>
              <a:rPr lang="pt-B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40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Tesouros que um dia se consumarão</a:t>
            </a:r>
            <a:endParaRPr lang="pt-BR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2629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40ABAB2E-1E39-439F-8FFA-6F14EA3FC4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25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ACB8522E-404D-4FE8-8675-B2984565DBF7}"/>
              </a:ext>
            </a:extLst>
          </p:cNvPr>
          <p:cNvSpPr/>
          <p:nvPr/>
        </p:nvSpPr>
        <p:spPr>
          <a:xfrm>
            <a:off x="2650760" y="2151727"/>
            <a:ext cx="689047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Então você veio</a:t>
            </a:r>
            <a:br>
              <a:rPr lang="pt-B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40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E me trouxe pra perto</a:t>
            </a:r>
            <a:br>
              <a:rPr lang="pt-B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40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E todo desejo</a:t>
            </a:r>
            <a:br>
              <a:rPr lang="pt-B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40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É satisfeito em seu amor</a:t>
            </a:r>
            <a:endParaRPr lang="pt-BR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8178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40ABAB2E-1E39-439F-8FFA-6F14EA3FC4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25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141FF206-FEA3-48C5-83C6-D8CC71397964}"/>
              </a:ext>
            </a:extLst>
          </p:cNvPr>
          <p:cNvSpPr/>
          <p:nvPr/>
        </p:nvSpPr>
        <p:spPr>
          <a:xfrm>
            <a:off x="2410918" y="1536174"/>
            <a:ext cx="737016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Não há nada</a:t>
            </a:r>
            <a:br>
              <a:rPr lang="pt-B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40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Nada melhor</a:t>
            </a:r>
            <a:br>
              <a:rPr lang="pt-B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40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Não há nada</a:t>
            </a:r>
            <a:br>
              <a:rPr lang="pt-B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40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Nada melhor</a:t>
            </a:r>
            <a:br>
              <a:rPr lang="pt-B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40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Não há nada</a:t>
            </a:r>
            <a:br>
              <a:rPr lang="pt-B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40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Nada melhor que meu Deus</a:t>
            </a:r>
            <a:endParaRPr lang="pt-BR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6298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40ABAB2E-1E39-439F-8FFA-6F14EA3FC4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25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9C7E7EB7-4BE2-4B4C-A64A-DCB562EAE959}"/>
              </a:ext>
            </a:extLst>
          </p:cNvPr>
          <p:cNvSpPr/>
          <p:nvPr/>
        </p:nvSpPr>
        <p:spPr>
          <a:xfrm>
            <a:off x="2283502" y="1843950"/>
            <a:ext cx="762499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Não tenho medo</a:t>
            </a:r>
            <a:br>
              <a:rPr lang="pt-B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40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De expor minhas fraquezas</a:t>
            </a:r>
            <a:br>
              <a:rPr lang="pt-B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40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Defeitos e falhas</a:t>
            </a:r>
            <a:br>
              <a:rPr lang="pt-B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40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Não vou esconder, um amigo encontrei</a:t>
            </a:r>
            <a:endParaRPr lang="pt-BR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702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40ABAB2E-1E39-439F-8FFA-6F14EA3FC4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25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22E8DC08-1561-42D7-85E3-4CDCD1E7BB86}"/>
              </a:ext>
            </a:extLst>
          </p:cNvPr>
          <p:cNvSpPr/>
          <p:nvPr/>
        </p:nvSpPr>
        <p:spPr>
          <a:xfrm>
            <a:off x="2216046" y="1843950"/>
            <a:ext cx="775990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O Deus das montanhas</a:t>
            </a:r>
            <a:br>
              <a:rPr lang="pt-B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40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É o Deus dos vales</a:t>
            </a:r>
            <a:br>
              <a:rPr lang="pt-B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40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E não há lugar</a:t>
            </a:r>
            <a:br>
              <a:rPr lang="pt-B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40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Que a sua graça não possa me achar</a:t>
            </a:r>
            <a:endParaRPr lang="pt-BR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291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40ABAB2E-1E39-439F-8FFA-6F14EA3FC4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25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141FF206-FEA3-48C5-83C6-D8CC71397964}"/>
              </a:ext>
            </a:extLst>
          </p:cNvPr>
          <p:cNvSpPr/>
          <p:nvPr/>
        </p:nvSpPr>
        <p:spPr>
          <a:xfrm>
            <a:off x="2410918" y="1536174"/>
            <a:ext cx="737016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Não há nada</a:t>
            </a:r>
            <a:br>
              <a:rPr lang="pt-B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40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Nada melhor</a:t>
            </a:r>
            <a:br>
              <a:rPr lang="pt-B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40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Não há nada</a:t>
            </a:r>
            <a:br>
              <a:rPr lang="pt-B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40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Nada melhor</a:t>
            </a:r>
            <a:br>
              <a:rPr lang="pt-B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40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Não há nada</a:t>
            </a:r>
            <a:br>
              <a:rPr lang="pt-B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40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Nada melhor que meu Deus</a:t>
            </a:r>
            <a:endParaRPr lang="pt-BR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3296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40ABAB2E-1E39-439F-8FFA-6F14EA3FC4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25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141FF206-FEA3-48C5-83C6-D8CC71397964}"/>
              </a:ext>
            </a:extLst>
          </p:cNvPr>
          <p:cNvSpPr/>
          <p:nvPr/>
        </p:nvSpPr>
        <p:spPr>
          <a:xfrm>
            <a:off x="2410918" y="1536174"/>
            <a:ext cx="737016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Não há nada</a:t>
            </a:r>
            <a:br>
              <a:rPr lang="pt-B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40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Nada melhor</a:t>
            </a:r>
            <a:br>
              <a:rPr lang="pt-B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40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Não há nada</a:t>
            </a:r>
            <a:br>
              <a:rPr lang="pt-B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40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Nada melhor</a:t>
            </a:r>
            <a:br>
              <a:rPr lang="pt-B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40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Não há nada</a:t>
            </a:r>
            <a:br>
              <a:rPr lang="pt-B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40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Nada melhor que meu Deus</a:t>
            </a:r>
            <a:endParaRPr lang="pt-BR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18713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40ABAB2E-1E39-439F-8FFA-6F14EA3FC4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25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DC818999-305F-4EE0-9808-FCFE553D4115}"/>
              </a:ext>
            </a:extLst>
          </p:cNvPr>
          <p:cNvSpPr/>
          <p:nvPr/>
        </p:nvSpPr>
        <p:spPr>
          <a:xfrm>
            <a:off x="3048000" y="2151727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40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Torna o luto em festa</a:t>
            </a:r>
            <a:br>
              <a:rPr lang="pt-B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40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 vergonha em glória</a:t>
            </a:r>
            <a:br>
              <a:rPr lang="pt-B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40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Traz beleza às cinzas</a:t>
            </a:r>
            <a:br>
              <a:rPr lang="pt-B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40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O Senhor pode fazer</a:t>
            </a:r>
            <a:endParaRPr lang="pt-BR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02499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298</Words>
  <Application>Microsoft Office PowerPoint</Application>
  <PresentationFormat>Widescreen</PresentationFormat>
  <Paragraphs>16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Arial</vt:lpstr>
      <vt:lpstr>Calibri</vt:lpstr>
      <vt:lpstr>Calibri Light</vt:lpstr>
      <vt:lpstr>Google Sans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Renan G</dc:creator>
  <cp:lastModifiedBy>Renan G</cp:lastModifiedBy>
  <cp:revision>5</cp:revision>
  <dcterms:created xsi:type="dcterms:W3CDTF">2023-02-08T14:27:29Z</dcterms:created>
  <dcterms:modified xsi:type="dcterms:W3CDTF">2023-02-08T16:45:37Z</dcterms:modified>
</cp:coreProperties>
</file>