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656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19200"/>
            <a:ext cx="6096000" cy="838200"/>
          </a:xfrm>
        </p:spPr>
        <p:txBody>
          <a:bodyPr anchor="b"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000592"/>
            <a:ext cx="6096000" cy="4572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подзаголовка</a:t>
            </a:r>
            <a:endParaRPr lang="en-US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1BCF9-1348-4F3C-B2F8-418C8B2B6AA0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BD3C3-95EC-4B24-BA42-D3894BD6C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77561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C1BCF9-1348-4F3C-B2F8-418C8B2B6AA0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4BD3C3-95EC-4B24-BA42-D3894BD6C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77914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C1BCF9-1348-4F3C-B2F8-418C8B2B6AA0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4BD3C3-95EC-4B24-BA42-D3894BD6C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79679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05450" y="838200"/>
            <a:ext cx="1581150" cy="5029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838200"/>
            <a:ext cx="4876800" cy="5029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C1BCF9-1348-4F3C-B2F8-418C8B2B6AA0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4BD3C3-95EC-4B24-BA42-D3894BD6C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84031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1447800"/>
            <a:ext cx="5486400" cy="914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743200"/>
            <a:ext cx="3086100" cy="990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238500" y="2743200"/>
            <a:ext cx="3086100" cy="990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886200"/>
            <a:ext cx="3086100" cy="990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8500" y="3886200"/>
            <a:ext cx="3086100" cy="990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C1BCF9-1348-4F3C-B2F8-418C8B2B6AA0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4BD3C3-95EC-4B24-BA42-D3894BD6C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64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C1BCF9-1348-4F3C-B2F8-418C8B2B6AA0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4BD3C3-95EC-4B24-BA42-D3894BD6C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1919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1BCF9-1348-4F3C-B2F8-418C8B2B6AA0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BD3C3-95EC-4B24-BA42-D3894BD6C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9003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1BCF9-1348-4F3C-B2F8-418C8B2B6AA0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BD3C3-95EC-4B24-BA42-D3894BD6C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52695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3086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5700" y="1828800"/>
            <a:ext cx="3086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C1BCF9-1348-4F3C-B2F8-418C8B2B6AA0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4BD3C3-95EC-4B24-BA42-D3894BD6C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29983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400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320039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320039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3800" y="1535113"/>
            <a:ext cx="3124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3800" y="2174875"/>
            <a:ext cx="3124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C1BCF9-1348-4F3C-B2F8-418C8B2B6AA0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4BD3C3-95EC-4B24-BA42-D3894BD6C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01867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C1BCF9-1348-4F3C-B2F8-418C8B2B6AA0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4BD3C3-95EC-4B24-BA42-D3894BD6C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40330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C1BCF9-1348-4F3C-B2F8-418C8B2B6AA0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4BD3C3-95EC-4B24-BA42-D3894BD6C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8643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C1BCF9-1348-4F3C-B2F8-418C8B2B6AA0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4BD3C3-95EC-4B24-BA42-D3894BD6C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43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6324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6324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fld id="{CBC1BCF9-1348-4F3C-B2F8-418C8B2B6AA0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fld id="{1E4BD3C3-95EC-4B24-BA42-D3894BD6C8E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579296" cy="2281808"/>
          </a:xfrm>
        </p:spPr>
        <p:txBody>
          <a:bodyPr/>
          <a:lstStyle/>
          <a:p>
            <a:pPr algn="ctr"/>
            <a:r>
              <a:rPr lang="ru-RU" b="1" dirty="0" smtClean="0"/>
              <a:t>Концепция и общие направления информационной безопасности</a:t>
            </a:r>
            <a:endParaRPr lang="ru-RU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60848"/>
            <a:ext cx="8435280" cy="4035152"/>
          </a:xfrm>
        </p:spPr>
        <p:txBody>
          <a:bodyPr/>
          <a:lstStyle/>
          <a:p>
            <a:pPr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Под системой безопасности можно  понимать организованную совокупность специальных органов, служб, средств, методов и мероприятий, обеспечивающих защиту жизненно важных интересов личности, предприятия и государства от внутренних и внешних угроз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62089"/>
            <a:ext cx="8856984" cy="56032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4683224"/>
          </a:xfrm>
        </p:spPr>
        <p:txBody>
          <a:bodyPr/>
          <a:lstStyle/>
          <a:p>
            <a:pPr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Под угрозами конфиденциальной информации принято понимать потенциальные или реально воз­можные действия по отношению к информационным ресурсам, приводящие к неправомерному овладению охраняемыми сведениями.</a:t>
            </a:r>
          </a:p>
          <a:p>
            <a:pPr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Такими действиями являются: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043264"/>
          </a:xfrm>
        </p:spPr>
        <p:txBody>
          <a:bodyPr/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ознакомление с конфиденциальной информацией различными путями и способами без нарушения ее целостности;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модификация информации в криминальных целях как частичное или значительное изменение соста­ва и содержания сведений;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разрушение (уничтожение) информации как акт вандализма с целью прямого нанесения матери­ального ущерба.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412776"/>
            <a:ext cx="9022612" cy="302433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44624"/>
            <a:ext cx="7598127" cy="674136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8"/>
            <a:ext cx="8507288" cy="5835352"/>
          </a:xfrm>
        </p:spPr>
        <p:txBody>
          <a:bodyPr/>
          <a:lstStyle/>
          <a:p>
            <a:pPr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учетом изложенного остается рассмотреть вопрос, какие условия способствуют неправомерному  ов­ладению конфиденциальной информацией. В литературе  указываются следующие условия: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разглашение (излишняя болтливость сотрудников) — 32%;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несанкционированный доступ путем подкупа и склонения к сотрудничеству со стороны конкурентов и преступных группировок — 24%;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на фирме надлежащего контроля и жестких условий обеспечения информационной безопасности — 14%;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традиционный обмен производственным опытом — 12%;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бесконтрольное использование информационных систем — 10%;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предпосылок возникновения среди со­трудников конфликтных ситуаций — 8%;</a:t>
            </a: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507288" cy="914400"/>
          </a:xfrm>
        </p:spPr>
        <p:txBody>
          <a:bodyPr/>
          <a:lstStyle/>
          <a:p>
            <a:pPr lvl="0"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НАПРАВЛЕНИЯ ОБЕСПЕЧЕНИЯ ИНФОРМАЦИОННОЙ БЕЗОПАСНОСТИ</a:t>
            </a:r>
            <a:b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76400"/>
            <a:ext cx="8964488" cy="4419600"/>
          </a:xfrm>
        </p:spPr>
        <p:txBody>
          <a:bodyPr/>
          <a:lstStyle/>
          <a:p>
            <a:pPr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Направления обеспечения информационной безопасности — это нормативно-правовые категории, ориентированные на обеспечение комплексной защиты информации от внутренних и внешних угроз.</a:t>
            </a:r>
          </a:p>
          <a:p>
            <a:pPr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Направления обеспечения безопасности вообще рассматриваются как нормативно-правовые катего­рии, определяющие комплексные меры защиты ин­формации на государственном уровне, на уровне предприятия и организации, на уровне отдельной личности.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548680"/>
            <a:ext cx="8507288" cy="5688632"/>
          </a:xfrm>
        </p:spPr>
        <p:txBody>
          <a:bodyPr/>
          <a:lstStyle/>
          <a:p>
            <a:pPr algn="just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учетом сложившейся практики обеспечения информационной безопасности выделяют следующие направления защиты информации: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правовая защита — это специальные законы, дру­гие нормативные акты, правила, процедуры и мероприятия, обеспечивающие защиту информации на правовой основе;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организационная защита — это регламентация производственной деятельности и взаимоотноше­ний исполнителей на нормативно-правовой основе, исключающая или ослабляющая нанесение какого-либо ущерба исполнителям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инженерно-техническая защита — это использование различных технических средств, препятствующих нанесению ущерба коммерческой дея­тельности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20688"/>
            <a:ext cx="8710122" cy="511256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187280"/>
          </a:xfrm>
        </p:spPr>
        <p:txBody>
          <a:bodyPr/>
          <a:lstStyle/>
          <a:p>
            <a:pPr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Примечательная особенность нынешнего периода —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от индустриального общества к информационному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информация становится более важным ресурсом, чем материальные или энергетические ресурсы. Ресурсами, как известно, называют элементы экономического потенциала, которыми располагает общество и которые при необходимости могут быть использованы для достижения конкретных целей хозяйственной деятельности.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68760"/>
            <a:ext cx="8964488" cy="4419600"/>
          </a:xfrm>
        </p:spPr>
        <p:txBody>
          <a:bodyPr/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Собственная информация для производителя представляет значительную ценность, так как нередко получение (создание) такой информации  весьма трудоемкий и дорогостоящий процесс. Очевидно, что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ценность информации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(реальная или потенциальная)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определяется в первую очередь приносимыми доходами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Особое место отводится информационным ресурсам в условиях рыночной экономики.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507288" cy="914400"/>
          </a:xfrm>
        </p:spPr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Концепция информационной безопасности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507288" cy="4107160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БЕЗОПАСНОСТЬ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это состояние защищенности информационной среды общества, обеспечивающее ее формирование, использование и развитие в интересах граждан, организаций, государств.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435280" cy="4680520"/>
          </a:xfrm>
        </p:spPr>
        <p:txBody>
          <a:bodyPr/>
          <a:lstStyle/>
          <a:p>
            <a:pPr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состояния дел в сфере защиты информации показывает, что уже сложилась вполне сформировавшаяся концепция и структура защиты, основу которой составляют: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весьма развитый арсенал технических средств защиты информации, производимых на промышленной основе;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значительное число фирм, специализирующихся на решении вопросов защиты информации;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достаточно четко очерченная система взглядов на эту проблему;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значительного практического опыта и другое.</a:t>
            </a: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4971256"/>
          </a:xfrm>
        </p:spPr>
        <p:txBody>
          <a:bodyPr/>
          <a:lstStyle/>
          <a:p>
            <a:pPr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Опыт также показывает, что: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безопасности информации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может быть одноразовым актом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Это непрерывный процесс, заключающийся в обосновании и реализации наиболее рациональных методов, способов и путей совершенствования и развития системы защиты, непрерывном контроле ее состояния, выявлении ее узких и слабых мест и противоправ­ных действий;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5475312"/>
          </a:xfrm>
        </p:spPr>
        <p:txBody>
          <a:bodyPr/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информации может быть обеспечена лишь при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комплексном использовании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арсенала имеющихся средств защиты во всех структурных элементах производственной системы и на всех этапах технологического цикла обработки информации. Наибольший эффект достигается тогда, когда все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средства, методы и меры объединяются в единый целостный механизм — систему защиты информации (СЗИ).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функционирование системы должно контролироваться, обновляться и дополняться в зависимости от изменения внешних и внутренних условий;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8"/>
            <a:ext cx="8507288" cy="5835352"/>
          </a:xfrm>
        </p:spPr>
        <p:txBody>
          <a:bodyPr/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никакая СЗИ не может обеспечить требуемого уровня безопасности информации без надлежащей подготовки пользователей и соблюдения ими всех установленных правил, направленных на ее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защиту.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21234"/>
            <a:ext cx="7128792" cy="477611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64704"/>
            <a:ext cx="8579296" cy="5331296"/>
          </a:xfrm>
        </p:spPr>
        <p:txBody>
          <a:bodyPr/>
          <a:lstStyle/>
          <a:p>
            <a:pPr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Система защиты информации, как любая система, должна иметь определенные виды собственного обес­печения, опираясь на которые она будет выполнять свою целевую функцию. С учетом этого СЗИ может иметь:</a:t>
            </a:r>
          </a:p>
          <a:p>
            <a:pPr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правовое обеспечение.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организационное обеспечение. 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аппаратное обеспечение. 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информационное обеспечение. 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обеспечение. 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математическое обеспечение. 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нормативно-методическое обеспечение. </a:t>
            </a:r>
          </a:p>
          <a:p>
            <a:pPr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mputer_era">
  <a:themeElements>
    <a:clrScheme name="financial_statu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nancial_status">
      <a:majorFont>
        <a:latin typeface="Eras Bold ITC"/>
        <a:ea typeface=""/>
        <a:cs typeface=""/>
      </a:majorFont>
      <a:minorFont>
        <a:latin typeface="Eras Bold ITC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ncial_stat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TS010336785</Template>
  <TotalTime>202</TotalTime>
  <Words>743</Words>
  <Application>Microsoft Office PowerPoint</Application>
  <PresentationFormat>Экран (4:3)</PresentationFormat>
  <Paragraphs>56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Eras Bold ITC</vt:lpstr>
      <vt:lpstr>Times New Roman</vt:lpstr>
      <vt:lpstr>computer_era</vt:lpstr>
      <vt:lpstr>Концепция и общие направления информационной безопасности</vt:lpstr>
      <vt:lpstr> </vt:lpstr>
      <vt:lpstr> </vt:lpstr>
      <vt:lpstr>Концепция информационной безопасности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Презентация PowerPoint</vt:lpstr>
      <vt:lpstr>Презентация PowerPoint</vt:lpstr>
      <vt:lpstr> </vt:lpstr>
      <vt:lpstr>НАПРАВЛЕНИЯ ОБЕСПЕЧЕНИЯ ИНФОРМАЦИОННОЙ БЕЗОПАСНОСТИ </vt:lpstr>
      <vt:lpstr> 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Концепция и общие направления информационной безопасности</dc:title>
  <dc:creator>Артём</dc:creator>
  <cp:lastModifiedBy>HP</cp:lastModifiedBy>
  <cp:revision>15</cp:revision>
  <dcterms:created xsi:type="dcterms:W3CDTF">2013-04-17T18:08:02Z</dcterms:created>
  <dcterms:modified xsi:type="dcterms:W3CDTF">2018-11-09T09:35:13Z</dcterms:modified>
</cp:coreProperties>
</file>