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4"/>
    <p:sldMasterId id="2147483730" r:id="rId5"/>
    <p:sldMasterId id="2147483671" r:id="rId6"/>
    <p:sldMasterId id="2147483741" r:id="rId7"/>
  </p:sldMasterIdLst>
  <p:notesMasterIdLst>
    <p:notesMasterId r:id="rId13"/>
  </p:notesMasterIdLst>
  <p:handoutMasterIdLst>
    <p:handoutMasterId r:id="rId14"/>
  </p:handoutMasterIdLst>
  <p:sldIdLst>
    <p:sldId id="451" r:id="rId8"/>
    <p:sldId id="570" r:id="rId9"/>
    <p:sldId id="572" r:id="rId10"/>
    <p:sldId id="571" r:id="rId11"/>
    <p:sldId id="561" r:id="rId12"/>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1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7E67"/>
    <a:srgbClr val="1B846E"/>
    <a:srgbClr val="C7FF17"/>
    <a:srgbClr val="2B0A3D"/>
    <a:srgbClr val="0070AD"/>
    <a:srgbClr val="E6E7E7"/>
    <a:srgbClr val="12ABDB"/>
    <a:srgbClr val="300B48"/>
    <a:srgbClr val="D9D9D9"/>
    <a:srgbClr val="95E6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49" autoAdjust="0"/>
    <p:restoredTop sz="89781" autoAdjust="0"/>
  </p:normalViewPr>
  <p:slideViewPr>
    <p:cSldViewPr>
      <p:cViewPr varScale="1">
        <p:scale>
          <a:sx n="102" d="100"/>
          <a:sy n="102" d="100"/>
        </p:scale>
        <p:origin x="1278" y="108"/>
      </p:cViewPr>
      <p:guideLst>
        <p:guide orient="horz" pos="2412"/>
        <p:guide pos="3840"/>
      </p:guideLst>
    </p:cSldViewPr>
  </p:slideViewPr>
  <p:outlineViewPr>
    <p:cViewPr>
      <p:scale>
        <a:sx n="33" d="100"/>
        <a:sy n="33" d="100"/>
      </p:scale>
      <p:origin x="0" y="-18374"/>
    </p:cViewPr>
  </p:outlineViewPr>
  <p:notesTextViewPr>
    <p:cViewPr>
      <p:scale>
        <a:sx n="3" d="2"/>
        <a:sy n="3" d="2"/>
      </p:scale>
      <p:origin x="0" y="0"/>
    </p:cViewPr>
  </p:notesTextViewPr>
  <p:sorterViewPr>
    <p:cViewPr varScale="1">
      <p:scale>
        <a:sx n="100" d="100"/>
        <a:sy n="100" d="100"/>
      </p:scale>
      <p:origin x="0" y="0"/>
    </p:cViewPr>
  </p:sorterViewPr>
  <p:notesViewPr>
    <p:cSldViewPr>
      <p:cViewPr>
        <p:scale>
          <a:sx n="66" d="100"/>
          <a:sy n="66" d="100"/>
        </p:scale>
        <p:origin x="3062" y="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z="800" dirty="0">
                <a:latin typeface="Verdana" panose="020B0604030504040204" pitchFamily="34" charset="0"/>
                <a:ea typeface="Verdana" panose="020B0604030504040204" pitchFamily="34" charset="0"/>
                <a:cs typeface="Verdana" panose="020B0604030504040204" pitchFamily="34" charset="0"/>
              </a:rPr>
              <a:t>© 2018 Capgemini. All rights reserved.</a:t>
            </a:r>
            <a:endParaRPr lang="pt-PT" sz="800" dirty="0">
              <a:latin typeface="Verdana" panose="020B0604030504040204" pitchFamily="34" charset="0"/>
              <a:ea typeface="Verdana" panose="020B0604030504040204" pitchFamily="34" charset="0"/>
              <a:cs typeface="Verdana" panose="020B0604030504040204" pitchFamily="34" charset="0"/>
            </a:endParaRPr>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800" smtClean="0">
                <a:latin typeface="Verdana" panose="020B0604030504040204" pitchFamily="34" charset="0"/>
                <a:ea typeface="Verdana" panose="020B0604030504040204" pitchFamily="34" charset="0"/>
                <a:cs typeface="Verdana" panose="020B0604030504040204" pitchFamily="34" charset="0"/>
              </a:rPr>
              <a:t>‹#›</a:t>
            </a:fld>
            <a:endParaRPr lang="pt-PT" sz="80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800">
                <a:latin typeface="Verdana" panose="020B0604030504040204" pitchFamily="34" charset="0"/>
                <a:ea typeface="Verdana" panose="020B0604030504040204" pitchFamily="34" charset="0"/>
                <a:cs typeface="Verdana" panose="020B0604030504040204" pitchFamily="34" charset="0"/>
              </a:defRPr>
            </a:lvl1pPr>
          </a:lstStyle>
          <a:p>
            <a:r>
              <a:rPr lang="en-US" dirty="0">
                <a:solidFill>
                  <a:schemeClr val="bg2">
                    <a:lumMod val="50000"/>
                  </a:schemeClr>
                </a:solidFill>
              </a:rPr>
              <a:t>© 2018 Capgemini. All rights reserved.</a:t>
            </a: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800">
                <a:latin typeface="Verdana" panose="020B0604030504040204" pitchFamily="34" charset="0"/>
                <a:ea typeface="Verdana" panose="020B0604030504040204" pitchFamily="34" charset="0"/>
                <a:cs typeface="Verdana" panose="020B0604030504040204" pitchFamily="34" charset="0"/>
              </a:defRPr>
            </a:lvl1pPr>
          </a:lstStyle>
          <a:p>
            <a:fld id="{C0696B5C-12A0-4042-B4D0-BD3B9A4F58C6}" type="slidenum">
              <a:rPr lang="pt-BR" smtClean="0"/>
              <a:pPr/>
              <a:t>‹#›</a:t>
            </a:fld>
            <a:endParaRPr lang="pt-BR" dirty="0"/>
          </a:p>
        </p:txBody>
      </p:sp>
      <p:sp>
        <p:nvSpPr>
          <p:cNvPr id="10" name="Notes Placeholder 9"/>
          <p:cNvSpPr>
            <a:spLocks noGrp="1"/>
          </p:cNvSpPr>
          <p:nvPr>
            <p:ph type="body" sz="quarter" idx="3"/>
          </p:nvPr>
        </p:nvSpPr>
        <p:spPr>
          <a:xfrm>
            <a:off x="685800" y="4400550"/>
            <a:ext cx="5486400" cy="36004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hf hdr="0" dt="0"/>
  <p:notesStyle>
    <a:lvl1pPr marL="228600" indent="-223838" algn="l" defTabSz="914400" rtl="0" eaLnBrk="1" latinLnBrk="0" hangingPunct="1">
      <a:spcAft>
        <a:spcPts val="300"/>
      </a:spcAft>
      <a:buClr>
        <a:srgbClr val="5ABD7C"/>
      </a:buClr>
      <a:buFont typeface="Wingdings" panose="05000000000000000000" pitchFamily="2" charset="2"/>
      <a:buChar char="§"/>
      <a:defRPr sz="10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03225" indent="-171450" algn="l" defTabSz="914400" rtl="0" eaLnBrk="1" latinLnBrk="0" hangingPunct="1">
      <a:lnSpc>
        <a:spcPct val="100000"/>
      </a:lnSpc>
      <a:spcAft>
        <a:spcPts val="300"/>
      </a:spcAft>
      <a:buClr>
        <a:srgbClr val="5ABD7C"/>
      </a:buClr>
      <a:buFont typeface="Arial" panose="020B0604020202020204" pitchFamily="34" charset="0"/>
      <a:buChar char="•"/>
      <a:defRPr lang="pt-PT" sz="8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85800" indent="-228600" algn="l" defTabSz="914400" rtl="0" eaLnBrk="1" latinLnBrk="0" hangingPunct="1">
      <a:lnSpc>
        <a:spcPct val="100000"/>
      </a:lnSpc>
      <a:spcAft>
        <a:spcPts val="300"/>
      </a:spcAft>
      <a:buClr>
        <a:srgbClr val="5ABD7C"/>
      </a:buClr>
      <a:buFont typeface="Arial" panose="020B0604020202020204" pitchFamily="34" charset="0"/>
      <a:buChar char="‒"/>
      <a:defRPr lang="pt-PT" sz="7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543050" indent="-171450" algn="l" defTabSz="914400" rtl="0" eaLnBrk="1" latinLnBrk="0" hangingPunct="1">
      <a:lnSpc>
        <a:spcPct val="100000"/>
      </a:lnSpc>
      <a:spcAft>
        <a:spcPts val="0"/>
      </a:spcAft>
      <a:buFont typeface="Arial" panose="020B0604020202020204" pitchFamily="34" charset="0"/>
      <a:buChar char="•"/>
      <a:defRPr lang="pt-PT" sz="7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00250" indent="-171450" algn="l" defTabSz="914400" rtl="0" eaLnBrk="1" latinLnBrk="0" hangingPunct="1">
      <a:buFont typeface="Arial" panose="020B0604020202020204" pitchFamily="34" charset="0"/>
      <a:buChar char="•"/>
      <a:defRPr sz="11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solidFill>
                  <a:schemeClr val="bg2">
                    <a:lumMod val="50000"/>
                  </a:schemeClr>
                </a:solidFill>
              </a:rPr>
              <a:t>© 2018 Capgemini. All rights reserved.</a:t>
            </a:r>
            <a:endParaRPr lang="en-US" dirty="0">
              <a:solidFill>
                <a:schemeClr val="bg2">
                  <a:lumMod val="50000"/>
                </a:schemeClr>
              </a:solidFill>
            </a:endParaRPr>
          </a:p>
        </p:txBody>
      </p:sp>
      <p:sp>
        <p:nvSpPr>
          <p:cNvPr id="5" name="Slide Number Placeholder 4"/>
          <p:cNvSpPr>
            <a:spLocks noGrp="1"/>
          </p:cNvSpPr>
          <p:nvPr>
            <p:ph type="sldNum" sz="quarter" idx="11"/>
          </p:nvPr>
        </p:nvSpPr>
        <p:spPr/>
        <p:txBody>
          <a:bodyPr/>
          <a:lstStyle/>
          <a:p>
            <a:fld id="{C0696B5C-12A0-4042-B4D0-BD3B9A4F58C6}" type="slidenum">
              <a:rPr lang="pt-BR" smtClean="0"/>
              <a:t>1</a:t>
            </a:fld>
            <a:endParaRPr lang="pt-BR"/>
          </a:p>
        </p:txBody>
      </p:sp>
    </p:spTree>
    <p:extLst>
      <p:ext uri="{BB962C8B-B14F-4D97-AF65-F5344CB8AC3E}">
        <p14:creationId xmlns:p14="http://schemas.microsoft.com/office/powerpoint/2010/main" val="3266412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0" indent="0">
              <a:buNone/>
            </a:pPr>
            <a:endParaRPr lang="en-US" dirty="0"/>
          </a:p>
        </p:txBody>
      </p:sp>
      <p:sp>
        <p:nvSpPr>
          <p:cNvPr id="4" name="Footer Placeholder 3"/>
          <p:cNvSpPr>
            <a:spLocks noGrp="1"/>
          </p:cNvSpPr>
          <p:nvPr>
            <p:ph type="ftr" sz="quarter" idx="10"/>
          </p:nvPr>
        </p:nvSpPr>
        <p:spPr/>
        <p:txBody>
          <a:bodyPr/>
          <a:lstStyle/>
          <a:p>
            <a:r>
              <a:rPr lang="en-US">
                <a:solidFill>
                  <a:schemeClr val="bg2">
                    <a:lumMod val="50000"/>
                  </a:schemeClr>
                </a:solidFill>
                <a:cs typeface="Arial" panose="020B0604020202020204" pitchFamily="34" charset="0"/>
              </a:rPr>
              <a:t>© 2018 Capgemini. All rights reserved.</a:t>
            </a:r>
            <a:endParaRPr lang="en-US" dirty="0">
              <a:solidFill>
                <a:schemeClr val="bg2">
                  <a:lumMod val="50000"/>
                </a:schemeClr>
              </a:solidFill>
              <a:cs typeface="Arial" panose="020B0604020202020204" pitchFamily="34" charset="0"/>
            </a:endParaRPr>
          </a:p>
        </p:txBody>
      </p:sp>
      <p:sp>
        <p:nvSpPr>
          <p:cNvPr id="5" name="Slide Number Placeholder 4"/>
          <p:cNvSpPr>
            <a:spLocks noGrp="1"/>
          </p:cNvSpPr>
          <p:nvPr>
            <p:ph type="sldNum" sz="quarter" idx="11"/>
          </p:nvPr>
        </p:nvSpPr>
        <p:spPr/>
        <p:txBody>
          <a:bodyPr/>
          <a:lstStyle/>
          <a:p>
            <a:fld id="{C0696B5C-12A0-4042-B4D0-BD3B9A4F58C6}" type="slidenum">
              <a:rPr lang="pt-BR" smtClean="0"/>
              <a:t>2</a:t>
            </a:fld>
            <a:endParaRPr lang="pt-BR"/>
          </a:p>
        </p:txBody>
      </p:sp>
    </p:spTree>
    <p:extLst>
      <p:ext uri="{BB962C8B-B14F-4D97-AF65-F5344CB8AC3E}">
        <p14:creationId xmlns:p14="http://schemas.microsoft.com/office/powerpoint/2010/main" val="2474212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0" indent="0">
              <a:buNone/>
            </a:pPr>
            <a:endParaRPr lang="en-US" dirty="0"/>
          </a:p>
        </p:txBody>
      </p:sp>
      <p:sp>
        <p:nvSpPr>
          <p:cNvPr id="4" name="Footer Placeholder 3"/>
          <p:cNvSpPr>
            <a:spLocks noGrp="1"/>
          </p:cNvSpPr>
          <p:nvPr>
            <p:ph type="ftr" sz="quarter" idx="10"/>
          </p:nvPr>
        </p:nvSpPr>
        <p:spPr/>
        <p:txBody>
          <a:bodyPr/>
          <a:lstStyle/>
          <a:p>
            <a:r>
              <a:rPr lang="en-US">
                <a:solidFill>
                  <a:schemeClr val="bg2">
                    <a:lumMod val="50000"/>
                  </a:schemeClr>
                </a:solidFill>
                <a:cs typeface="Arial" panose="020B0604020202020204" pitchFamily="34" charset="0"/>
              </a:rPr>
              <a:t>© 2018 Capgemini. All rights reserved.</a:t>
            </a:r>
            <a:endParaRPr lang="en-US" dirty="0">
              <a:solidFill>
                <a:schemeClr val="bg2">
                  <a:lumMod val="50000"/>
                </a:schemeClr>
              </a:solidFill>
              <a:cs typeface="Arial" panose="020B0604020202020204" pitchFamily="34" charset="0"/>
            </a:endParaRPr>
          </a:p>
        </p:txBody>
      </p:sp>
      <p:sp>
        <p:nvSpPr>
          <p:cNvPr id="5" name="Slide Number Placeholder 4"/>
          <p:cNvSpPr>
            <a:spLocks noGrp="1"/>
          </p:cNvSpPr>
          <p:nvPr>
            <p:ph type="sldNum" sz="quarter" idx="11"/>
          </p:nvPr>
        </p:nvSpPr>
        <p:spPr/>
        <p:txBody>
          <a:bodyPr/>
          <a:lstStyle/>
          <a:p>
            <a:fld id="{C0696B5C-12A0-4042-B4D0-BD3B9A4F58C6}" type="slidenum">
              <a:rPr lang="pt-BR" smtClean="0"/>
              <a:t>3</a:t>
            </a:fld>
            <a:endParaRPr lang="pt-BR"/>
          </a:p>
        </p:txBody>
      </p:sp>
    </p:spTree>
    <p:extLst>
      <p:ext uri="{BB962C8B-B14F-4D97-AF65-F5344CB8AC3E}">
        <p14:creationId xmlns:p14="http://schemas.microsoft.com/office/powerpoint/2010/main" val="79053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0" indent="0">
              <a:buNone/>
            </a:pPr>
            <a:endParaRPr lang="en-US" dirty="0"/>
          </a:p>
        </p:txBody>
      </p:sp>
      <p:sp>
        <p:nvSpPr>
          <p:cNvPr id="4" name="Footer Placeholder 3"/>
          <p:cNvSpPr>
            <a:spLocks noGrp="1"/>
          </p:cNvSpPr>
          <p:nvPr>
            <p:ph type="ftr" sz="quarter" idx="10"/>
          </p:nvPr>
        </p:nvSpPr>
        <p:spPr/>
        <p:txBody>
          <a:bodyPr/>
          <a:lstStyle/>
          <a:p>
            <a:r>
              <a:rPr lang="en-US">
                <a:solidFill>
                  <a:schemeClr val="bg2">
                    <a:lumMod val="50000"/>
                  </a:schemeClr>
                </a:solidFill>
                <a:cs typeface="Arial" panose="020B0604020202020204" pitchFamily="34" charset="0"/>
              </a:rPr>
              <a:t>© 2018 Capgemini. All rights reserved.</a:t>
            </a:r>
            <a:endParaRPr lang="en-US" dirty="0">
              <a:solidFill>
                <a:schemeClr val="bg2">
                  <a:lumMod val="50000"/>
                </a:schemeClr>
              </a:solidFill>
              <a:cs typeface="Arial" panose="020B0604020202020204" pitchFamily="34" charset="0"/>
            </a:endParaRPr>
          </a:p>
        </p:txBody>
      </p:sp>
      <p:sp>
        <p:nvSpPr>
          <p:cNvPr id="5" name="Slide Number Placeholder 4"/>
          <p:cNvSpPr>
            <a:spLocks noGrp="1"/>
          </p:cNvSpPr>
          <p:nvPr>
            <p:ph type="sldNum" sz="quarter" idx="11"/>
          </p:nvPr>
        </p:nvSpPr>
        <p:spPr/>
        <p:txBody>
          <a:bodyPr/>
          <a:lstStyle/>
          <a:p>
            <a:fld id="{C0696B5C-12A0-4042-B4D0-BD3B9A4F58C6}" type="slidenum">
              <a:rPr lang="pt-BR" smtClean="0"/>
              <a:t>4</a:t>
            </a:fld>
            <a:endParaRPr lang="pt-BR"/>
          </a:p>
        </p:txBody>
      </p:sp>
    </p:spTree>
    <p:extLst>
      <p:ext uri="{BB962C8B-B14F-4D97-AF65-F5344CB8AC3E}">
        <p14:creationId xmlns:p14="http://schemas.microsoft.com/office/powerpoint/2010/main" val="26218921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18" Type="http://schemas.microsoft.com/office/2007/relationships/hdphoto" Target="../media/hdphoto5.wdp"/><Relationship Id="rId3" Type="http://schemas.openxmlformats.org/officeDocument/2006/relationships/hyperlink" Target="http://www.capgemini.com/about/how-we-work/rightshorer" TargetMode="External"/><Relationship Id="rId21" Type="http://schemas.openxmlformats.org/officeDocument/2006/relationships/hyperlink" Target="http://academy.capgemini.nl/" TargetMode="External"/><Relationship Id="rId7" Type="http://schemas.openxmlformats.org/officeDocument/2006/relationships/hyperlink" Target="http://www.slideshare.net/capgemini" TargetMode="External"/><Relationship Id="rId12" Type="http://schemas.microsoft.com/office/2007/relationships/hdphoto" Target="../media/hdphoto3.wdp"/><Relationship Id="rId17" Type="http://schemas.openxmlformats.org/officeDocument/2006/relationships/image" Target="../media/image10.png"/><Relationship Id="rId2" Type="http://schemas.openxmlformats.org/officeDocument/2006/relationships/hyperlink" Target="http://www.capgemini.com/about/how-we-work/the-collaborative-business-experiencetm" TargetMode="External"/><Relationship Id="rId16" Type="http://schemas.openxmlformats.org/officeDocument/2006/relationships/hyperlink" Target="http://www.facebook.com/capgemini" TargetMode="External"/><Relationship Id="rId20" Type="http://schemas.openxmlformats.org/officeDocument/2006/relationships/image" Target="../media/image12.png"/><Relationship Id="rId1" Type="http://schemas.openxmlformats.org/officeDocument/2006/relationships/slideMaster" Target="../slideMasters/slideMaster3.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6.png"/><Relationship Id="rId15" Type="http://schemas.microsoft.com/office/2007/relationships/hdphoto" Target="../media/hdphoto4.wdp"/><Relationship Id="rId10" Type="http://schemas.openxmlformats.org/officeDocument/2006/relationships/hyperlink" Target="http://www.twitter.com/capgemini" TargetMode="External"/><Relationship Id="rId19" Type="http://schemas.openxmlformats.org/officeDocument/2006/relationships/image" Target="../media/image11.png"/><Relationship Id="rId4" Type="http://schemas.openxmlformats.org/officeDocument/2006/relationships/hyperlink" Target="http://www.linkedin.com/company/capgemini" TargetMode="External"/><Relationship Id="rId9" Type="http://schemas.microsoft.com/office/2007/relationships/hdphoto" Target="../media/hdphoto2.wdp"/><Relationship Id="rId1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1">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FD73EDB-9F94-4FE2-81C0-593E8E607D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sp>
        <p:nvSpPr>
          <p:cNvPr id="19" name="Text Placeholder 13">
            <a:extLst>
              <a:ext uri="{FF2B5EF4-FFF2-40B4-BE49-F238E27FC236}">
                <a16:creationId xmlns:a16="http://schemas.microsoft.com/office/drawing/2014/main" id="{C4CD8A5B-7981-4BA3-AB61-83F817FBC988}"/>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20" name="Text Placeholder 13">
            <a:extLst>
              <a:ext uri="{FF2B5EF4-FFF2-40B4-BE49-F238E27FC236}">
                <a16:creationId xmlns:a16="http://schemas.microsoft.com/office/drawing/2014/main" id="{B1ECC99A-FBB0-4501-B12B-F62FD068B417}"/>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sub-title</a:t>
            </a:r>
          </a:p>
        </p:txBody>
      </p:sp>
      <p:grpSp>
        <p:nvGrpSpPr>
          <p:cNvPr id="21" name="Group 20">
            <a:extLst>
              <a:ext uri="{FF2B5EF4-FFF2-40B4-BE49-F238E27FC236}">
                <a16:creationId xmlns:a16="http://schemas.microsoft.com/office/drawing/2014/main" id="{4D3082AA-8E7D-425F-A3B0-4296FCF0E34E}"/>
              </a:ext>
            </a:extLst>
          </p:cNvPr>
          <p:cNvGrpSpPr>
            <a:grpSpLocks noChangeAspect="1"/>
          </p:cNvGrpSpPr>
          <p:nvPr userDrawn="1"/>
        </p:nvGrpSpPr>
        <p:grpSpPr>
          <a:xfrm>
            <a:off x="10023224" y="354129"/>
            <a:ext cx="1828800" cy="407871"/>
            <a:chOff x="6602513" y="7072312"/>
            <a:chExt cx="4826000" cy="1076326"/>
          </a:xfrm>
          <a:solidFill>
            <a:schemeClr val="bg1"/>
          </a:solidFill>
        </p:grpSpPr>
        <p:sp>
          <p:nvSpPr>
            <p:cNvPr id="22" name="Freeform 6">
              <a:extLst>
                <a:ext uri="{FF2B5EF4-FFF2-40B4-BE49-F238E27FC236}">
                  <a16:creationId xmlns:a16="http://schemas.microsoft.com/office/drawing/2014/main" id="{9839DC13-EC51-480B-9C83-A4DBF65DD404}"/>
                </a:ext>
              </a:extLst>
            </p:cNvPr>
            <p:cNvSpPr>
              <a:spLocks/>
            </p:cNvSpPr>
            <p:nvPr/>
          </p:nvSpPr>
          <p:spPr bwMode="auto">
            <a:xfrm>
              <a:off x="10869713" y="7400925"/>
              <a:ext cx="558800" cy="454025"/>
            </a:xfrm>
            <a:custGeom>
              <a:avLst/>
              <a:gdLst>
                <a:gd name="T0" fmla="*/ 98 w 149"/>
                <a:gd name="T1" fmla="*/ 84 h 121"/>
                <a:gd name="T2" fmla="*/ 149 w 149"/>
                <a:gd name="T3" fmla="*/ 34 h 121"/>
                <a:gd name="T4" fmla="*/ 112 w 149"/>
                <a:gd name="T5" fmla="*/ 0 h 121"/>
                <a:gd name="T6" fmla="*/ 39 w 149"/>
                <a:gd name="T7" fmla="*/ 77 h 121"/>
                <a:gd name="T8" fmla="*/ 0 w 149"/>
                <a:gd name="T9" fmla="*/ 113 h 121"/>
                <a:gd name="T10" fmla="*/ 30 w 149"/>
                <a:gd name="T11" fmla="*/ 121 h 121"/>
                <a:gd name="T12" fmla="*/ 99 w 149"/>
                <a:gd name="T13" fmla="*/ 98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8" y="61"/>
                    <a:pt x="149" y="34"/>
                  </a:cubicBezTo>
                  <a:cubicBezTo>
                    <a:pt x="147" y="22"/>
                    <a:pt x="142" y="0"/>
                    <a:pt x="112" y="0"/>
                  </a:cubicBezTo>
                  <a:cubicBezTo>
                    <a:pt x="78" y="0"/>
                    <a:pt x="67" y="47"/>
                    <a:pt x="39" y="77"/>
                  </a:cubicBezTo>
                  <a:cubicBezTo>
                    <a:pt x="37" y="95"/>
                    <a:pt x="21" y="110"/>
                    <a:pt x="0" y="113"/>
                  </a:cubicBezTo>
                  <a:cubicBezTo>
                    <a:pt x="5" y="118"/>
                    <a:pt x="16" y="121"/>
                    <a:pt x="30" y="121"/>
                  </a:cubicBezTo>
                  <a:cubicBezTo>
                    <a:pt x="54" y="121"/>
                    <a:pt x="83" y="114"/>
                    <a:pt x="99" y="98"/>
                  </a:cubicBezTo>
                  <a:cubicBezTo>
                    <a:pt x="78" y="99"/>
                    <a:pt x="65" y="85"/>
                    <a:pt x="64" y="67"/>
                  </a:cubicBezTo>
                  <a:cubicBezTo>
                    <a:pt x="74" y="79"/>
                    <a:pt x="85" y="84"/>
                    <a:pt x="98" y="8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C7493E71-832F-4AA1-A9FA-DDCF7810AAC9}"/>
                </a:ext>
              </a:extLst>
            </p:cNvPr>
            <p:cNvSpPr>
              <a:spLocks noEditPoints="1"/>
            </p:cNvSpPr>
            <p:nvPr/>
          </p:nvSpPr>
          <p:spPr bwMode="auto">
            <a:xfrm>
              <a:off x="6602513" y="7086600"/>
              <a:ext cx="3921125" cy="1062038"/>
            </a:xfrm>
            <a:custGeom>
              <a:avLst/>
              <a:gdLst>
                <a:gd name="T0" fmla="*/ 544 w 1046"/>
                <a:gd name="T1" fmla="*/ 102 h 283"/>
                <a:gd name="T2" fmla="*/ 531 w 1046"/>
                <a:gd name="T3" fmla="*/ 83 h 283"/>
                <a:gd name="T4" fmla="*/ 402 w 1046"/>
                <a:gd name="T5" fmla="*/ 247 h 283"/>
                <a:gd name="T6" fmla="*/ 416 w 1046"/>
                <a:gd name="T7" fmla="*/ 264 h 283"/>
                <a:gd name="T8" fmla="*/ 1009 w 1046"/>
                <a:gd name="T9" fmla="*/ 68 h 283"/>
                <a:gd name="T10" fmla="*/ 976 w 1046"/>
                <a:gd name="T11" fmla="*/ 165 h 283"/>
                <a:gd name="T12" fmla="*/ 883 w 1046"/>
                <a:gd name="T13" fmla="*/ 143 h 283"/>
                <a:gd name="T14" fmla="*/ 883 w 1046"/>
                <a:gd name="T15" fmla="*/ 82 h 283"/>
                <a:gd name="T16" fmla="*/ 835 w 1046"/>
                <a:gd name="T17" fmla="*/ 166 h 283"/>
                <a:gd name="T18" fmla="*/ 793 w 1046"/>
                <a:gd name="T19" fmla="*/ 66 h 283"/>
                <a:gd name="T20" fmla="*/ 727 w 1046"/>
                <a:gd name="T21" fmla="*/ 68 h 283"/>
                <a:gd name="T22" fmla="*/ 654 w 1046"/>
                <a:gd name="T23" fmla="*/ 57 h 283"/>
                <a:gd name="T24" fmla="*/ 615 w 1046"/>
                <a:gd name="T25" fmla="*/ 126 h 283"/>
                <a:gd name="T26" fmla="*/ 595 w 1046"/>
                <a:gd name="T27" fmla="*/ 64 h 283"/>
                <a:gd name="T28" fmla="*/ 524 w 1046"/>
                <a:gd name="T29" fmla="*/ 158 h 283"/>
                <a:gd name="T30" fmla="*/ 533 w 1046"/>
                <a:gd name="T31" fmla="*/ 65 h 283"/>
                <a:gd name="T32" fmla="*/ 495 w 1046"/>
                <a:gd name="T33" fmla="*/ 155 h 283"/>
                <a:gd name="T34" fmla="*/ 461 w 1046"/>
                <a:gd name="T35" fmla="*/ 89 h 283"/>
                <a:gd name="T36" fmla="*/ 415 w 1046"/>
                <a:gd name="T37" fmla="*/ 156 h 283"/>
                <a:gd name="T38" fmla="*/ 461 w 1046"/>
                <a:gd name="T39" fmla="*/ 80 h 283"/>
                <a:gd name="T40" fmla="*/ 388 w 1046"/>
                <a:gd name="T41" fmla="*/ 94 h 283"/>
                <a:gd name="T42" fmla="*/ 357 w 1046"/>
                <a:gd name="T43" fmla="*/ 116 h 283"/>
                <a:gd name="T44" fmla="*/ 290 w 1046"/>
                <a:gd name="T45" fmla="*/ 88 h 283"/>
                <a:gd name="T46" fmla="*/ 264 w 1046"/>
                <a:gd name="T47" fmla="*/ 71 h 283"/>
                <a:gd name="T48" fmla="*/ 243 w 1046"/>
                <a:gd name="T49" fmla="*/ 169 h 283"/>
                <a:gd name="T50" fmla="*/ 220 w 1046"/>
                <a:gd name="T51" fmla="*/ 98 h 283"/>
                <a:gd name="T52" fmla="*/ 176 w 1046"/>
                <a:gd name="T53" fmla="*/ 167 h 283"/>
                <a:gd name="T54" fmla="*/ 225 w 1046"/>
                <a:gd name="T55" fmla="*/ 89 h 283"/>
                <a:gd name="T56" fmla="*/ 143 w 1046"/>
                <a:gd name="T57" fmla="*/ 115 h 283"/>
                <a:gd name="T58" fmla="*/ 30 w 1046"/>
                <a:gd name="T59" fmla="*/ 101 h 283"/>
                <a:gd name="T60" fmla="*/ 107 w 1046"/>
                <a:gd name="T61" fmla="*/ 57 h 283"/>
                <a:gd name="T62" fmla="*/ 85 w 1046"/>
                <a:gd name="T63" fmla="*/ 0 h 283"/>
                <a:gd name="T64" fmla="*/ 70 w 1046"/>
                <a:gd name="T65" fmla="*/ 196 h 283"/>
                <a:gd name="T66" fmla="*/ 171 w 1046"/>
                <a:gd name="T67" fmla="*/ 188 h 283"/>
                <a:gd name="T68" fmla="*/ 240 w 1046"/>
                <a:gd name="T69" fmla="*/ 188 h 283"/>
                <a:gd name="T70" fmla="*/ 296 w 1046"/>
                <a:gd name="T71" fmla="*/ 265 h 283"/>
                <a:gd name="T72" fmla="*/ 318 w 1046"/>
                <a:gd name="T73" fmla="*/ 86 h 283"/>
                <a:gd name="T74" fmla="*/ 330 w 1046"/>
                <a:gd name="T75" fmla="*/ 143 h 283"/>
                <a:gd name="T76" fmla="*/ 309 w 1046"/>
                <a:gd name="T77" fmla="*/ 188 h 283"/>
                <a:gd name="T78" fmla="*/ 378 w 1046"/>
                <a:gd name="T79" fmla="*/ 126 h 283"/>
                <a:gd name="T80" fmla="*/ 409 w 1046"/>
                <a:gd name="T81" fmla="*/ 179 h 283"/>
                <a:gd name="T82" fmla="*/ 444 w 1046"/>
                <a:gd name="T83" fmla="*/ 178 h 283"/>
                <a:gd name="T84" fmla="*/ 414 w 1046"/>
                <a:gd name="T85" fmla="*/ 283 h 283"/>
                <a:gd name="T86" fmla="*/ 503 w 1046"/>
                <a:gd name="T87" fmla="*/ 169 h 283"/>
                <a:gd name="T88" fmla="*/ 597 w 1046"/>
                <a:gd name="T89" fmla="*/ 149 h 283"/>
                <a:gd name="T90" fmla="*/ 653 w 1046"/>
                <a:gd name="T91" fmla="*/ 88 h 283"/>
                <a:gd name="T92" fmla="*/ 725 w 1046"/>
                <a:gd name="T93" fmla="*/ 101 h 283"/>
                <a:gd name="T94" fmla="*/ 795 w 1046"/>
                <a:gd name="T95" fmla="*/ 139 h 283"/>
                <a:gd name="T96" fmla="*/ 864 w 1046"/>
                <a:gd name="T97" fmla="*/ 158 h 283"/>
                <a:gd name="T98" fmla="*/ 925 w 1046"/>
                <a:gd name="T99" fmla="*/ 88 h 283"/>
                <a:gd name="T100" fmla="*/ 1003 w 1046"/>
                <a:gd name="T101" fmla="*/ 154 h 283"/>
                <a:gd name="T102" fmla="*/ 1046 w 1046"/>
                <a:gd name="T103" fmla="*/ 17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6" h="283">
                  <a:moveTo>
                    <a:pt x="531" y="83"/>
                  </a:moveTo>
                  <a:cubicBezTo>
                    <a:pt x="540" y="83"/>
                    <a:pt x="544" y="91"/>
                    <a:pt x="544" y="102"/>
                  </a:cubicBezTo>
                  <a:cubicBezTo>
                    <a:pt x="543" y="115"/>
                    <a:pt x="533" y="131"/>
                    <a:pt x="516" y="143"/>
                  </a:cubicBezTo>
                  <a:cubicBezTo>
                    <a:pt x="507" y="118"/>
                    <a:pt x="514" y="83"/>
                    <a:pt x="531" y="83"/>
                  </a:cubicBezTo>
                  <a:moveTo>
                    <a:pt x="416" y="264"/>
                  </a:moveTo>
                  <a:cubicBezTo>
                    <a:pt x="407" y="264"/>
                    <a:pt x="402" y="256"/>
                    <a:pt x="402" y="247"/>
                  </a:cubicBezTo>
                  <a:cubicBezTo>
                    <a:pt x="402" y="221"/>
                    <a:pt x="421" y="207"/>
                    <a:pt x="444" y="196"/>
                  </a:cubicBezTo>
                  <a:cubicBezTo>
                    <a:pt x="443" y="252"/>
                    <a:pt x="430" y="264"/>
                    <a:pt x="416" y="264"/>
                  </a:cubicBezTo>
                  <a:moveTo>
                    <a:pt x="1020" y="93"/>
                  </a:moveTo>
                  <a:cubicBezTo>
                    <a:pt x="1020" y="78"/>
                    <a:pt x="1019" y="68"/>
                    <a:pt x="1009" y="68"/>
                  </a:cubicBezTo>
                  <a:cubicBezTo>
                    <a:pt x="1004" y="68"/>
                    <a:pt x="1002" y="69"/>
                    <a:pt x="998" y="70"/>
                  </a:cubicBezTo>
                  <a:cubicBezTo>
                    <a:pt x="1002" y="121"/>
                    <a:pt x="990" y="165"/>
                    <a:pt x="976" y="165"/>
                  </a:cubicBezTo>
                  <a:cubicBezTo>
                    <a:pt x="958" y="165"/>
                    <a:pt x="967" y="57"/>
                    <a:pt x="928" y="57"/>
                  </a:cubicBezTo>
                  <a:cubicBezTo>
                    <a:pt x="893" y="57"/>
                    <a:pt x="887" y="143"/>
                    <a:pt x="883" y="143"/>
                  </a:cubicBezTo>
                  <a:cubicBezTo>
                    <a:pt x="881" y="143"/>
                    <a:pt x="880" y="121"/>
                    <a:pt x="880" y="103"/>
                  </a:cubicBezTo>
                  <a:cubicBezTo>
                    <a:pt x="882" y="95"/>
                    <a:pt x="883" y="87"/>
                    <a:pt x="883" y="82"/>
                  </a:cubicBezTo>
                  <a:cubicBezTo>
                    <a:pt x="883" y="74"/>
                    <a:pt x="879" y="60"/>
                    <a:pt x="861" y="67"/>
                  </a:cubicBezTo>
                  <a:cubicBezTo>
                    <a:pt x="862" y="129"/>
                    <a:pt x="849" y="166"/>
                    <a:pt x="835" y="166"/>
                  </a:cubicBezTo>
                  <a:cubicBezTo>
                    <a:pt x="815" y="166"/>
                    <a:pt x="815" y="110"/>
                    <a:pt x="815" y="95"/>
                  </a:cubicBezTo>
                  <a:cubicBezTo>
                    <a:pt x="815" y="79"/>
                    <a:pt x="816" y="59"/>
                    <a:pt x="793" y="66"/>
                  </a:cubicBezTo>
                  <a:cubicBezTo>
                    <a:pt x="790" y="120"/>
                    <a:pt x="776" y="161"/>
                    <a:pt x="767" y="161"/>
                  </a:cubicBezTo>
                  <a:cubicBezTo>
                    <a:pt x="753" y="161"/>
                    <a:pt x="756" y="68"/>
                    <a:pt x="727" y="68"/>
                  </a:cubicBezTo>
                  <a:cubicBezTo>
                    <a:pt x="701" y="68"/>
                    <a:pt x="693" y="156"/>
                    <a:pt x="688" y="156"/>
                  </a:cubicBezTo>
                  <a:cubicBezTo>
                    <a:pt x="678" y="156"/>
                    <a:pt x="691" y="57"/>
                    <a:pt x="654" y="57"/>
                  </a:cubicBezTo>
                  <a:cubicBezTo>
                    <a:pt x="634" y="57"/>
                    <a:pt x="626" y="90"/>
                    <a:pt x="618" y="127"/>
                  </a:cubicBezTo>
                  <a:cubicBezTo>
                    <a:pt x="617" y="134"/>
                    <a:pt x="615" y="135"/>
                    <a:pt x="615" y="126"/>
                  </a:cubicBezTo>
                  <a:cubicBezTo>
                    <a:pt x="615" y="120"/>
                    <a:pt x="615" y="112"/>
                    <a:pt x="615" y="106"/>
                  </a:cubicBezTo>
                  <a:cubicBezTo>
                    <a:pt x="624" y="68"/>
                    <a:pt x="613" y="54"/>
                    <a:pt x="595" y="64"/>
                  </a:cubicBezTo>
                  <a:cubicBezTo>
                    <a:pt x="601" y="133"/>
                    <a:pt x="569" y="167"/>
                    <a:pt x="545" y="167"/>
                  </a:cubicBezTo>
                  <a:cubicBezTo>
                    <a:pt x="536" y="167"/>
                    <a:pt x="529" y="163"/>
                    <a:pt x="524" y="158"/>
                  </a:cubicBezTo>
                  <a:cubicBezTo>
                    <a:pt x="553" y="140"/>
                    <a:pt x="566" y="119"/>
                    <a:pt x="566" y="99"/>
                  </a:cubicBezTo>
                  <a:cubicBezTo>
                    <a:pt x="566" y="77"/>
                    <a:pt x="554" y="65"/>
                    <a:pt x="533" y="65"/>
                  </a:cubicBezTo>
                  <a:cubicBezTo>
                    <a:pt x="504" y="65"/>
                    <a:pt x="488" y="95"/>
                    <a:pt x="488" y="120"/>
                  </a:cubicBezTo>
                  <a:cubicBezTo>
                    <a:pt x="488" y="134"/>
                    <a:pt x="491" y="145"/>
                    <a:pt x="495" y="155"/>
                  </a:cubicBezTo>
                  <a:cubicBezTo>
                    <a:pt x="485" y="159"/>
                    <a:pt x="475" y="164"/>
                    <a:pt x="467" y="168"/>
                  </a:cubicBezTo>
                  <a:cubicBezTo>
                    <a:pt x="466" y="141"/>
                    <a:pt x="463" y="114"/>
                    <a:pt x="461" y="89"/>
                  </a:cubicBezTo>
                  <a:cubicBezTo>
                    <a:pt x="445" y="85"/>
                    <a:pt x="441" y="92"/>
                    <a:pt x="440" y="106"/>
                  </a:cubicBezTo>
                  <a:cubicBezTo>
                    <a:pt x="437" y="137"/>
                    <a:pt x="425" y="156"/>
                    <a:pt x="415" y="156"/>
                  </a:cubicBezTo>
                  <a:cubicBezTo>
                    <a:pt x="407" y="156"/>
                    <a:pt x="403" y="147"/>
                    <a:pt x="402" y="137"/>
                  </a:cubicBezTo>
                  <a:cubicBezTo>
                    <a:pt x="399" y="87"/>
                    <a:pt x="440" y="73"/>
                    <a:pt x="461" y="80"/>
                  </a:cubicBezTo>
                  <a:cubicBezTo>
                    <a:pt x="466" y="69"/>
                    <a:pt x="461" y="61"/>
                    <a:pt x="442" y="61"/>
                  </a:cubicBezTo>
                  <a:cubicBezTo>
                    <a:pt x="418" y="61"/>
                    <a:pt x="401" y="75"/>
                    <a:pt x="388" y="94"/>
                  </a:cubicBezTo>
                  <a:cubicBezTo>
                    <a:pt x="380" y="106"/>
                    <a:pt x="370" y="114"/>
                    <a:pt x="357" y="125"/>
                  </a:cubicBezTo>
                  <a:cubicBezTo>
                    <a:pt x="357" y="122"/>
                    <a:pt x="357" y="119"/>
                    <a:pt x="357" y="116"/>
                  </a:cubicBezTo>
                  <a:cubicBezTo>
                    <a:pt x="357" y="80"/>
                    <a:pt x="338" y="65"/>
                    <a:pt x="320" y="65"/>
                  </a:cubicBezTo>
                  <a:cubicBezTo>
                    <a:pt x="305" y="65"/>
                    <a:pt x="295" y="74"/>
                    <a:pt x="290" y="88"/>
                  </a:cubicBezTo>
                  <a:cubicBezTo>
                    <a:pt x="288" y="74"/>
                    <a:pt x="285" y="68"/>
                    <a:pt x="277" y="68"/>
                  </a:cubicBezTo>
                  <a:cubicBezTo>
                    <a:pt x="274" y="68"/>
                    <a:pt x="269" y="69"/>
                    <a:pt x="264" y="71"/>
                  </a:cubicBezTo>
                  <a:cubicBezTo>
                    <a:pt x="266" y="79"/>
                    <a:pt x="267" y="96"/>
                    <a:pt x="267" y="108"/>
                  </a:cubicBezTo>
                  <a:cubicBezTo>
                    <a:pt x="267" y="150"/>
                    <a:pt x="255" y="169"/>
                    <a:pt x="243" y="169"/>
                  </a:cubicBezTo>
                  <a:cubicBezTo>
                    <a:pt x="230" y="169"/>
                    <a:pt x="228" y="119"/>
                    <a:pt x="227" y="99"/>
                  </a:cubicBezTo>
                  <a:cubicBezTo>
                    <a:pt x="225" y="99"/>
                    <a:pt x="223" y="98"/>
                    <a:pt x="220" y="98"/>
                  </a:cubicBezTo>
                  <a:cubicBezTo>
                    <a:pt x="208" y="98"/>
                    <a:pt x="206" y="114"/>
                    <a:pt x="203" y="129"/>
                  </a:cubicBezTo>
                  <a:cubicBezTo>
                    <a:pt x="200" y="146"/>
                    <a:pt x="190" y="167"/>
                    <a:pt x="176" y="167"/>
                  </a:cubicBezTo>
                  <a:cubicBezTo>
                    <a:pt x="168" y="167"/>
                    <a:pt x="162" y="159"/>
                    <a:pt x="162" y="144"/>
                  </a:cubicBezTo>
                  <a:cubicBezTo>
                    <a:pt x="160" y="114"/>
                    <a:pt x="185" y="78"/>
                    <a:pt x="225" y="89"/>
                  </a:cubicBezTo>
                  <a:cubicBezTo>
                    <a:pt x="230" y="77"/>
                    <a:pt x="222" y="68"/>
                    <a:pt x="205" y="68"/>
                  </a:cubicBezTo>
                  <a:cubicBezTo>
                    <a:pt x="177" y="68"/>
                    <a:pt x="153" y="89"/>
                    <a:pt x="143" y="115"/>
                  </a:cubicBezTo>
                  <a:cubicBezTo>
                    <a:pt x="132" y="138"/>
                    <a:pt x="114" y="172"/>
                    <a:pt x="77" y="172"/>
                  </a:cubicBezTo>
                  <a:cubicBezTo>
                    <a:pt x="50" y="172"/>
                    <a:pt x="30" y="149"/>
                    <a:pt x="30" y="101"/>
                  </a:cubicBezTo>
                  <a:cubicBezTo>
                    <a:pt x="30" y="59"/>
                    <a:pt x="56" y="20"/>
                    <a:pt x="84" y="20"/>
                  </a:cubicBezTo>
                  <a:cubicBezTo>
                    <a:pt x="104" y="20"/>
                    <a:pt x="108" y="39"/>
                    <a:pt x="107" y="57"/>
                  </a:cubicBezTo>
                  <a:cubicBezTo>
                    <a:pt x="117" y="65"/>
                    <a:pt x="133" y="58"/>
                    <a:pt x="133" y="37"/>
                  </a:cubicBezTo>
                  <a:cubicBezTo>
                    <a:pt x="133" y="24"/>
                    <a:pt x="122" y="0"/>
                    <a:pt x="85" y="0"/>
                  </a:cubicBezTo>
                  <a:cubicBezTo>
                    <a:pt x="40" y="0"/>
                    <a:pt x="0" y="45"/>
                    <a:pt x="0" y="105"/>
                  </a:cubicBezTo>
                  <a:cubicBezTo>
                    <a:pt x="0" y="162"/>
                    <a:pt x="29" y="196"/>
                    <a:pt x="70" y="196"/>
                  </a:cubicBezTo>
                  <a:cubicBezTo>
                    <a:pt x="97" y="196"/>
                    <a:pt x="121" y="181"/>
                    <a:pt x="138" y="154"/>
                  </a:cubicBezTo>
                  <a:cubicBezTo>
                    <a:pt x="143" y="178"/>
                    <a:pt x="159" y="188"/>
                    <a:pt x="171" y="188"/>
                  </a:cubicBezTo>
                  <a:cubicBezTo>
                    <a:pt x="191" y="188"/>
                    <a:pt x="204" y="175"/>
                    <a:pt x="211" y="158"/>
                  </a:cubicBezTo>
                  <a:cubicBezTo>
                    <a:pt x="216" y="175"/>
                    <a:pt x="225" y="188"/>
                    <a:pt x="240" y="188"/>
                  </a:cubicBezTo>
                  <a:cubicBezTo>
                    <a:pt x="251" y="188"/>
                    <a:pt x="260" y="183"/>
                    <a:pt x="266" y="174"/>
                  </a:cubicBezTo>
                  <a:cubicBezTo>
                    <a:pt x="264" y="234"/>
                    <a:pt x="261" y="273"/>
                    <a:pt x="296" y="265"/>
                  </a:cubicBezTo>
                  <a:cubicBezTo>
                    <a:pt x="291" y="248"/>
                    <a:pt x="289" y="217"/>
                    <a:pt x="289" y="189"/>
                  </a:cubicBezTo>
                  <a:cubicBezTo>
                    <a:pt x="289" y="111"/>
                    <a:pt x="302" y="86"/>
                    <a:pt x="318" y="86"/>
                  </a:cubicBezTo>
                  <a:cubicBezTo>
                    <a:pt x="329" y="86"/>
                    <a:pt x="333" y="101"/>
                    <a:pt x="333" y="116"/>
                  </a:cubicBezTo>
                  <a:cubicBezTo>
                    <a:pt x="333" y="125"/>
                    <a:pt x="332" y="134"/>
                    <a:pt x="330" y="143"/>
                  </a:cubicBezTo>
                  <a:cubicBezTo>
                    <a:pt x="311" y="156"/>
                    <a:pt x="295" y="165"/>
                    <a:pt x="295" y="178"/>
                  </a:cubicBezTo>
                  <a:cubicBezTo>
                    <a:pt x="295" y="188"/>
                    <a:pt x="302" y="188"/>
                    <a:pt x="309" y="188"/>
                  </a:cubicBezTo>
                  <a:cubicBezTo>
                    <a:pt x="324" y="188"/>
                    <a:pt x="342" y="174"/>
                    <a:pt x="352" y="146"/>
                  </a:cubicBezTo>
                  <a:cubicBezTo>
                    <a:pt x="360" y="141"/>
                    <a:pt x="369" y="134"/>
                    <a:pt x="378" y="126"/>
                  </a:cubicBezTo>
                  <a:cubicBezTo>
                    <a:pt x="377" y="129"/>
                    <a:pt x="377" y="132"/>
                    <a:pt x="377" y="135"/>
                  </a:cubicBezTo>
                  <a:cubicBezTo>
                    <a:pt x="377" y="162"/>
                    <a:pt x="389" y="179"/>
                    <a:pt x="409" y="179"/>
                  </a:cubicBezTo>
                  <a:cubicBezTo>
                    <a:pt x="424" y="179"/>
                    <a:pt x="435" y="168"/>
                    <a:pt x="443" y="152"/>
                  </a:cubicBezTo>
                  <a:cubicBezTo>
                    <a:pt x="444" y="162"/>
                    <a:pt x="444" y="170"/>
                    <a:pt x="444" y="178"/>
                  </a:cubicBezTo>
                  <a:cubicBezTo>
                    <a:pt x="413" y="192"/>
                    <a:pt x="379" y="207"/>
                    <a:pt x="379" y="247"/>
                  </a:cubicBezTo>
                  <a:cubicBezTo>
                    <a:pt x="379" y="268"/>
                    <a:pt x="394" y="283"/>
                    <a:pt x="414" y="283"/>
                  </a:cubicBezTo>
                  <a:cubicBezTo>
                    <a:pt x="457" y="283"/>
                    <a:pt x="466" y="238"/>
                    <a:pt x="467" y="185"/>
                  </a:cubicBezTo>
                  <a:cubicBezTo>
                    <a:pt x="481" y="179"/>
                    <a:pt x="491" y="175"/>
                    <a:pt x="503" y="169"/>
                  </a:cubicBezTo>
                  <a:cubicBezTo>
                    <a:pt x="513" y="182"/>
                    <a:pt x="527" y="188"/>
                    <a:pt x="540" y="188"/>
                  </a:cubicBezTo>
                  <a:cubicBezTo>
                    <a:pt x="564" y="188"/>
                    <a:pt x="582" y="175"/>
                    <a:pt x="597" y="149"/>
                  </a:cubicBezTo>
                  <a:cubicBezTo>
                    <a:pt x="600" y="169"/>
                    <a:pt x="605" y="188"/>
                    <a:pt x="615" y="188"/>
                  </a:cubicBezTo>
                  <a:cubicBezTo>
                    <a:pt x="634" y="188"/>
                    <a:pt x="638" y="88"/>
                    <a:pt x="653" y="88"/>
                  </a:cubicBezTo>
                  <a:cubicBezTo>
                    <a:pt x="663" y="88"/>
                    <a:pt x="654" y="196"/>
                    <a:pt x="683" y="196"/>
                  </a:cubicBezTo>
                  <a:cubicBezTo>
                    <a:pt x="708" y="196"/>
                    <a:pt x="713" y="101"/>
                    <a:pt x="725" y="101"/>
                  </a:cubicBezTo>
                  <a:cubicBezTo>
                    <a:pt x="733" y="101"/>
                    <a:pt x="734" y="188"/>
                    <a:pt x="761" y="188"/>
                  </a:cubicBezTo>
                  <a:cubicBezTo>
                    <a:pt x="774" y="188"/>
                    <a:pt x="788" y="172"/>
                    <a:pt x="795" y="139"/>
                  </a:cubicBezTo>
                  <a:cubicBezTo>
                    <a:pt x="799" y="161"/>
                    <a:pt x="810" y="188"/>
                    <a:pt x="832" y="188"/>
                  </a:cubicBezTo>
                  <a:cubicBezTo>
                    <a:pt x="844" y="188"/>
                    <a:pt x="855" y="175"/>
                    <a:pt x="864" y="158"/>
                  </a:cubicBezTo>
                  <a:cubicBezTo>
                    <a:pt x="866" y="176"/>
                    <a:pt x="871" y="188"/>
                    <a:pt x="881" y="188"/>
                  </a:cubicBezTo>
                  <a:cubicBezTo>
                    <a:pt x="906" y="188"/>
                    <a:pt x="905" y="88"/>
                    <a:pt x="925" y="88"/>
                  </a:cubicBezTo>
                  <a:cubicBezTo>
                    <a:pt x="940" y="88"/>
                    <a:pt x="936" y="188"/>
                    <a:pt x="972" y="188"/>
                  </a:cubicBezTo>
                  <a:cubicBezTo>
                    <a:pt x="990" y="188"/>
                    <a:pt x="998" y="173"/>
                    <a:pt x="1003" y="154"/>
                  </a:cubicBezTo>
                  <a:cubicBezTo>
                    <a:pt x="1010" y="182"/>
                    <a:pt x="1021" y="188"/>
                    <a:pt x="1030" y="188"/>
                  </a:cubicBezTo>
                  <a:cubicBezTo>
                    <a:pt x="1036" y="188"/>
                    <a:pt x="1040" y="186"/>
                    <a:pt x="1046" y="179"/>
                  </a:cubicBezTo>
                  <a:cubicBezTo>
                    <a:pt x="1017" y="167"/>
                    <a:pt x="1020" y="122"/>
                    <a:pt x="1020"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a:extLst>
                <a:ext uri="{FF2B5EF4-FFF2-40B4-BE49-F238E27FC236}">
                  <a16:creationId xmlns:a16="http://schemas.microsoft.com/office/drawing/2014/main" id="{E2711931-2E59-4914-866B-BA080C6D7A15}"/>
                </a:ext>
              </a:extLst>
            </p:cNvPr>
            <p:cNvSpPr>
              <a:spLocks/>
            </p:cNvSpPr>
            <p:nvPr/>
          </p:nvSpPr>
          <p:spPr bwMode="auto">
            <a:xfrm>
              <a:off x="9560026" y="7138987"/>
              <a:ext cx="109538" cy="115888"/>
            </a:xfrm>
            <a:custGeom>
              <a:avLst/>
              <a:gdLst>
                <a:gd name="T0" fmla="*/ 15 w 29"/>
                <a:gd name="T1" fmla="*/ 31 h 31"/>
                <a:gd name="T2" fmla="*/ 29 w 29"/>
                <a:gd name="T3" fmla="*/ 15 h 31"/>
                <a:gd name="T4" fmla="*/ 15 w 29"/>
                <a:gd name="T5" fmla="*/ 0 h 31"/>
                <a:gd name="T6" fmla="*/ 0 w 29"/>
                <a:gd name="T7" fmla="*/ 16 h 31"/>
                <a:gd name="T8" fmla="*/ 15 w 29"/>
                <a:gd name="T9" fmla="*/ 31 h 31"/>
              </a:gdLst>
              <a:ahLst/>
              <a:cxnLst>
                <a:cxn ang="0">
                  <a:pos x="T0" y="T1"/>
                </a:cxn>
                <a:cxn ang="0">
                  <a:pos x="T2" y="T3"/>
                </a:cxn>
                <a:cxn ang="0">
                  <a:pos x="T4" y="T5"/>
                </a:cxn>
                <a:cxn ang="0">
                  <a:pos x="T6" y="T7"/>
                </a:cxn>
                <a:cxn ang="0">
                  <a:pos x="T8" y="T9"/>
                </a:cxn>
              </a:cxnLst>
              <a:rect l="0" t="0" r="r" b="b"/>
              <a:pathLst>
                <a:path w="29" h="31">
                  <a:moveTo>
                    <a:pt x="15" y="31"/>
                  </a:moveTo>
                  <a:cubicBezTo>
                    <a:pt x="23" y="31"/>
                    <a:pt x="29" y="24"/>
                    <a:pt x="29" y="15"/>
                  </a:cubicBezTo>
                  <a:cubicBezTo>
                    <a:pt x="29" y="7"/>
                    <a:pt x="24" y="0"/>
                    <a:pt x="15" y="0"/>
                  </a:cubicBezTo>
                  <a:cubicBezTo>
                    <a:pt x="7" y="1"/>
                    <a:pt x="0" y="8"/>
                    <a:pt x="0" y="16"/>
                  </a:cubicBezTo>
                  <a:cubicBezTo>
                    <a:pt x="0" y="25"/>
                    <a:pt x="7" y="31"/>
                    <a:pt x="15"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a:extLst>
                <a:ext uri="{FF2B5EF4-FFF2-40B4-BE49-F238E27FC236}">
                  <a16:creationId xmlns:a16="http://schemas.microsoft.com/office/drawing/2014/main" id="{AC8A4753-120B-4647-BF8D-2851F6D99A06}"/>
                </a:ext>
              </a:extLst>
            </p:cNvPr>
            <p:cNvSpPr>
              <a:spLocks/>
            </p:cNvSpPr>
            <p:nvPr/>
          </p:nvSpPr>
          <p:spPr bwMode="auto">
            <a:xfrm>
              <a:off x="10333138" y="7161212"/>
              <a:ext cx="101600" cy="109538"/>
            </a:xfrm>
            <a:custGeom>
              <a:avLst/>
              <a:gdLst>
                <a:gd name="T0" fmla="*/ 14 w 27"/>
                <a:gd name="T1" fmla="*/ 29 h 29"/>
                <a:gd name="T2" fmla="*/ 27 w 27"/>
                <a:gd name="T3" fmla="*/ 14 h 29"/>
                <a:gd name="T4" fmla="*/ 14 w 27"/>
                <a:gd name="T5" fmla="*/ 0 h 29"/>
                <a:gd name="T6" fmla="*/ 0 w 27"/>
                <a:gd name="T7" fmla="*/ 15 h 29"/>
                <a:gd name="T8" fmla="*/ 14 w 27"/>
                <a:gd name="T9" fmla="*/ 29 h 29"/>
              </a:gdLst>
              <a:ahLst/>
              <a:cxnLst>
                <a:cxn ang="0">
                  <a:pos x="T0" y="T1"/>
                </a:cxn>
                <a:cxn ang="0">
                  <a:pos x="T2" y="T3"/>
                </a:cxn>
                <a:cxn ang="0">
                  <a:pos x="T4" y="T5"/>
                </a:cxn>
                <a:cxn ang="0">
                  <a:pos x="T6" y="T7"/>
                </a:cxn>
                <a:cxn ang="0">
                  <a:pos x="T8" y="T9"/>
                </a:cxn>
              </a:cxnLst>
              <a:rect l="0" t="0" r="r" b="b"/>
              <a:pathLst>
                <a:path w="27" h="29">
                  <a:moveTo>
                    <a:pt x="14" y="29"/>
                  </a:moveTo>
                  <a:cubicBezTo>
                    <a:pt x="21" y="29"/>
                    <a:pt x="27" y="22"/>
                    <a:pt x="27" y="14"/>
                  </a:cubicBezTo>
                  <a:cubicBezTo>
                    <a:pt x="27" y="6"/>
                    <a:pt x="21" y="0"/>
                    <a:pt x="14" y="0"/>
                  </a:cubicBezTo>
                  <a:cubicBezTo>
                    <a:pt x="6" y="0"/>
                    <a:pt x="0" y="7"/>
                    <a:pt x="0" y="15"/>
                  </a:cubicBezTo>
                  <a:cubicBezTo>
                    <a:pt x="0" y="23"/>
                    <a:pt x="6" y="29"/>
                    <a:pt x="14"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001A06F3-88C6-4AF1-9B3C-949F36711CA2}"/>
                </a:ext>
              </a:extLst>
            </p:cNvPr>
            <p:cNvSpPr>
              <a:spLocks/>
            </p:cNvSpPr>
            <p:nvPr/>
          </p:nvSpPr>
          <p:spPr bwMode="auto">
            <a:xfrm>
              <a:off x="10580788" y="7072312"/>
              <a:ext cx="847725" cy="719138"/>
            </a:xfrm>
            <a:custGeom>
              <a:avLst/>
              <a:gdLst>
                <a:gd name="T0" fmla="*/ 226 w 226"/>
                <a:gd name="T1" fmla="*/ 120 h 192"/>
                <a:gd name="T2" fmla="*/ 187 w 226"/>
                <a:gd name="T3" fmla="*/ 40 h 192"/>
                <a:gd name="T4" fmla="*/ 126 w 226"/>
                <a:gd name="T5" fmla="*/ 2 h 192"/>
                <a:gd name="T6" fmla="*/ 121 w 226"/>
                <a:gd name="T7" fmla="*/ 0 h 192"/>
                <a:gd name="T8" fmla="*/ 121 w 226"/>
                <a:gd name="T9" fmla="*/ 0 h 192"/>
                <a:gd name="T10" fmla="*/ 0 w 226"/>
                <a:gd name="T11" fmla="*/ 125 h 192"/>
                <a:gd name="T12" fmla="*/ 41 w 226"/>
                <a:gd name="T13" fmla="*/ 186 h 192"/>
                <a:gd name="T14" fmla="*/ 84 w 226"/>
                <a:gd name="T15" fmla="*/ 187 h 192"/>
                <a:gd name="T16" fmla="*/ 116 w 226"/>
                <a:gd name="T17" fmla="*/ 165 h 192"/>
                <a:gd name="T18" fmla="*/ 189 w 226"/>
                <a:gd name="T19" fmla="*/ 88 h 192"/>
                <a:gd name="T20" fmla="*/ 226 w 226"/>
                <a:gd name="T21" fmla="*/ 122 h 192"/>
                <a:gd name="T22" fmla="*/ 226 w 226"/>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6" h="192">
                  <a:moveTo>
                    <a:pt x="226" y="120"/>
                  </a:moveTo>
                  <a:cubicBezTo>
                    <a:pt x="225" y="88"/>
                    <a:pt x="210" y="61"/>
                    <a:pt x="187" y="40"/>
                  </a:cubicBezTo>
                  <a:cubicBezTo>
                    <a:pt x="169" y="24"/>
                    <a:pt x="148" y="12"/>
                    <a:pt x="126" y="2"/>
                  </a:cubicBezTo>
                  <a:cubicBezTo>
                    <a:pt x="124" y="2"/>
                    <a:pt x="123" y="1"/>
                    <a:pt x="121" y="0"/>
                  </a:cubicBezTo>
                  <a:cubicBezTo>
                    <a:pt x="121" y="0"/>
                    <a:pt x="121" y="0"/>
                    <a:pt x="121" y="0"/>
                  </a:cubicBezTo>
                  <a:cubicBezTo>
                    <a:pt x="94" y="33"/>
                    <a:pt x="0" y="57"/>
                    <a:pt x="0" y="125"/>
                  </a:cubicBezTo>
                  <a:cubicBezTo>
                    <a:pt x="0" y="151"/>
                    <a:pt x="17" y="176"/>
                    <a:pt x="41" y="186"/>
                  </a:cubicBezTo>
                  <a:cubicBezTo>
                    <a:pt x="56" y="192"/>
                    <a:pt x="70" y="192"/>
                    <a:pt x="84" y="187"/>
                  </a:cubicBezTo>
                  <a:cubicBezTo>
                    <a:pt x="97" y="183"/>
                    <a:pt x="107" y="175"/>
                    <a:pt x="116" y="165"/>
                  </a:cubicBezTo>
                  <a:cubicBezTo>
                    <a:pt x="144" y="135"/>
                    <a:pt x="155" y="88"/>
                    <a:pt x="189" y="88"/>
                  </a:cubicBezTo>
                  <a:cubicBezTo>
                    <a:pt x="219" y="88"/>
                    <a:pt x="224" y="110"/>
                    <a:pt x="226" y="122"/>
                  </a:cubicBezTo>
                  <a:cubicBezTo>
                    <a:pt x="226" y="122"/>
                    <a:pt x="226" y="121"/>
                    <a:pt x="226"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26">
            <a:extLst>
              <a:ext uri="{FF2B5EF4-FFF2-40B4-BE49-F238E27FC236}">
                <a16:creationId xmlns:a16="http://schemas.microsoft.com/office/drawing/2014/main" id="{603FE1ED-5D05-49C7-8C33-78ED14B14CDF}"/>
              </a:ext>
            </a:extLst>
          </p:cNvPr>
          <p:cNvGrpSpPr/>
          <p:nvPr userDrawn="1"/>
        </p:nvGrpSpPr>
        <p:grpSpPr>
          <a:xfrm>
            <a:off x="533400" y="3276600"/>
            <a:ext cx="2228739" cy="463166"/>
            <a:chOff x="-3425825" y="2136775"/>
            <a:chExt cx="5362576" cy="1114425"/>
          </a:xfrm>
          <a:solidFill>
            <a:schemeClr val="bg1"/>
          </a:solidFill>
        </p:grpSpPr>
        <p:sp>
          <p:nvSpPr>
            <p:cNvPr id="28" name="Freeform 16">
              <a:extLst>
                <a:ext uri="{FF2B5EF4-FFF2-40B4-BE49-F238E27FC236}">
                  <a16:creationId xmlns:a16="http://schemas.microsoft.com/office/drawing/2014/main" id="{C09643D3-40F0-429C-B5A6-45D8E3F76855}"/>
                </a:ext>
              </a:extLst>
            </p:cNvPr>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 name="Freeform 17">
              <a:extLst>
                <a:ext uri="{FF2B5EF4-FFF2-40B4-BE49-F238E27FC236}">
                  <a16:creationId xmlns:a16="http://schemas.microsoft.com/office/drawing/2014/main" id="{2CB36FD9-87E0-4EBA-A036-B66747B2683D}"/>
                </a:ext>
              </a:extLst>
            </p:cNvPr>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 name="Freeform 18">
              <a:extLst>
                <a:ext uri="{FF2B5EF4-FFF2-40B4-BE49-F238E27FC236}">
                  <a16:creationId xmlns:a16="http://schemas.microsoft.com/office/drawing/2014/main" id="{F1E11BF6-7C0C-4938-9EFB-48D98A83CAD3}"/>
                </a:ext>
              </a:extLst>
            </p:cNvPr>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 name="Freeform 19">
              <a:extLst>
                <a:ext uri="{FF2B5EF4-FFF2-40B4-BE49-F238E27FC236}">
                  <a16:creationId xmlns:a16="http://schemas.microsoft.com/office/drawing/2014/main" id="{D4C7A3F5-1CE1-416E-B951-BB726AA83BEC}"/>
                </a:ext>
              </a:extLst>
            </p:cNvPr>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 name="Freeform 20">
              <a:extLst>
                <a:ext uri="{FF2B5EF4-FFF2-40B4-BE49-F238E27FC236}">
                  <a16:creationId xmlns:a16="http://schemas.microsoft.com/office/drawing/2014/main" id="{EB9E869E-06C9-464B-ABA9-BE6B1E1B5615}"/>
                </a:ext>
              </a:extLst>
            </p:cNvPr>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 name="Freeform 21">
              <a:extLst>
                <a:ext uri="{FF2B5EF4-FFF2-40B4-BE49-F238E27FC236}">
                  <a16:creationId xmlns:a16="http://schemas.microsoft.com/office/drawing/2014/main" id="{B112F257-A8E9-407B-9BB6-0933A907FCA6}"/>
                </a:ext>
              </a:extLst>
            </p:cNvPr>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 name="Freeform 22">
              <a:extLst>
                <a:ext uri="{FF2B5EF4-FFF2-40B4-BE49-F238E27FC236}">
                  <a16:creationId xmlns:a16="http://schemas.microsoft.com/office/drawing/2014/main" id="{17F7966B-09F3-4411-8EDB-63C901712620}"/>
                </a:ext>
              </a:extLst>
            </p:cNvPr>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Tree>
    <p:extLst>
      <p:ext uri="{BB962C8B-B14F-4D97-AF65-F5344CB8AC3E}">
        <p14:creationId xmlns:p14="http://schemas.microsoft.com/office/powerpoint/2010/main" val="2269772541"/>
      </p:ext>
    </p:extLst>
  </p:cSld>
  <p:clrMapOvr>
    <a:masterClrMapping/>
  </p:clrMapOvr>
  <p:extLst>
    <p:ext uri="{DCECCB84-F9BA-43D5-87BE-67443E8EF086}">
      <p15:sldGuideLst xmlns:p15="http://schemas.microsoft.com/office/powerpoint/2012/main">
        <p15:guide id="3" pos="721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p:bg>
      <p:bgPr>
        <a:solidFill>
          <a:schemeClr val="bg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07988" y="1412876"/>
            <a:ext cx="11376025" cy="4835524"/>
          </a:xfrm>
          <a:prstGeom prst="rect">
            <a:avLst/>
          </a:prstGeom>
        </p:spPr>
        <p:txBody>
          <a:bodyPr anchor="t">
            <a:noAutofit/>
          </a:bodyPr>
          <a:lstStyle>
            <a:lvl1pPr>
              <a:lnSpc>
                <a:spcPct val="100000"/>
              </a:lnSpc>
              <a:defRPr sz="2000">
                <a:solidFill>
                  <a:schemeClr val="tx1"/>
                </a:solidFill>
              </a:defRPr>
            </a:lvl1pPr>
            <a:lvl2pPr marL="231775" indent="-227013">
              <a:lnSpc>
                <a:spcPct val="100000"/>
              </a:lnSpc>
              <a:defRPr sz="2000">
                <a:solidFill>
                  <a:schemeClr val="tx1"/>
                </a:solidFill>
              </a:defRPr>
            </a:lvl2pPr>
            <a:lvl3pPr marL="463550" indent="-231775">
              <a:lnSpc>
                <a:spcPct val="100000"/>
              </a:lnSpc>
              <a:defRPr sz="1800">
                <a:solidFill>
                  <a:schemeClr val="tx1"/>
                </a:solidFill>
              </a:defRPr>
            </a:lvl3pPr>
            <a:lvl4pPr marL="682625" indent="-219075">
              <a:lnSpc>
                <a:spcPct val="100000"/>
              </a:lnSpc>
              <a:defRPr sz="16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4"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191584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ngle columns with Image">
    <p:spTree>
      <p:nvGrpSpPr>
        <p:cNvPr id="1" name=""/>
        <p:cNvGrpSpPr/>
        <p:nvPr/>
      </p:nvGrpSpPr>
      <p:grpSpPr>
        <a:xfrm>
          <a:off x="0" y="0"/>
          <a:ext cx="0" cy="0"/>
          <a:chOff x="0" y="0"/>
          <a:chExt cx="0" cy="0"/>
        </a:xfrm>
      </p:grpSpPr>
      <p:pic>
        <p:nvPicPr>
          <p:cNvPr id="12" name="Picture 9" descr="D:\Manikandan_PDS\Mani\Proj\2017\Nov\23rd\Ankit\ForPDSTeam\Mani\Delivered\Delivered\NEW-ELEMENTS\triple-arrows.pn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5791200" y="0"/>
            <a:ext cx="51054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chemeClr val="accent2"/>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756351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chemeClr val="accent2"/>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chemeClr val="accent2"/>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cxnSp>
        <p:nvCxnSpPr>
          <p:cNvPr id="15" name="Conector reto 49">
            <a:extLst>
              <a:ext uri="{FF2B5EF4-FFF2-40B4-BE49-F238E27FC236}">
                <a16:creationId xmlns:a16="http://schemas.microsoft.com/office/drawing/2014/main" id="{99F137B6-F3B1-4C6C-A4B5-514CE43D29F9}"/>
              </a:ext>
            </a:extLst>
          </p:cNvPr>
          <p:cNvCxnSpPr>
            <a:cxnSpLocks/>
          </p:cNvCxnSpPr>
          <p:nvPr userDrawn="1"/>
        </p:nvCxnSpPr>
        <p:spPr>
          <a:xfrm flipV="1">
            <a:off x="6096000" y="1533627"/>
            <a:ext cx="0" cy="472203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029240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chemeClr val="accent2"/>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chemeClr val="accent2"/>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chemeClr val="accent2"/>
                </a:solidFill>
              </a:defRPr>
            </a:lvl1pPr>
            <a:lvl2pPr>
              <a:defRPr sz="1400"/>
            </a:lvl2pPr>
            <a:lvl3pPr>
              <a:defRPr sz="1200"/>
            </a:lvl3pPr>
            <a:lvl4pPr>
              <a:defRPr sz="1100"/>
            </a:lvl4pPr>
            <a:lvl5pPr>
              <a:defRPr sz="1100"/>
            </a:lvl5pPr>
          </a:lstStyle>
          <a:p>
            <a:pPr lvl="0"/>
            <a:r>
              <a:rPr lang="en-US" dirty="0"/>
              <a:t>Click to insert title</a:t>
            </a:r>
          </a:p>
        </p:txBody>
      </p:sp>
      <p:sp>
        <p:nvSpPr>
          <p:cNvPr id="42"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26488" y="1866555"/>
            <a:ext cx="3566160" cy="4077045"/>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4322171" y="1866555"/>
            <a:ext cx="3566160" cy="4077045"/>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8217853" y="1866555"/>
            <a:ext cx="3566160" cy="4077045"/>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0"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4095932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926265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s">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53C8D1-E525-4A1D-BA42-B310FCE0AA96}"/>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a16="http://schemas.microsoft.com/office/drawing/2014/main" id="{5D624820-6891-4116-9EE3-E6D3B41D555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Rectangle 5">
            <a:extLst>
              <a:ext uri="{FF2B5EF4-FFF2-40B4-BE49-F238E27FC236}">
                <a16:creationId xmlns:a16="http://schemas.microsoft.com/office/drawing/2014/main" id="{4ED1E18D-CB5A-40D2-9E0C-21B1DC24C582}"/>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 name="Text Placeholder 4">
            <a:extLst>
              <a:ext uri="{FF2B5EF4-FFF2-40B4-BE49-F238E27FC236}">
                <a16:creationId xmlns:a16="http://schemas.microsoft.com/office/drawing/2014/main" id="{5714BE43-18D4-460E-A270-8F2FA1EB1FE6}"/>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1">
                <a:solidFill>
                  <a:schemeClr val="accent2"/>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7">
            <a:extLst>
              <a:ext uri="{FF2B5EF4-FFF2-40B4-BE49-F238E27FC236}">
                <a16:creationId xmlns:a16="http://schemas.microsoft.com/office/drawing/2014/main" id="{DF3E2A1A-B668-4C6F-87C6-8F37A241C2C0}"/>
              </a:ext>
            </a:extLst>
          </p:cNvPr>
          <p:cNvSpPr>
            <a:spLocks noGrp="1"/>
          </p:cNvSpPr>
          <p:nvPr>
            <p:ph type="body" sz="quarter" idx="32" hasCustomPrompt="1"/>
          </p:nvPr>
        </p:nvSpPr>
        <p:spPr>
          <a:xfrm>
            <a:off x="725016" y="4079992"/>
            <a:ext cx="2874219" cy="1711208"/>
          </a:xfrm>
          <a:prstGeom prst="rect">
            <a:avLst/>
          </a:prstGeom>
        </p:spPr>
        <p:txBody>
          <a:bodyPr>
            <a:noAutofit/>
          </a:bodyPr>
          <a:lstStyle>
            <a:lvl1pPr>
              <a:lnSpc>
                <a:spcPct val="100000"/>
              </a:lnSpc>
              <a:defRPr sz="1400"/>
            </a:lvl1pPr>
            <a:lvl2pPr>
              <a:lnSpc>
                <a:spcPts val="1400"/>
              </a:lnSpc>
              <a:defRPr sz="1200"/>
            </a:lvl2pPr>
            <a:lvl3pPr>
              <a:lnSpc>
                <a:spcPts val="1300"/>
              </a:lnSpc>
              <a:defRPr sz="1100"/>
            </a:lvl3pPr>
            <a:lvl4pPr>
              <a:lnSpc>
                <a:spcPts val="1200"/>
              </a:lnSpc>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id="{A44485C3-4220-46B7-B1FC-AB2889C2B910}"/>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1">
                <a:solidFill>
                  <a:schemeClr val="accent4"/>
                </a:solidFill>
              </a:defRPr>
            </a:lvl1pPr>
            <a:lvl2pPr>
              <a:defRPr sz="1400"/>
            </a:lvl2pPr>
            <a:lvl3pPr>
              <a:defRPr sz="1200"/>
            </a:lvl3pPr>
            <a:lvl4pPr>
              <a:defRPr sz="1100"/>
            </a:lvl4pPr>
            <a:lvl5pPr>
              <a:defRPr sz="1100"/>
            </a:lvl5pPr>
          </a:lstStyle>
          <a:p>
            <a:pPr lvl="0"/>
            <a:r>
              <a:rPr lang="en-US" dirty="0"/>
              <a:t>Click to insert title</a:t>
            </a:r>
          </a:p>
        </p:txBody>
      </p:sp>
      <p:sp>
        <p:nvSpPr>
          <p:cNvPr id="35" name="Text Placeholder 4">
            <a:extLst>
              <a:ext uri="{FF2B5EF4-FFF2-40B4-BE49-F238E27FC236}">
                <a16:creationId xmlns:a16="http://schemas.microsoft.com/office/drawing/2014/main" id="{310CE3C3-B1E7-4F6F-B7BE-DF93DF2ACD74}"/>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1">
                <a:solidFill>
                  <a:schemeClr val="accent1"/>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7">
            <a:extLst>
              <a:ext uri="{FF2B5EF4-FFF2-40B4-BE49-F238E27FC236}">
                <a16:creationId xmlns:a16="http://schemas.microsoft.com/office/drawing/2014/main" id="{DF3E2A1A-B668-4C6F-87C6-8F37A241C2C0}"/>
              </a:ext>
            </a:extLst>
          </p:cNvPr>
          <p:cNvSpPr>
            <a:spLocks noGrp="1"/>
          </p:cNvSpPr>
          <p:nvPr>
            <p:ph type="body" sz="quarter" idx="38" hasCustomPrompt="1"/>
          </p:nvPr>
        </p:nvSpPr>
        <p:spPr>
          <a:xfrm>
            <a:off x="4666878" y="4079992"/>
            <a:ext cx="2874219" cy="1711208"/>
          </a:xfrm>
          <a:prstGeom prst="rect">
            <a:avLst/>
          </a:prstGeom>
        </p:spPr>
        <p:txBody>
          <a:bodyPr>
            <a:noAutofit/>
          </a:bodyPr>
          <a:lstStyle>
            <a:lvl1pPr>
              <a:lnSpc>
                <a:spcPct val="100000"/>
              </a:lnSpc>
              <a:defRPr sz="1400"/>
            </a:lvl1pPr>
            <a:lvl2pPr>
              <a:lnSpc>
                <a:spcPts val="1400"/>
              </a:lnSpc>
              <a:buClr>
                <a:schemeClr val="accent4"/>
              </a:buClr>
              <a:defRPr sz="1200"/>
            </a:lvl2pPr>
            <a:lvl3pPr>
              <a:lnSpc>
                <a:spcPts val="1300"/>
              </a:lnSpc>
              <a:buClr>
                <a:schemeClr val="accent4"/>
              </a:buClr>
              <a:defRPr sz="1100"/>
            </a:lvl3pPr>
            <a:lvl4pPr>
              <a:lnSpc>
                <a:spcPts val="1200"/>
              </a:lnSpc>
              <a:buClr>
                <a:schemeClr val="accent4"/>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40" name="Text Placeholder 7">
            <a:extLst>
              <a:ext uri="{FF2B5EF4-FFF2-40B4-BE49-F238E27FC236}">
                <a16:creationId xmlns:a16="http://schemas.microsoft.com/office/drawing/2014/main" id="{DF3E2A1A-B668-4C6F-87C6-8F37A241C2C0}"/>
              </a:ext>
            </a:extLst>
          </p:cNvPr>
          <p:cNvSpPr>
            <a:spLocks noGrp="1"/>
          </p:cNvSpPr>
          <p:nvPr>
            <p:ph type="body" sz="quarter" idx="39" hasCustomPrompt="1"/>
          </p:nvPr>
        </p:nvSpPr>
        <p:spPr>
          <a:xfrm>
            <a:off x="8592766" y="4079992"/>
            <a:ext cx="2874219" cy="1711208"/>
          </a:xfrm>
          <a:prstGeom prst="rect">
            <a:avLst/>
          </a:prstGeom>
        </p:spPr>
        <p:txBody>
          <a:bodyPr>
            <a:noAutofit/>
          </a:bodyPr>
          <a:lstStyle>
            <a:lvl1pPr>
              <a:lnSpc>
                <a:spcPct val="100000"/>
              </a:lnSpc>
              <a:defRPr sz="1400"/>
            </a:lvl1pPr>
            <a:lvl2pPr>
              <a:lnSpc>
                <a:spcPts val="1400"/>
              </a:lnSpc>
              <a:buClr>
                <a:schemeClr val="accent3"/>
              </a:buClr>
              <a:defRPr sz="1200"/>
            </a:lvl2pPr>
            <a:lvl3pPr>
              <a:lnSpc>
                <a:spcPts val="1300"/>
              </a:lnSpc>
              <a:buClr>
                <a:schemeClr val="accent3"/>
              </a:buClr>
              <a:defRPr sz="1100"/>
            </a:lvl3pPr>
            <a:lvl4pPr>
              <a:lnSpc>
                <a:spcPts val="1200"/>
              </a:lnSpc>
              <a:buClr>
                <a:schemeClr val="accent3"/>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2"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1832867704"/>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EC1A94F9-DC7A-4538-8277-70A44CA10105}"/>
              </a:ext>
            </a:extLst>
          </p:cNvPr>
          <p:cNvSpPr>
            <a:spLocks noGrp="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endParaRPr lang="pt-PT"/>
          </a:p>
        </p:txBody>
      </p:sp>
      <p:sp>
        <p:nvSpPr>
          <p:cNvPr id="19" name="Picture Placeholder 17">
            <a:extLst>
              <a:ext uri="{FF2B5EF4-FFF2-40B4-BE49-F238E27FC236}">
                <a16:creationId xmlns:a16="http://schemas.microsoft.com/office/drawing/2014/main" id="{74E803A8-AB56-45EC-B2C1-515FBB73BB37}"/>
              </a:ext>
            </a:extLst>
          </p:cNvPr>
          <p:cNvSpPr>
            <a:spLocks noGrp="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endParaRPr lang="pt-PT"/>
          </a:p>
        </p:txBody>
      </p:sp>
      <p:sp>
        <p:nvSpPr>
          <p:cNvPr id="20" name="Picture Placeholder 17">
            <a:extLst>
              <a:ext uri="{FF2B5EF4-FFF2-40B4-BE49-F238E27FC236}">
                <a16:creationId xmlns:a16="http://schemas.microsoft.com/office/drawing/2014/main" id="{9D1BE315-6BE9-4C05-9EDD-2BF1E943154E}"/>
              </a:ext>
            </a:extLst>
          </p:cNvPr>
          <p:cNvSpPr>
            <a:spLocks noGrp="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endParaRPr lang="pt-PT"/>
          </a:p>
        </p:txBody>
      </p:sp>
      <p:sp>
        <p:nvSpPr>
          <p:cNvPr id="21" name="Picture Placeholder 17">
            <a:extLst>
              <a:ext uri="{FF2B5EF4-FFF2-40B4-BE49-F238E27FC236}">
                <a16:creationId xmlns:a16="http://schemas.microsoft.com/office/drawing/2014/main" id="{1281E9B6-7C84-4FF5-B198-C8FC0C8924EE}"/>
              </a:ext>
            </a:extLst>
          </p:cNvPr>
          <p:cNvSpPr>
            <a:spLocks noGrp="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endParaRPr lang="pt-PT"/>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buFont typeface="Arial" pitchFamily="34" charset="0"/>
              <a:buChar char="•"/>
              <a:defRPr sz="1200">
                <a:solidFill>
                  <a:schemeClr val="tx1"/>
                </a:solidFill>
              </a:defRPr>
            </a:lvl2pPr>
            <a:lvl3pPr marL="347663" indent="-174625">
              <a:lnSpc>
                <a:spcPts val="1400"/>
              </a:lnSpc>
              <a:buClr>
                <a:schemeClr val="accent1"/>
              </a:buClr>
              <a:buFont typeface="Symbol" pitchFamily="18" charset="2"/>
              <a:buChar char="-"/>
              <a:defRPr sz="1200">
                <a:solidFill>
                  <a:schemeClr val="tx1"/>
                </a:solidFill>
              </a:defRPr>
            </a:lvl3pPr>
            <a:lvl4pPr marL="509588" indent="-161925">
              <a:lnSpc>
                <a:spcPts val="1200"/>
              </a:lnSpc>
              <a:buClr>
                <a:schemeClr val="accent1"/>
              </a:buClr>
              <a:buSzPct val="80000"/>
              <a:buFont typeface="Wingdings" pitchFamily="2" charset="2"/>
              <a:buChar char="Ø"/>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7"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8"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7986931"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buFont typeface="Arial" pitchFamily="34" charset="0"/>
              <a:buChar char="•"/>
              <a:defRPr sz="1200">
                <a:solidFill>
                  <a:schemeClr val="tx1"/>
                </a:solidFill>
              </a:defRPr>
            </a:lvl2pPr>
            <a:lvl3pPr marL="347663" indent="-174625">
              <a:lnSpc>
                <a:spcPts val="1400"/>
              </a:lnSpc>
              <a:buClr>
                <a:schemeClr val="accent1"/>
              </a:buClr>
              <a:buFont typeface="Symbol" pitchFamily="18" charset="2"/>
              <a:buChar char="-"/>
              <a:defRPr sz="1200">
                <a:solidFill>
                  <a:schemeClr val="tx1"/>
                </a:solidFill>
              </a:defRPr>
            </a:lvl3pPr>
            <a:lvl4pPr marL="509588" indent="-161925">
              <a:lnSpc>
                <a:spcPts val="1200"/>
              </a:lnSpc>
              <a:buClr>
                <a:schemeClr val="accent1"/>
              </a:buClr>
              <a:buSzPct val="80000"/>
              <a:buFont typeface="Wingdings" pitchFamily="2" charset="2"/>
              <a:buChar char="Ø"/>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2"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797397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columns with signature circle">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6919663-CB01-46C8-8B1A-7D7C5FFB79D0}"/>
              </a:ext>
            </a:extLst>
          </p:cNvPr>
          <p:cNvSpPr/>
          <p:nvPr userDrawn="1"/>
        </p:nvSpPr>
        <p:spPr>
          <a:xfrm>
            <a:off x="998106" y="2708995"/>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a:extLst>
              <a:ext uri="{FF2B5EF4-FFF2-40B4-BE49-F238E27FC236}">
                <a16:creationId xmlns:a16="http://schemas.microsoft.com/office/drawing/2014/main" id="{07A11129-008D-4898-86B9-B6C83562FA3A}"/>
              </a:ext>
            </a:extLst>
          </p:cNvPr>
          <p:cNvSpPr/>
          <p:nvPr userDrawn="1"/>
        </p:nvSpPr>
        <p:spPr>
          <a:xfrm>
            <a:off x="4601266"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a:extLst>
              <a:ext uri="{FF2B5EF4-FFF2-40B4-BE49-F238E27FC236}">
                <a16:creationId xmlns:a16="http://schemas.microsoft.com/office/drawing/2014/main" id="{92D1F7AF-5F53-4627-A1CF-B58FCC387FCC}"/>
              </a:ext>
            </a:extLst>
          </p:cNvPr>
          <p:cNvSpPr/>
          <p:nvPr userDrawn="1"/>
        </p:nvSpPr>
        <p:spPr>
          <a:xfrm>
            <a:off x="8204425"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Oval 20">
            <a:extLst>
              <a:ext uri="{FF2B5EF4-FFF2-40B4-BE49-F238E27FC236}">
                <a16:creationId xmlns:a16="http://schemas.microsoft.com/office/drawing/2014/main" id="{C5DBDB28-88AB-4F14-9F73-9D7C1E6EE4B1}"/>
              </a:ext>
            </a:extLst>
          </p:cNvPr>
          <p:cNvSpPr/>
          <p:nvPr userDrawn="1"/>
        </p:nvSpPr>
        <p:spPr>
          <a:xfrm>
            <a:off x="8674834"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Oval 20">
            <a:extLst>
              <a:ext uri="{FF2B5EF4-FFF2-40B4-BE49-F238E27FC236}">
                <a16:creationId xmlns:a16="http://schemas.microsoft.com/office/drawing/2014/main" id="{2F532516-8DF9-44A4-935A-3131E96D437E}"/>
              </a:ext>
            </a:extLst>
          </p:cNvPr>
          <p:cNvSpPr/>
          <p:nvPr userDrawn="1"/>
        </p:nvSpPr>
        <p:spPr>
          <a:xfrm>
            <a:off x="507167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Oval 20">
            <a:extLst>
              <a:ext uri="{FF2B5EF4-FFF2-40B4-BE49-F238E27FC236}">
                <a16:creationId xmlns:a16="http://schemas.microsoft.com/office/drawing/2014/main" id="{41ACABC2-6590-4E4B-9507-376785C34C7E}"/>
              </a:ext>
            </a:extLst>
          </p:cNvPr>
          <p:cNvSpPr/>
          <p:nvPr userDrawn="1"/>
        </p:nvSpPr>
        <p:spPr>
          <a:xfrm>
            <a:off x="146851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00" b="1"/>
          </a:p>
        </p:txBody>
      </p:sp>
      <p:sp>
        <p:nvSpPr>
          <p:cNvPr id="27" name="Text Placeholder 26">
            <a:extLst>
              <a:ext uri="{FF2B5EF4-FFF2-40B4-BE49-F238E27FC236}">
                <a16:creationId xmlns:a16="http://schemas.microsoft.com/office/drawing/2014/main" id="{EE342E13-99A8-4C50-9113-E5C3E8EF275E}"/>
              </a:ext>
            </a:extLst>
          </p:cNvPr>
          <p:cNvSpPr>
            <a:spLocks noGrp="1"/>
          </p:cNvSpPr>
          <p:nvPr>
            <p:ph type="body" sz="quarter" idx="10" hasCustomPrompt="1"/>
          </p:nvPr>
        </p:nvSpPr>
        <p:spPr>
          <a:xfrm>
            <a:off x="1678985" y="249237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8" name="Text Placeholder 26">
            <a:extLst>
              <a:ext uri="{FF2B5EF4-FFF2-40B4-BE49-F238E27FC236}">
                <a16:creationId xmlns:a16="http://schemas.microsoft.com/office/drawing/2014/main" id="{28BE06D5-C195-451B-AC35-95E3C649BB59}"/>
              </a:ext>
            </a:extLst>
          </p:cNvPr>
          <p:cNvSpPr>
            <a:spLocks noGrp="1"/>
          </p:cNvSpPr>
          <p:nvPr>
            <p:ph type="body" sz="quarter" idx="11" hasCustomPrompt="1"/>
          </p:nvPr>
        </p:nvSpPr>
        <p:spPr>
          <a:xfrm>
            <a:off x="5282145" y="2492896"/>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9" name="Text Placeholder 26">
            <a:extLst>
              <a:ext uri="{FF2B5EF4-FFF2-40B4-BE49-F238E27FC236}">
                <a16:creationId xmlns:a16="http://schemas.microsoft.com/office/drawing/2014/main" id="{303436BB-C15C-4765-BFF1-9337F7680429}"/>
              </a:ext>
            </a:extLst>
          </p:cNvPr>
          <p:cNvSpPr>
            <a:spLocks noGrp="1"/>
          </p:cNvSpPr>
          <p:nvPr>
            <p:ph type="body" sz="quarter" idx="12" hasCustomPrompt="1"/>
          </p:nvPr>
        </p:nvSpPr>
        <p:spPr>
          <a:xfrm>
            <a:off x="8885304" y="246585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31" name="Text Placeholder 30">
            <a:extLst>
              <a:ext uri="{FF2B5EF4-FFF2-40B4-BE49-F238E27FC236}">
                <a16:creationId xmlns:a16="http://schemas.microsoft.com/office/drawing/2014/main" id="{1162E3C5-6092-4641-B639-FF818E2DB588}"/>
              </a:ext>
            </a:extLst>
          </p:cNvPr>
          <p:cNvSpPr>
            <a:spLocks noGrp="1"/>
          </p:cNvSpPr>
          <p:nvPr>
            <p:ph type="body" sz="quarter" idx="13" hasCustomPrompt="1"/>
          </p:nvPr>
        </p:nvSpPr>
        <p:spPr>
          <a:xfrm>
            <a:off x="1138441" y="4005263"/>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2" name="Text Placeholder 30">
            <a:extLst>
              <a:ext uri="{FF2B5EF4-FFF2-40B4-BE49-F238E27FC236}">
                <a16:creationId xmlns:a16="http://schemas.microsoft.com/office/drawing/2014/main" id="{B4C4A495-4C6A-49E0-8118-A975B2E88321}"/>
              </a:ext>
            </a:extLst>
          </p:cNvPr>
          <p:cNvSpPr>
            <a:spLocks noGrp="1"/>
          </p:cNvSpPr>
          <p:nvPr>
            <p:ph type="body" sz="quarter" idx="14" hasCustomPrompt="1"/>
          </p:nvPr>
        </p:nvSpPr>
        <p:spPr>
          <a:xfrm>
            <a:off x="4741601"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3" name="Text Placeholder 30">
            <a:extLst>
              <a:ext uri="{FF2B5EF4-FFF2-40B4-BE49-F238E27FC236}">
                <a16:creationId xmlns:a16="http://schemas.microsoft.com/office/drawing/2014/main" id="{8C784D9E-AFE4-47BA-87D1-E386C20ED64C}"/>
              </a:ext>
            </a:extLst>
          </p:cNvPr>
          <p:cNvSpPr>
            <a:spLocks noGrp="1"/>
          </p:cNvSpPr>
          <p:nvPr>
            <p:ph type="body" sz="quarter" idx="15" hasCustomPrompt="1"/>
          </p:nvPr>
        </p:nvSpPr>
        <p:spPr>
          <a:xfrm>
            <a:off x="8344760"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7" name="Text Placeholder 36">
            <a:extLst>
              <a:ext uri="{FF2B5EF4-FFF2-40B4-BE49-F238E27FC236}">
                <a16:creationId xmlns:a16="http://schemas.microsoft.com/office/drawing/2014/main" id="{38EBB49C-19EA-4D54-98F7-9E9FF53FD1B6}"/>
              </a:ext>
            </a:extLst>
          </p:cNvPr>
          <p:cNvSpPr>
            <a:spLocks noGrp="1"/>
          </p:cNvSpPr>
          <p:nvPr>
            <p:ph type="body" sz="quarter" idx="16" hasCustomPrompt="1"/>
          </p:nvPr>
        </p:nvSpPr>
        <p:spPr>
          <a:xfrm>
            <a:off x="8344760" y="4941888"/>
            <a:ext cx="2736850" cy="935037"/>
          </a:xfrm>
          <a:prstGeom prst="rect">
            <a:avLst/>
          </a:prstGeom>
        </p:spPr>
        <p:txBody>
          <a:bodyPr>
            <a:normAutofit/>
          </a:bodyPr>
          <a:lstStyle>
            <a:lvl1pPr>
              <a:defRPr sz="1400"/>
            </a:lvl1pPr>
          </a:lstStyle>
          <a:p>
            <a:pPr lvl="0"/>
            <a:r>
              <a:rPr lang="en-US" dirty="0"/>
              <a:t>Click to insert text</a:t>
            </a:r>
          </a:p>
        </p:txBody>
      </p:sp>
      <p:sp>
        <p:nvSpPr>
          <p:cNvPr id="38" name="Text Placeholder 36">
            <a:extLst>
              <a:ext uri="{FF2B5EF4-FFF2-40B4-BE49-F238E27FC236}">
                <a16:creationId xmlns:a16="http://schemas.microsoft.com/office/drawing/2014/main" id="{914F5F94-C619-4353-985D-517B9A1ED51A}"/>
              </a:ext>
            </a:extLst>
          </p:cNvPr>
          <p:cNvSpPr>
            <a:spLocks noGrp="1"/>
          </p:cNvSpPr>
          <p:nvPr>
            <p:ph type="body" sz="quarter" idx="17" hasCustomPrompt="1"/>
          </p:nvPr>
        </p:nvSpPr>
        <p:spPr>
          <a:xfrm>
            <a:off x="4741601" y="4919315"/>
            <a:ext cx="2736850" cy="935037"/>
          </a:xfrm>
          <a:prstGeom prst="rect">
            <a:avLst/>
          </a:prstGeom>
        </p:spPr>
        <p:txBody>
          <a:bodyPr>
            <a:normAutofit/>
          </a:bodyPr>
          <a:lstStyle>
            <a:lvl1pPr>
              <a:defRPr sz="1400"/>
            </a:lvl1pPr>
          </a:lstStyle>
          <a:p>
            <a:pPr lvl="0"/>
            <a:r>
              <a:rPr lang="en-US" dirty="0"/>
              <a:t>Click to insert text</a:t>
            </a:r>
          </a:p>
        </p:txBody>
      </p:sp>
      <p:sp>
        <p:nvSpPr>
          <p:cNvPr id="39" name="Text Placeholder 36">
            <a:extLst>
              <a:ext uri="{FF2B5EF4-FFF2-40B4-BE49-F238E27FC236}">
                <a16:creationId xmlns:a16="http://schemas.microsoft.com/office/drawing/2014/main" id="{43904984-B2AA-40BC-977A-39D263DD919B}"/>
              </a:ext>
            </a:extLst>
          </p:cNvPr>
          <p:cNvSpPr>
            <a:spLocks noGrp="1"/>
          </p:cNvSpPr>
          <p:nvPr>
            <p:ph type="body" sz="quarter" idx="18" hasCustomPrompt="1"/>
          </p:nvPr>
        </p:nvSpPr>
        <p:spPr>
          <a:xfrm>
            <a:off x="1138441" y="4919315"/>
            <a:ext cx="2736850" cy="935037"/>
          </a:xfrm>
          <a:prstGeom prst="rect">
            <a:avLst/>
          </a:prstGeom>
        </p:spPr>
        <p:txBody>
          <a:bodyPr>
            <a:normAutofit/>
          </a:bodyPr>
          <a:lstStyle>
            <a:lvl1pPr>
              <a:defRPr sz="1400"/>
            </a:lvl1pPr>
          </a:lstStyle>
          <a:p>
            <a:pPr lvl="0"/>
            <a:r>
              <a:rPr lang="en-US" dirty="0"/>
              <a:t>Click to insert text</a:t>
            </a:r>
          </a:p>
        </p:txBody>
      </p:sp>
      <p:sp>
        <p:nvSpPr>
          <p:cNvPr id="19"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79975423"/>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sp>
        <p:nvSpPr>
          <p:cNvPr id="34" name="Text Placeholder 7">
            <a:extLst>
              <a:ext uri="{FF2B5EF4-FFF2-40B4-BE49-F238E27FC236}">
                <a16:creationId xmlns:a16="http://schemas.microsoft.com/office/drawing/2014/main" id="{A4F8F9B7-22AF-440B-AF0A-78B650932C21}"/>
              </a:ext>
            </a:extLst>
          </p:cNvPr>
          <p:cNvSpPr>
            <a:spLocks noGrp="1"/>
          </p:cNvSpPr>
          <p:nvPr>
            <p:ph type="body" sz="quarter" idx="32" hasCustomPrompt="1"/>
          </p:nvPr>
        </p:nvSpPr>
        <p:spPr>
          <a:xfrm>
            <a:off x="407988" y="1700808"/>
            <a:ext cx="5832475" cy="432048"/>
          </a:xfrm>
          <a:prstGeom prst="rect">
            <a:avLst/>
          </a:prstGeom>
        </p:spPr>
        <p:txBody>
          <a:bodyPr anchor="ctr">
            <a:noAutofit/>
          </a:bodyPr>
          <a:lstStyle>
            <a:lvl1pPr>
              <a:lnSpc>
                <a:spcPts val="2200"/>
              </a:lnSpc>
              <a:spcAft>
                <a:spcPts val="0"/>
              </a:spcAft>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title</a:t>
            </a:r>
          </a:p>
        </p:txBody>
      </p:sp>
      <p:sp>
        <p:nvSpPr>
          <p:cNvPr id="20" name="Text Placeholder 7">
            <a:extLst>
              <a:ext uri="{FF2B5EF4-FFF2-40B4-BE49-F238E27FC236}">
                <a16:creationId xmlns:a16="http://schemas.microsoft.com/office/drawing/2014/main" id="{9228FC83-C11D-47F2-8BDE-B10D125E5E87}"/>
              </a:ext>
            </a:extLst>
          </p:cNvPr>
          <p:cNvSpPr>
            <a:spLocks noGrp="1"/>
          </p:cNvSpPr>
          <p:nvPr>
            <p:ph type="body" sz="quarter" idx="41" hasCustomPrompt="1"/>
          </p:nvPr>
        </p:nvSpPr>
        <p:spPr>
          <a:xfrm>
            <a:off x="4264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7">
            <a:extLst>
              <a:ext uri="{FF2B5EF4-FFF2-40B4-BE49-F238E27FC236}">
                <a16:creationId xmlns:a16="http://schemas.microsoft.com/office/drawing/2014/main" id="{9228FC83-C11D-47F2-8BDE-B10D125E5E87}"/>
              </a:ext>
            </a:extLst>
          </p:cNvPr>
          <p:cNvSpPr>
            <a:spLocks noGrp="1"/>
          </p:cNvSpPr>
          <p:nvPr>
            <p:ph type="body" sz="quarter" idx="42" hasCustomPrompt="1"/>
          </p:nvPr>
        </p:nvSpPr>
        <p:spPr>
          <a:xfrm>
            <a:off x="38606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id="{9228FC83-C11D-47F2-8BDE-B10D125E5E87}"/>
              </a:ext>
            </a:extLst>
          </p:cNvPr>
          <p:cNvSpPr>
            <a:spLocks noGrp="1"/>
          </p:cNvSpPr>
          <p:nvPr>
            <p:ph type="body" sz="quarter" idx="43" hasCustomPrompt="1"/>
          </p:nvPr>
        </p:nvSpPr>
        <p:spPr>
          <a:xfrm>
            <a:off x="7294887"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4" name="Straight Connector 23">
            <a:extLst>
              <a:ext uri="{FF2B5EF4-FFF2-40B4-BE49-F238E27FC236}">
                <a16:creationId xmlns:a16="http://schemas.microsoft.com/office/drawing/2014/main" id="{0FF5023A-0693-40EF-A144-6A5D8AD8789F}"/>
              </a:ext>
            </a:extLst>
          </p:cNvPr>
          <p:cNvCxnSpPr>
            <a:cxnSpLocks/>
          </p:cNvCxnSpPr>
          <p:nvPr userDrawn="1"/>
        </p:nvCxnSpPr>
        <p:spPr>
          <a:xfrm>
            <a:off x="407988" y="2235647"/>
            <a:ext cx="10036131" cy="0"/>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745450993"/>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Chart">
    <p:spTree>
      <p:nvGrpSpPr>
        <p:cNvPr id="1" name=""/>
        <p:cNvGrpSpPr/>
        <p:nvPr/>
      </p:nvGrpSpPr>
      <p:grpSpPr>
        <a:xfrm>
          <a:off x="0" y="0"/>
          <a:ext cx="0" cy="0"/>
          <a:chOff x="0" y="0"/>
          <a:chExt cx="0" cy="0"/>
        </a:xfrm>
      </p:grpSpPr>
      <p:sp>
        <p:nvSpPr>
          <p:cNvPr id="17" name="Table Placeholder 24">
            <a:extLst>
              <a:ext uri="{FF2B5EF4-FFF2-40B4-BE49-F238E27FC236}">
                <a16:creationId xmlns:a16="http://schemas.microsoft.com/office/drawing/2014/main" id="{4CF70ABC-C3CC-4467-BF60-A472180D4920}"/>
              </a:ext>
            </a:extLst>
          </p:cNvPr>
          <p:cNvSpPr>
            <a:spLocks noGrp="1"/>
          </p:cNvSpPr>
          <p:nvPr>
            <p:ph type="tbl" sz="quarter" idx="17"/>
          </p:nvPr>
        </p:nvSpPr>
        <p:spPr>
          <a:xfrm>
            <a:off x="407988" y="2073275"/>
            <a:ext cx="11376025" cy="4178300"/>
          </a:xfrm>
          <a:prstGeom prst="rect">
            <a:avLst/>
          </a:prstGeom>
        </p:spPr>
        <p:txBody>
          <a:bodyPr anchor="ctr"/>
          <a:lstStyle>
            <a:lvl1pPr marL="0" indent="0" algn="ctr">
              <a:buNone/>
              <a:defRPr/>
            </a:lvl1pPr>
          </a:lstStyle>
          <a:p>
            <a:endParaRPr lang="pt-PT" dirty="0"/>
          </a:p>
        </p:txBody>
      </p:sp>
      <p:sp>
        <p:nvSpPr>
          <p:cNvPr id="18" name="Text Placeholder 29">
            <a:extLst>
              <a:ext uri="{FF2B5EF4-FFF2-40B4-BE49-F238E27FC236}">
                <a16:creationId xmlns:a16="http://schemas.microsoft.com/office/drawing/2014/main" id="{678A8DFD-FC6D-4FCC-9590-B07A391242A9}"/>
              </a:ext>
            </a:extLst>
          </p:cNvPr>
          <p:cNvSpPr>
            <a:spLocks noGrp="1"/>
          </p:cNvSpPr>
          <p:nvPr>
            <p:ph type="body" sz="quarter" idx="16" hasCustomPrompt="1"/>
          </p:nvPr>
        </p:nvSpPr>
        <p:spPr>
          <a:xfrm>
            <a:off x="407988" y="1268413"/>
            <a:ext cx="9879012" cy="504403"/>
          </a:xfrm>
          <a:prstGeom prst="rect">
            <a:avLst/>
          </a:prstGeom>
        </p:spPr>
        <p:txBody>
          <a:bodyPr>
            <a:noAutofit/>
          </a:bodyPr>
          <a:lstStyle>
            <a:lvl1pPr marL="0" indent="0" algn="l">
              <a:lnSpc>
                <a:spcPts val="1400"/>
              </a:lnSpc>
              <a:spcBef>
                <a:spcPts val="0"/>
              </a:spcBef>
              <a:spcAft>
                <a:spcPts val="0"/>
              </a:spcAft>
              <a:buNone/>
              <a:defRPr sz="1200"/>
            </a:lvl1pPr>
            <a:lvl2pPr algn="ctr">
              <a:defRPr/>
            </a:lvl2pPr>
            <a:lvl3pPr algn="ctr">
              <a:defRPr/>
            </a:lvl3pPr>
            <a:lvl4pPr algn="ctr">
              <a:defRPr/>
            </a:lvl4pPr>
            <a:lvl5pPr algn="ctr">
              <a:defRPr/>
            </a:lvl5pPr>
          </a:lstStyle>
          <a:p>
            <a:pPr lvl="0"/>
            <a:r>
              <a:rPr lang="en-US" dirty="0"/>
              <a:t>Click to insert text</a:t>
            </a:r>
          </a:p>
        </p:txBody>
      </p:sp>
      <p:sp>
        <p:nvSpPr>
          <p:cNvPr id="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518745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4 (with image)">
    <p:bg>
      <p:bgPr>
        <a:solidFill>
          <a:schemeClr val="bg1"/>
        </a:solidFill>
        <a:effectLst/>
      </p:bgPr>
    </p:bg>
    <p:spTree>
      <p:nvGrpSpPr>
        <p:cNvPr id="1" name=""/>
        <p:cNvGrpSpPr/>
        <p:nvPr/>
      </p:nvGrpSpPr>
      <p:grpSpPr>
        <a:xfrm>
          <a:off x="0" y="0"/>
          <a:ext cx="0" cy="0"/>
          <a:chOff x="0" y="0"/>
          <a:chExt cx="0" cy="0"/>
        </a:xfrm>
      </p:grpSpPr>
      <p:grpSp>
        <p:nvGrpSpPr>
          <p:cNvPr id="25" name="Group 24"/>
          <p:cNvGrpSpPr/>
          <p:nvPr userDrawn="1"/>
        </p:nvGrpSpPr>
        <p:grpSpPr>
          <a:xfrm>
            <a:off x="533400" y="3276600"/>
            <a:ext cx="2228739" cy="463166"/>
            <a:chOff x="-3425825" y="2136775"/>
            <a:chExt cx="5362576" cy="1114425"/>
          </a:xfrm>
          <a:solidFill>
            <a:schemeClr val="bg1"/>
          </a:solidFill>
        </p:grpSpPr>
        <p:sp>
          <p:nvSpPr>
            <p:cNvPr id="26" name="Freeform 25"/>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 name="Freeform 26"/>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 name="Freeform 27"/>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 name="Freeform 28"/>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 name="Freeform 29"/>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 name="Freeform 30"/>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 name="Freeform 31"/>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nvGrpSpPr>
          <p:cNvPr id="19" name="Group 18"/>
          <p:cNvGrpSpPr>
            <a:grpSpLocks noChangeAspect="1"/>
          </p:cNvGrpSpPr>
          <p:nvPr userDrawn="1"/>
        </p:nvGrpSpPr>
        <p:grpSpPr>
          <a:xfrm>
            <a:off x="10023224" y="354129"/>
            <a:ext cx="1828800" cy="407871"/>
            <a:chOff x="6602513" y="7072312"/>
            <a:chExt cx="4826000" cy="1076326"/>
          </a:xfrm>
          <a:solidFill>
            <a:schemeClr val="bg1"/>
          </a:solidFill>
        </p:grpSpPr>
        <p:sp>
          <p:nvSpPr>
            <p:cNvPr id="20" name="Freeform 6"/>
            <p:cNvSpPr>
              <a:spLocks/>
            </p:cNvSpPr>
            <p:nvPr/>
          </p:nvSpPr>
          <p:spPr bwMode="auto">
            <a:xfrm>
              <a:off x="10869713" y="7400925"/>
              <a:ext cx="558800" cy="454025"/>
            </a:xfrm>
            <a:custGeom>
              <a:avLst/>
              <a:gdLst>
                <a:gd name="T0" fmla="*/ 98 w 149"/>
                <a:gd name="T1" fmla="*/ 84 h 121"/>
                <a:gd name="T2" fmla="*/ 149 w 149"/>
                <a:gd name="T3" fmla="*/ 34 h 121"/>
                <a:gd name="T4" fmla="*/ 112 w 149"/>
                <a:gd name="T5" fmla="*/ 0 h 121"/>
                <a:gd name="T6" fmla="*/ 39 w 149"/>
                <a:gd name="T7" fmla="*/ 77 h 121"/>
                <a:gd name="T8" fmla="*/ 0 w 149"/>
                <a:gd name="T9" fmla="*/ 113 h 121"/>
                <a:gd name="T10" fmla="*/ 30 w 149"/>
                <a:gd name="T11" fmla="*/ 121 h 121"/>
                <a:gd name="T12" fmla="*/ 99 w 149"/>
                <a:gd name="T13" fmla="*/ 98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8" y="61"/>
                    <a:pt x="149" y="34"/>
                  </a:cubicBezTo>
                  <a:cubicBezTo>
                    <a:pt x="147" y="22"/>
                    <a:pt x="142" y="0"/>
                    <a:pt x="112" y="0"/>
                  </a:cubicBezTo>
                  <a:cubicBezTo>
                    <a:pt x="78" y="0"/>
                    <a:pt x="67" y="47"/>
                    <a:pt x="39" y="77"/>
                  </a:cubicBezTo>
                  <a:cubicBezTo>
                    <a:pt x="37" y="95"/>
                    <a:pt x="21" y="110"/>
                    <a:pt x="0" y="113"/>
                  </a:cubicBezTo>
                  <a:cubicBezTo>
                    <a:pt x="5" y="118"/>
                    <a:pt x="16" y="121"/>
                    <a:pt x="30" y="121"/>
                  </a:cubicBezTo>
                  <a:cubicBezTo>
                    <a:pt x="54" y="121"/>
                    <a:pt x="83" y="114"/>
                    <a:pt x="99" y="98"/>
                  </a:cubicBezTo>
                  <a:cubicBezTo>
                    <a:pt x="78" y="99"/>
                    <a:pt x="65" y="85"/>
                    <a:pt x="64" y="67"/>
                  </a:cubicBezTo>
                  <a:cubicBezTo>
                    <a:pt x="74" y="79"/>
                    <a:pt x="85" y="84"/>
                    <a:pt x="98" y="8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
            <p:cNvSpPr>
              <a:spLocks noEditPoints="1"/>
            </p:cNvSpPr>
            <p:nvPr/>
          </p:nvSpPr>
          <p:spPr bwMode="auto">
            <a:xfrm>
              <a:off x="6602513" y="7086600"/>
              <a:ext cx="3921125" cy="1062038"/>
            </a:xfrm>
            <a:custGeom>
              <a:avLst/>
              <a:gdLst>
                <a:gd name="T0" fmla="*/ 544 w 1046"/>
                <a:gd name="T1" fmla="*/ 102 h 283"/>
                <a:gd name="T2" fmla="*/ 531 w 1046"/>
                <a:gd name="T3" fmla="*/ 83 h 283"/>
                <a:gd name="T4" fmla="*/ 402 w 1046"/>
                <a:gd name="T5" fmla="*/ 247 h 283"/>
                <a:gd name="T6" fmla="*/ 416 w 1046"/>
                <a:gd name="T7" fmla="*/ 264 h 283"/>
                <a:gd name="T8" fmla="*/ 1009 w 1046"/>
                <a:gd name="T9" fmla="*/ 68 h 283"/>
                <a:gd name="T10" fmla="*/ 976 w 1046"/>
                <a:gd name="T11" fmla="*/ 165 h 283"/>
                <a:gd name="T12" fmla="*/ 883 w 1046"/>
                <a:gd name="T13" fmla="*/ 143 h 283"/>
                <a:gd name="T14" fmla="*/ 883 w 1046"/>
                <a:gd name="T15" fmla="*/ 82 h 283"/>
                <a:gd name="T16" fmla="*/ 835 w 1046"/>
                <a:gd name="T17" fmla="*/ 166 h 283"/>
                <a:gd name="T18" fmla="*/ 793 w 1046"/>
                <a:gd name="T19" fmla="*/ 66 h 283"/>
                <a:gd name="T20" fmla="*/ 727 w 1046"/>
                <a:gd name="T21" fmla="*/ 68 h 283"/>
                <a:gd name="T22" fmla="*/ 654 w 1046"/>
                <a:gd name="T23" fmla="*/ 57 h 283"/>
                <a:gd name="T24" fmla="*/ 615 w 1046"/>
                <a:gd name="T25" fmla="*/ 126 h 283"/>
                <a:gd name="T26" fmla="*/ 595 w 1046"/>
                <a:gd name="T27" fmla="*/ 64 h 283"/>
                <a:gd name="T28" fmla="*/ 524 w 1046"/>
                <a:gd name="T29" fmla="*/ 158 h 283"/>
                <a:gd name="T30" fmla="*/ 533 w 1046"/>
                <a:gd name="T31" fmla="*/ 65 h 283"/>
                <a:gd name="T32" fmla="*/ 495 w 1046"/>
                <a:gd name="T33" fmla="*/ 155 h 283"/>
                <a:gd name="T34" fmla="*/ 461 w 1046"/>
                <a:gd name="T35" fmla="*/ 89 h 283"/>
                <a:gd name="T36" fmla="*/ 415 w 1046"/>
                <a:gd name="T37" fmla="*/ 156 h 283"/>
                <a:gd name="T38" fmla="*/ 461 w 1046"/>
                <a:gd name="T39" fmla="*/ 80 h 283"/>
                <a:gd name="T40" fmla="*/ 388 w 1046"/>
                <a:gd name="T41" fmla="*/ 94 h 283"/>
                <a:gd name="T42" fmla="*/ 357 w 1046"/>
                <a:gd name="T43" fmla="*/ 116 h 283"/>
                <a:gd name="T44" fmla="*/ 290 w 1046"/>
                <a:gd name="T45" fmla="*/ 88 h 283"/>
                <a:gd name="T46" fmla="*/ 264 w 1046"/>
                <a:gd name="T47" fmla="*/ 71 h 283"/>
                <a:gd name="T48" fmla="*/ 243 w 1046"/>
                <a:gd name="T49" fmla="*/ 169 h 283"/>
                <a:gd name="T50" fmla="*/ 220 w 1046"/>
                <a:gd name="T51" fmla="*/ 98 h 283"/>
                <a:gd name="T52" fmla="*/ 176 w 1046"/>
                <a:gd name="T53" fmla="*/ 167 h 283"/>
                <a:gd name="T54" fmla="*/ 225 w 1046"/>
                <a:gd name="T55" fmla="*/ 89 h 283"/>
                <a:gd name="T56" fmla="*/ 143 w 1046"/>
                <a:gd name="T57" fmla="*/ 115 h 283"/>
                <a:gd name="T58" fmla="*/ 30 w 1046"/>
                <a:gd name="T59" fmla="*/ 101 h 283"/>
                <a:gd name="T60" fmla="*/ 107 w 1046"/>
                <a:gd name="T61" fmla="*/ 57 h 283"/>
                <a:gd name="T62" fmla="*/ 85 w 1046"/>
                <a:gd name="T63" fmla="*/ 0 h 283"/>
                <a:gd name="T64" fmla="*/ 70 w 1046"/>
                <a:gd name="T65" fmla="*/ 196 h 283"/>
                <a:gd name="T66" fmla="*/ 171 w 1046"/>
                <a:gd name="T67" fmla="*/ 188 h 283"/>
                <a:gd name="T68" fmla="*/ 240 w 1046"/>
                <a:gd name="T69" fmla="*/ 188 h 283"/>
                <a:gd name="T70" fmla="*/ 296 w 1046"/>
                <a:gd name="T71" fmla="*/ 265 h 283"/>
                <a:gd name="T72" fmla="*/ 318 w 1046"/>
                <a:gd name="T73" fmla="*/ 86 h 283"/>
                <a:gd name="T74" fmla="*/ 330 w 1046"/>
                <a:gd name="T75" fmla="*/ 143 h 283"/>
                <a:gd name="T76" fmla="*/ 309 w 1046"/>
                <a:gd name="T77" fmla="*/ 188 h 283"/>
                <a:gd name="T78" fmla="*/ 378 w 1046"/>
                <a:gd name="T79" fmla="*/ 126 h 283"/>
                <a:gd name="T80" fmla="*/ 409 w 1046"/>
                <a:gd name="T81" fmla="*/ 179 h 283"/>
                <a:gd name="T82" fmla="*/ 444 w 1046"/>
                <a:gd name="T83" fmla="*/ 178 h 283"/>
                <a:gd name="T84" fmla="*/ 414 w 1046"/>
                <a:gd name="T85" fmla="*/ 283 h 283"/>
                <a:gd name="T86" fmla="*/ 503 w 1046"/>
                <a:gd name="T87" fmla="*/ 169 h 283"/>
                <a:gd name="T88" fmla="*/ 597 w 1046"/>
                <a:gd name="T89" fmla="*/ 149 h 283"/>
                <a:gd name="T90" fmla="*/ 653 w 1046"/>
                <a:gd name="T91" fmla="*/ 88 h 283"/>
                <a:gd name="T92" fmla="*/ 725 w 1046"/>
                <a:gd name="T93" fmla="*/ 101 h 283"/>
                <a:gd name="T94" fmla="*/ 795 w 1046"/>
                <a:gd name="T95" fmla="*/ 139 h 283"/>
                <a:gd name="T96" fmla="*/ 864 w 1046"/>
                <a:gd name="T97" fmla="*/ 158 h 283"/>
                <a:gd name="T98" fmla="*/ 925 w 1046"/>
                <a:gd name="T99" fmla="*/ 88 h 283"/>
                <a:gd name="T100" fmla="*/ 1003 w 1046"/>
                <a:gd name="T101" fmla="*/ 154 h 283"/>
                <a:gd name="T102" fmla="*/ 1046 w 1046"/>
                <a:gd name="T103" fmla="*/ 17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6" h="283">
                  <a:moveTo>
                    <a:pt x="531" y="83"/>
                  </a:moveTo>
                  <a:cubicBezTo>
                    <a:pt x="540" y="83"/>
                    <a:pt x="544" y="91"/>
                    <a:pt x="544" y="102"/>
                  </a:cubicBezTo>
                  <a:cubicBezTo>
                    <a:pt x="543" y="115"/>
                    <a:pt x="533" y="131"/>
                    <a:pt x="516" y="143"/>
                  </a:cubicBezTo>
                  <a:cubicBezTo>
                    <a:pt x="507" y="118"/>
                    <a:pt x="514" y="83"/>
                    <a:pt x="531" y="83"/>
                  </a:cubicBezTo>
                  <a:moveTo>
                    <a:pt x="416" y="264"/>
                  </a:moveTo>
                  <a:cubicBezTo>
                    <a:pt x="407" y="264"/>
                    <a:pt x="402" y="256"/>
                    <a:pt x="402" y="247"/>
                  </a:cubicBezTo>
                  <a:cubicBezTo>
                    <a:pt x="402" y="221"/>
                    <a:pt x="421" y="207"/>
                    <a:pt x="444" y="196"/>
                  </a:cubicBezTo>
                  <a:cubicBezTo>
                    <a:pt x="443" y="252"/>
                    <a:pt x="430" y="264"/>
                    <a:pt x="416" y="264"/>
                  </a:cubicBezTo>
                  <a:moveTo>
                    <a:pt x="1020" y="93"/>
                  </a:moveTo>
                  <a:cubicBezTo>
                    <a:pt x="1020" y="78"/>
                    <a:pt x="1019" y="68"/>
                    <a:pt x="1009" y="68"/>
                  </a:cubicBezTo>
                  <a:cubicBezTo>
                    <a:pt x="1004" y="68"/>
                    <a:pt x="1002" y="69"/>
                    <a:pt x="998" y="70"/>
                  </a:cubicBezTo>
                  <a:cubicBezTo>
                    <a:pt x="1002" y="121"/>
                    <a:pt x="990" y="165"/>
                    <a:pt x="976" y="165"/>
                  </a:cubicBezTo>
                  <a:cubicBezTo>
                    <a:pt x="958" y="165"/>
                    <a:pt x="967" y="57"/>
                    <a:pt x="928" y="57"/>
                  </a:cubicBezTo>
                  <a:cubicBezTo>
                    <a:pt x="893" y="57"/>
                    <a:pt x="887" y="143"/>
                    <a:pt x="883" y="143"/>
                  </a:cubicBezTo>
                  <a:cubicBezTo>
                    <a:pt x="881" y="143"/>
                    <a:pt x="880" y="121"/>
                    <a:pt x="880" y="103"/>
                  </a:cubicBezTo>
                  <a:cubicBezTo>
                    <a:pt x="882" y="95"/>
                    <a:pt x="883" y="87"/>
                    <a:pt x="883" y="82"/>
                  </a:cubicBezTo>
                  <a:cubicBezTo>
                    <a:pt x="883" y="74"/>
                    <a:pt x="879" y="60"/>
                    <a:pt x="861" y="67"/>
                  </a:cubicBezTo>
                  <a:cubicBezTo>
                    <a:pt x="862" y="129"/>
                    <a:pt x="849" y="166"/>
                    <a:pt x="835" y="166"/>
                  </a:cubicBezTo>
                  <a:cubicBezTo>
                    <a:pt x="815" y="166"/>
                    <a:pt x="815" y="110"/>
                    <a:pt x="815" y="95"/>
                  </a:cubicBezTo>
                  <a:cubicBezTo>
                    <a:pt x="815" y="79"/>
                    <a:pt x="816" y="59"/>
                    <a:pt x="793" y="66"/>
                  </a:cubicBezTo>
                  <a:cubicBezTo>
                    <a:pt x="790" y="120"/>
                    <a:pt x="776" y="161"/>
                    <a:pt x="767" y="161"/>
                  </a:cubicBezTo>
                  <a:cubicBezTo>
                    <a:pt x="753" y="161"/>
                    <a:pt x="756" y="68"/>
                    <a:pt x="727" y="68"/>
                  </a:cubicBezTo>
                  <a:cubicBezTo>
                    <a:pt x="701" y="68"/>
                    <a:pt x="693" y="156"/>
                    <a:pt x="688" y="156"/>
                  </a:cubicBezTo>
                  <a:cubicBezTo>
                    <a:pt x="678" y="156"/>
                    <a:pt x="691" y="57"/>
                    <a:pt x="654" y="57"/>
                  </a:cubicBezTo>
                  <a:cubicBezTo>
                    <a:pt x="634" y="57"/>
                    <a:pt x="626" y="90"/>
                    <a:pt x="618" y="127"/>
                  </a:cubicBezTo>
                  <a:cubicBezTo>
                    <a:pt x="617" y="134"/>
                    <a:pt x="615" y="135"/>
                    <a:pt x="615" y="126"/>
                  </a:cubicBezTo>
                  <a:cubicBezTo>
                    <a:pt x="615" y="120"/>
                    <a:pt x="615" y="112"/>
                    <a:pt x="615" y="106"/>
                  </a:cubicBezTo>
                  <a:cubicBezTo>
                    <a:pt x="624" y="68"/>
                    <a:pt x="613" y="54"/>
                    <a:pt x="595" y="64"/>
                  </a:cubicBezTo>
                  <a:cubicBezTo>
                    <a:pt x="601" y="133"/>
                    <a:pt x="569" y="167"/>
                    <a:pt x="545" y="167"/>
                  </a:cubicBezTo>
                  <a:cubicBezTo>
                    <a:pt x="536" y="167"/>
                    <a:pt x="529" y="163"/>
                    <a:pt x="524" y="158"/>
                  </a:cubicBezTo>
                  <a:cubicBezTo>
                    <a:pt x="553" y="140"/>
                    <a:pt x="566" y="119"/>
                    <a:pt x="566" y="99"/>
                  </a:cubicBezTo>
                  <a:cubicBezTo>
                    <a:pt x="566" y="77"/>
                    <a:pt x="554" y="65"/>
                    <a:pt x="533" y="65"/>
                  </a:cubicBezTo>
                  <a:cubicBezTo>
                    <a:pt x="504" y="65"/>
                    <a:pt x="488" y="95"/>
                    <a:pt x="488" y="120"/>
                  </a:cubicBezTo>
                  <a:cubicBezTo>
                    <a:pt x="488" y="134"/>
                    <a:pt x="491" y="145"/>
                    <a:pt x="495" y="155"/>
                  </a:cubicBezTo>
                  <a:cubicBezTo>
                    <a:pt x="485" y="159"/>
                    <a:pt x="475" y="164"/>
                    <a:pt x="467" y="168"/>
                  </a:cubicBezTo>
                  <a:cubicBezTo>
                    <a:pt x="466" y="141"/>
                    <a:pt x="463" y="114"/>
                    <a:pt x="461" y="89"/>
                  </a:cubicBezTo>
                  <a:cubicBezTo>
                    <a:pt x="445" y="85"/>
                    <a:pt x="441" y="92"/>
                    <a:pt x="440" y="106"/>
                  </a:cubicBezTo>
                  <a:cubicBezTo>
                    <a:pt x="437" y="137"/>
                    <a:pt x="425" y="156"/>
                    <a:pt x="415" y="156"/>
                  </a:cubicBezTo>
                  <a:cubicBezTo>
                    <a:pt x="407" y="156"/>
                    <a:pt x="403" y="147"/>
                    <a:pt x="402" y="137"/>
                  </a:cubicBezTo>
                  <a:cubicBezTo>
                    <a:pt x="399" y="87"/>
                    <a:pt x="440" y="73"/>
                    <a:pt x="461" y="80"/>
                  </a:cubicBezTo>
                  <a:cubicBezTo>
                    <a:pt x="466" y="69"/>
                    <a:pt x="461" y="61"/>
                    <a:pt x="442" y="61"/>
                  </a:cubicBezTo>
                  <a:cubicBezTo>
                    <a:pt x="418" y="61"/>
                    <a:pt x="401" y="75"/>
                    <a:pt x="388" y="94"/>
                  </a:cubicBezTo>
                  <a:cubicBezTo>
                    <a:pt x="380" y="106"/>
                    <a:pt x="370" y="114"/>
                    <a:pt x="357" y="125"/>
                  </a:cubicBezTo>
                  <a:cubicBezTo>
                    <a:pt x="357" y="122"/>
                    <a:pt x="357" y="119"/>
                    <a:pt x="357" y="116"/>
                  </a:cubicBezTo>
                  <a:cubicBezTo>
                    <a:pt x="357" y="80"/>
                    <a:pt x="338" y="65"/>
                    <a:pt x="320" y="65"/>
                  </a:cubicBezTo>
                  <a:cubicBezTo>
                    <a:pt x="305" y="65"/>
                    <a:pt x="295" y="74"/>
                    <a:pt x="290" y="88"/>
                  </a:cubicBezTo>
                  <a:cubicBezTo>
                    <a:pt x="288" y="74"/>
                    <a:pt x="285" y="68"/>
                    <a:pt x="277" y="68"/>
                  </a:cubicBezTo>
                  <a:cubicBezTo>
                    <a:pt x="274" y="68"/>
                    <a:pt x="269" y="69"/>
                    <a:pt x="264" y="71"/>
                  </a:cubicBezTo>
                  <a:cubicBezTo>
                    <a:pt x="266" y="79"/>
                    <a:pt x="267" y="96"/>
                    <a:pt x="267" y="108"/>
                  </a:cubicBezTo>
                  <a:cubicBezTo>
                    <a:pt x="267" y="150"/>
                    <a:pt x="255" y="169"/>
                    <a:pt x="243" y="169"/>
                  </a:cubicBezTo>
                  <a:cubicBezTo>
                    <a:pt x="230" y="169"/>
                    <a:pt x="228" y="119"/>
                    <a:pt x="227" y="99"/>
                  </a:cubicBezTo>
                  <a:cubicBezTo>
                    <a:pt x="225" y="99"/>
                    <a:pt x="223" y="98"/>
                    <a:pt x="220" y="98"/>
                  </a:cubicBezTo>
                  <a:cubicBezTo>
                    <a:pt x="208" y="98"/>
                    <a:pt x="206" y="114"/>
                    <a:pt x="203" y="129"/>
                  </a:cubicBezTo>
                  <a:cubicBezTo>
                    <a:pt x="200" y="146"/>
                    <a:pt x="190" y="167"/>
                    <a:pt x="176" y="167"/>
                  </a:cubicBezTo>
                  <a:cubicBezTo>
                    <a:pt x="168" y="167"/>
                    <a:pt x="162" y="159"/>
                    <a:pt x="162" y="144"/>
                  </a:cubicBezTo>
                  <a:cubicBezTo>
                    <a:pt x="160" y="114"/>
                    <a:pt x="185" y="78"/>
                    <a:pt x="225" y="89"/>
                  </a:cubicBezTo>
                  <a:cubicBezTo>
                    <a:pt x="230" y="77"/>
                    <a:pt x="222" y="68"/>
                    <a:pt x="205" y="68"/>
                  </a:cubicBezTo>
                  <a:cubicBezTo>
                    <a:pt x="177" y="68"/>
                    <a:pt x="153" y="89"/>
                    <a:pt x="143" y="115"/>
                  </a:cubicBezTo>
                  <a:cubicBezTo>
                    <a:pt x="132" y="138"/>
                    <a:pt x="114" y="172"/>
                    <a:pt x="77" y="172"/>
                  </a:cubicBezTo>
                  <a:cubicBezTo>
                    <a:pt x="50" y="172"/>
                    <a:pt x="30" y="149"/>
                    <a:pt x="30" y="101"/>
                  </a:cubicBezTo>
                  <a:cubicBezTo>
                    <a:pt x="30" y="59"/>
                    <a:pt x="56" y="20"/>
                    <a:pt x="84" y="20"/>
                  </a:cubicBezTo>
                  <a:cubicBezTo>
                    <a:pt x="104" y="20"/>
                    <a:pt x="108" y="39"/>
                    <a:pt x="107" y="57"/>
                  </a:cubicBezTo>
                  <a:cubicBezTo>
                    <a:pt x="117" y="65"/>
                    <a:pt x="133" y="58"/>
                    <a:pt x="133" y="37"/>
                  </a:cubicBezTo>
                  <a:cubicBezTo>
                    <a:pt x="133" y="24"/>
                    <a:pt x="122" y="0"/>
                    <a:pt x="85" y="0"/>
                  </a:cubicBezTo>
                  <a:cubicBezTo>
                    <a:pt x="40" y="0"/>
                    <a:pt x="0" y="45"/>
                    <a:pt x="0" y="105"/>
                  </a:cubicBezTo>
                  <a:cubicBezTo>
                    <a:pt x="0" y="162"/>
                    <a:pt x="29" y="196"/>
                    <a:pt x="70" y="196"/>
                  </a:cubicBezTo>
                  <a:cubicBezTo>
                    <a:pt x="97" y="196"/>
                    <a:pt x="121" y="181"/>
                    <a:pt x="138" y="154"/>
                  </a:cubicBezTo>
                  <a:cubicBezTo>
                    <a:pt x="143" y="178"/>
                    <a:pt x="159" y="188"/>
                    <a:pt x="171" y="188"/>
                  </a:cubicBezTo>
                  <a:cubicBezTo>
                    <a:pt x="191" y="188"/>
                    <a:pt x="204" y="175"/>
                    <a:pt x="211" y="158"/>
                  </a:cubicBezTo>
                  <a:cubicBezTo>
                    <a:pt x="216" y="175"/>
                    <a:pt x="225" y="188"/>
                    <a:pt x="240" y="188"/>
                  </a:cubicBezTo>
                  <a:cubicBezTo>
                    <a:pt x="251" y="188"/>
                    <a:pt x="260" y="183"/>
                    <a:pt x="266" y="174"/>
                  </a:cubicBezTo>
                  <a:cubicBezTo>
                    <a:pt x="264" y="234"/>
                    <a:pt x="261" y="273"/>
                    <a:pt x="296" y="265"/>
                  </a:cubicBezTo>
                  <a:cubicBezTo>
                    <a:pt x="291" y="248"/>
                    <a:pt x="289" y="217"/>
                    <a:pt x="289" y="189"/>
                  </a:cubicBezTo>
                  <a:cubicBezTo>
                    <a:pt x="289" y="111"/>
                    <a:pt x="302" y="86"/>
                    <a:pt x="318" y="86"/>
                  </a:cubicBezTo>
                  <a:cubicBezTo>
                    <a:pt x="329" y="86"/>
                    <a:pt x="333" y="101"/>
                    <a:pt x="333" y="116"/>
                  </a:cubicBezTo>
                  <a:cubicBezTo>
                    <a:pt x="333" y="125"/>
                    <a:pt x="332" y="134"/>
                    <a:pt x="330" y="143"/>
                  </a:cubicBezTo>
                  <a:cubicBezTo>
                    <a:pt x="311" y="156"/>
                    <a:pt x="295" y="165"/>
                    <a:pt x="295" y="178"/>
                  </a:cubicBezTo>
                  <a:cubicBezTo>
                    <a:pt x="295" y="188"/>
                    <a:pt x="302" y="188"/>
                    <a:pt x="309" y="188"/>
                  </a:cubicBezTo>
                  <a:cubicBezTo>
                    <a:pt x="324" y="188"/>
                    <a:pt x="342" y="174"/>
                    <a:pt x="352" y="146"/>
                  </a:cubicBezTo>
                  <a:cubicBezTo>
                    <a:pt x="360" y="141"/>
                    <a:pt x="369" y="134"/>
                    <a:pt x="378" y="126"/>
                  </a:cubicBezTo>
                  <a:cubicBezTo>
                    <a:pt x="377" y="129"/>
                    <a:pt x="377" y="132"/>
                    <a:pt x="377" y="135"/>
                  </a:cubicBezTo>
                  <a:cubicBezTo>
                    <a:pt x="377" y="162"/>
                    <a:pt x="389" y="179"/>
                    <a:pt x="409" y="179"/>
                  </a:cubicBezTo>
                  <a:cubicBezTo>
                    <a:pt x="424" y="179"/>
                    <a:pt x="435" y="168"/>
                    <a:pt x="443" y="152"/>
                  </a:cubicBezTo>
                  <a:cubicBezTo>
                    <a:pt x="444" y="162"/>
                    <a:pt x="444" y="170"/>
                    <a:pt x="444" y="178"/>
                  </a:cubicBezTo>
                  <a:cubicBezTo>
                    <a:pt x="413" y="192"/>
                    <a:pt x="379" y="207"/>
                    <a:pt x="379" y="247"/>
                  </a:cubicBezTo>
                  <a:cubicBezTo>
                    <a:pt x="379" y="268"/>
                    <a:pt x="394" y="283"/>
                    <a:pt x="414" y="283"/>
                  </a:cubicBezTo>
                  <a:cubicBezTo>
                    <a:pt x="457" y="283"/>
                    <a:pt x="466" y="238"/>
                    <a:pt x="467" y="185"/>
                  </a:cubicBezTo>
                  <a:cubicBezTo>
                    <a:pt x="481" y="179"/>
                    <a:pt x="491" y="175"/>
                    <a:pt x="503" y="169"/>
                  </a:cubicBezTo>
                  <a:cubicBezTo>
                    <a:pt x="513" y="182"/>
                    <a:pt x="527" y="188"/>
                    <a:pt x="540" y="188"/>
                  </a:cubicBezTo>
                  <a:cubicBezTo>
                    <a:pt x="564" y="188"/>
                    <a:pt x="582" y="175"/>
                    <a:pt x="597" y="149"/>
                  </a:cubicBezTo>
                  <a:cubicBezTo>
                    <a:pt x="600" y="169"/>
                    <a:pt x="605" y="188"/>
                    <a:pt x="615" y="188"/>
                  </a:cubicBezTo>
                  <a:cubicBezTo>
                    <a:pt x="634" y="188"/>
                    <a:pt x="638" y="88"/>
                    <a:pt x="653" y="88"/>
                  </a:cubicBezTo>
                  <a:cubicBezTo>
                    <a:pt x="663" y="88"/>
                    <a:pt x="654" y="196"/>
                    <a:pt x="683" y="196"/>
                  </a:cubicBezTo>
                  <a:cubicBezTo>
                    <a:pt x="708" y="196"/>
                    <a:pt x="713" y="101"/>
                    <a:pt x="725" y="101"/>
                  </a:cubicBezTo>
                  <a:cubicBezTo>
                    <a:pt x="733" y="101"/>
                    <a:pt x="734" y="188"/>
                    <a:pt x="761" y="188"/>
                  </a:cubicBezTo>
                  <a:cubicBezTo>
                    <a:pt x="774" y="188"/>
                    <a:pt x="788" y="172"/>
                    <a:pt x="795" y="139"/>
                  </a:cubicBezTo>
                  <a:cubicBezTo>
                    <a:pt x="799" y="161"/>
                    <a:pt x="810" y="188"/>
                    <a:pt x="832" y="188"/>
                  </a:cubicBezTo>
                  <a:cubicBezTo>
                    <a:pt x="844" y="188"/>
                    <a:pt x="855" y="175"/>
                    <a:pt x="864" y="158"/>
                  </a:cubicBezTo>
                  <a:cubicBezTo>
                    <a:pt x="866" y="176"/>
                    <a:pt x="871" y="188"/>
                    <a:pt x="881" y="188"/>
                  </a:cubicBezTo>
                  <a:cubicBezTo>
                    <a:pt x="906" y="188"/>
                    <a:pt x="905" y="88"/>
                    <a:pt x="925" y="88"/>
                  </a:cubicBezTo>
                  <a:cubicBezTo>
                    <a:pt x="940" y="88"/>
                    <a:pt x="936" y="188"/>
                    <a:pt x="972" y="188"/>
                  </a:cubicBezTo>
                  <a:cubicBezTo>
                    <a:pt x="990" y="188"/>
                    <a:pt x="998" y="173"/>
                    <a:pt x="1003" y="154"/>
                  </a:cubicBezTo>
                  <a:cubicBezTo>
                    <a:pt x="1010" y="182"/>
                    <a:pt x="1021" y="188"/>
                    <a:pt x="1030" y="188"/>
                  </a:cubicBezTo>
                  <a:cubicBezTo>
                    <a:pt x="1036" y="188"/>
                    <a:pt x="1040" y="186"/>
                    <a:pt x="1046" y="179"/>
                  </a:cubicBezTo>
                  <a:cubicBezTo>
                    <a:pt x="1017" y="167"/>
                    <a:pt x="1020" y="122"/>
                    <a:pt x="1020"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
            <p:cNvSpPr>
              <a:spLocks/>
            </p:cNvSpPr>
            <p:nvPr/>
          </p:nvSpPr>
          <p:spPr bwMode="auto">
            <a:xfrm>
              <a:off x="9560026" y="7138987"/>
              <a:ext cx="109538" cy="115888"/>
            </a:xfrm>
            <a:custGeom>
              <a:avLst/>
              <a:gdLst>
                <a:gd name="T0" fmla="*/ 15 w 29"/>
                <a:gd name="T1" fmla="*/ 31 h 31"/>
                <a:gd name="T2" fmla="*/ 29 w 29"/>
                <a:gd name="T3" fmla="*/ 15 h 31"/>
                <a:gd name="T4" fmla="*/ 15 w 29"/>
                <a:gd name="T5" fmla="*/ 0 h 31"/>
                <a:gd name="T6" fmla="*/ 0 w 29"/>
                <a:gd name="T7" fmla="*/ 16 h 31"/>
                <a:gd name="T8" fmla="*/ 15 w 29"/>
                <a:gd name="T9" fmla="*/ 31 h 31"/>
              </a:gdLst>
              <a:ahLst/>
              <a:cxnLst>
                <a:cxn ang="0">
                  <a:pos x="T0" y="T1"/>
                </a:cxn>
                <a:cxn ang="0">
                  <a:pos x="T2" y="T3"/>
                </a:cxn>
                <a:cxn ang="0">
                  <a:pos x="T4" y="T5"/>
                </a:cxn>
                <a:cxn ang="0">
                  <a:pos x="T6" y="T7"/>
                </a:cxn>
                <a:cxn ang="0">
                  <a:pos x="T8" y="T9"/>
                </a:cxn>
              </a:cxnLst>
              <a:rect l="0" t="0" r="r" b="b"/>
              <a:pathLst>
                <a:path w="29" h="31">
                  <a:moveTo>
                    <a:pt x="15" y="31"/>
                  </a:moveTo>
                  <a:cubicBezTo>
                    <a:pt x="23" y="31"/>
                    <a:pt x="29" y="24"/>
                    <a:pt x="29" y="15"/>
                  </a:cubicBezTo>
                  <a:cubicBezTo>
                    <a:pt x="29" y="7"/>
                    <a:pt x="24" y="0"/>
                    <a:pt x="15" y="0"/>
                  </a:cubicBezTo>
                  <a:cubicBezTo>
                    <a:pt x="7" y="1"/>
                    <a:pt x="0" y="8"/>
                    <a:pt x="0" y="16"/>
                  </a:cubicBezTo>
                  <a:cubicBezTo>
                    <a:pt x="0" y="25"/>
                    <a:pt x="7" y="31"/>
                    <a:pt x="15"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
            <p:cNvSpPr>
              <a:spLocks/>
            </p:cNvSpPr>
            <p:nvPr/>
          </p:nvSpPr>
          <p:spPr bwMode="auto">
            <a:xfrm>
              <a:off x="10333138" y="7161212"/>
              <a:ext cx="101600" cy="109538"/>
            </a:xfrm>
            <a:custGeom>
              <a:avLst/>
              <a:gdLst>
                <a:gd name="T0" fmla="*/ 14 w 27"/>
                <a:gd name="T1" fmla="*/ 29 h 29"/>
                <a:gd name="T2" fmla="*/ 27 w 27"/>
                <a:gd name="T3" fmla="*/ 14 h 29"/>
                <a:gd name="T4" fmla="*/ 14 w 27"/>
                <a:gd name="T5" fmla="*/ 0 h 29"/>
                <a:gd name="T6" fmla="*/ 0 w 27"/>
                <a:gd name="T7" fmla="*/ 15 h 29"/>
                <a:gd name="T8" fmla="*/ 14 w 27"/>
                <a:gd name="T9" fmla="*/ 29 h 29"/>
              </a:gdLst>
              <a:ahLst/>
              <a:cxnLst>
                <a:cxn ang="0">
                  <a:pos x="T0" y="T1"/>
                </a:cxn>
                <a:cxn ang="0">
                  <a:pos x="T2" y="T3"/>
                </a:cxn>
                <a:cxn ang="0">
                  <a:pos x="T4" y="T5"/>
                </a:cxn>
                <a:cxn ang="0">
                  <a:pos x="T6" y="T7"/>
                </a:cxn>
                <a:cxn ang="0">
                  <a:pos x="T8" y="T9"/>
                </a:cxn>
              </a:cxnLst>
              <a:rect l="0" t="0" r="r" b="b"/>
              <a:pathLst>
                <a:path w="27" h="29">
                  <a:moveTo>
                    <a:pt x="14" y="29"/>
                  </a:moveTo>
                  <a:cubicBezTo>
                    <a:pt x="21" y="29"/>
                    <a:pt x="27" y="22"/>
                    <a:pt x="27" y="14"/>
                  </a:cubicBezTo>
                  <a:cubicBezTo>
                    <a:pt x="27" y="6"/>
                    <a:pt x="21" y="0"/>
                    <a:pt x="14" y="0"/>
                  </a:cubicBezTo>
                  <a:cubicBezTo>
                    <a:pt x="6" y="0"/>
                    <a:pt x="0" y="7"/>
                    <a:pt x="0" y="15"/>
                  </a:cubicBezTo>
                  <a:cubicBezTo>
                    <a:pt x="0" y="23"/>
                    <a:pt x="6" y="29"/>
                    <a:pt x="14"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
            <p:cNvSpPr>
              <a:spLocks/>
            </p:cNvSpPr>
            <p:nvPr/>
          </p:nvSpPr>
          <p:spPr bwMode="auto">
            <a:xfrm>
              <a:off x="10580788" y="7072312"/>
              <a:ext cx="847725" cy="719138"/>
            </a:xfrm>
            <a:custGeom>
              <a:avLst/>
              <a:gdLst>
                <a:gd name="T0" fmla="*/ 226 w 226"/>
                <a:gd name="T1" fmla="*/ 120 h 192"/>
                <a:gd name="T2" fmla="*/ 187 w 226"/>
                <a:gd name="T3" fmla="*/ 40 h 192"/>
                <a:gd name="T4" fmla="*/ 126 w 226"/>
                <a:gd name="T5" fmla="*/ 2 h 192"/>
                <a:gd name="T6" fmla="*/ 121 w 226"/>
                <a:gd name="T7" fmla="*/ 0 h 192"/>
                <a:gd name="T8" fmla="*/ 121 w 226"/>
                <a:gd name="T9" fmla="*/ 0 h 192"/>
                <a:gd name="T10" fmla="*/ 0 w 226"/>
                <a:gd name="T11" fmla="*/ 125 h 192"/>
                <a:gd name="T12" fmla="*/ 41 w 226"/>
                <a:gd name="T13" fmla="*/ 186 h 192"/>
                <a:gd name="T14" fmla="*/ 84 w 226"/>
                <a:gd name="T15" fmla="*/ 187 h 192"/>
                <a:gd name="T16" fmla="*/ 116 w 226"/>
                <a:gd name="T17" fmla="*/ 165 h 192"/>
                <a:gd name="T18" fmla="*/ 189 w 226"/>
                <a:gd name="T19" fmla="*/ 88 h 192"/>
                <a:gd name="T20" fmla="*/ 226 w 226"/>
                <a:gd name="T21" fmla="*/ 122 h 192"/>
                <a:gd name="T22" fmla="*/ 226 w 226"/>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6" h="192">
                  <a:moveTo>
                    <a:pt x="226" y="120"/>
                  </a:moveTo>
                  <a:cubicBezTo>
                    <a:pt x="225" y="88"/>
                    <a:pt x="210" y="61"/>
                    <a:pt x="187" y="40"/>
                  </a:cubicBezTo>
                  <a:cubicBezTo>
                    <a:pt x="169" y="24"/>
                    <a:pt x="148" y="12"/>
                    <a:pt x="126" y="2"/>
                  </a:cubicBezTo>
                  <a:cubicBezTo>
                    <a:pt x="124" y="2"/>
                    <a:pt x="123" y="1"/>
                    <a:pt x="121" y="0"/>
                  </a:cubicBezTo>
                  <a:cubicBezTo>
                    <a:pt x="121" y="0"/>
                    <a:pt x="121" y="0"/>
                    <a:pt x="121" y="0"/>
                  </a:cubicBezTo>
                  <a:cubicBezTo>
                    <a:pt x="94" y="33"/>
                    <a:pt x="0" y="57"/>
                    <a:pt x="0" y="125"/>
                  </a:cubicBezTo>
                  <a:cubicBezTo>
                    <a:pt x="0" y="151"/>
                    <a:pt x="17" y="176"/>
                    <a:pt x="41" y="186"/>
                  </a:cubicBezTo>
                  <a:cubicBezTo>
                    <a:pt x="56" y="192"/>
                    <a:pt x="70" y="192"/>
                    <a:pt x="84" y="187"/>
                  </a:cubicBezTo>
                  <a:cubicBezTo>
                    <a:pt x="97" y="183"/>
                    <a:pt x="107" y="175"/>
                    <a:pt x="116" y="165"/>
                  </a:cubicBezTo>
                  <a:cubicBezTo>
                    <a:pt x="144" y="135"/>
                    <a:pt x="155" y="88"/>
                    <a:pt x="189" y="88"/>
                  </a:cubicBezTo>
                  <a:cubicBezTo>
                    <a:pt x="219" y="88"/>
                    <a:pt x="224" y="110"/>
                    <a:pt x="226" y="122"/>
                  </a:cubicBezTo>
                  <a:cubicBezTo>
                    <a:pt x="226" y="122"/>
                    <a:pt x="226" y="121"/>
                    <a:pt x="226"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grpSp>
        <p:nvGrpSpPr>
          <p:cNvPr id="35" name="Group 34"/>
          <p:cNvGrpSpPr>
            <a:grpSpLocks noChangeAspect="1"/>
          </p:cNvGrpSpPr>
          <p:nvPr userDrawn="1"/>
        </p:nvGrpSpPr>
        <p:grpSpPr>
          <a:xfrm>
            <a:off x="10021824" y="356616"/>
            <a:ext cx="1828800" cy="407871"/>
            <a:chOff x="6602513" y="7072312"/>
            <a:chExt cx="4826000" cy="1076326"/>
          </a:xfrm>
          <a:solidFill>
            <a:schemeClr val="bg1"/>
          </a:solidFill>
        </p:grpSpPr>
        <p:sp>
          <p:nvSpPr>
            <p:cNvPr id="36" name="Freeform 6"/>
            <p:cNvSpPr>
              <a:spLocks/>
            </p:cNvSpPr>
            <p:nvPr/>
          </p:nvSpPr>
          <p:spPr bwMode="auto">
            <a:xfrm>
              <a:off x="10869713" y="7400925"/>
              <a:ext cx="558800" cy="454025"/>
            </a:xfrm>
            <a:custGeom>
              <a:avLst/>
              <a:gdLst>
                <a:gd name="T0" fmla="*/ 98 w 149"/>
                <a:gd name="T1" fmla="*/ 84 h 121"/>
                <a:gd name="T2" fmla="*/ 149 w 149"/>
                <a:gd name="T3" fmla="*/ 34 h 121"/>
                <a:gd name="T4" fmla="*/ 112 w 149"/>
                <a:gd name="T5" fmla="*/ 0 h 121"/>
                <a:gd name="T6" fmla="*/ 39 w 149"/>
                <a:gd name="T7" fmla="*/ 77 h 121"/>
                <a:gd name="T8" fmla="*/ 0 w 149"/>
                <a:gd name="T9" fmla="*/ 113 h 121"/>
                <a:gd name="T10" fmla="*/ 30 w 149"/>
                <a:gd name="T11" fmla="*/ 121 h 121"/>
                <a:gd name="T12" fmla="*/ 99 w 149"/>
                <a:gd name="T13" fmla="*/ 98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8" y="61"/>
                    <a:pt x="149" y="34"/>
                  </a:cubicBezTo>
                  <a:cubicBezTo>
                    <a:pt x="147" y="22"/>
                    <a:pt x="142" y="0"/>
                    <a:pt x="112" y="0"/>
                  </a:cubicBezTo>
                  <a:cubicBezTo>
                    <a:pt x="78" y="0"/>
                    <a:pt x="67" y="47"/>
                    <a:pt x="39" y="77"/>
                  </a:cubicBezTo>
                  <a:cubicBezTo>
                    <a:pt x="37" y="95"/>
                    <a:pt x="21" y="110"/>
                    <a:pt x="0" y="113"/>
                  </a:cubicBezTo>
                  <a:cubicBezTo>
                    <a:pt x="5" y="118"/>
                    <a:pt x="16" y="121"/>
                    <a:pt x="30" y="121"/>
                  </a:cubicBezTo>
                  <a:cubicBezTo>
                    <a:pt x="54" y="121"/>
                    <a:pt x="83" y="114"/>
                    <a:pt x="99" y="98"/>
                  </a:cubicBezTo>
                  <a:cubicBezTo>
                    <a:pt x="78" y="99"/>
                    <a:pt x="65" y="85"/>
                    <a:pt x="64" y="67"/>
                  </a:cubicBezTo>
                  <a:cubicBezTo>
                    <a:pt x="74" y="79"/>
                    <a:pt x="85" y="84"/>
                    <a:pt x="98" y="8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7"/>
            <p:cNvSpPr>
              <a:spLocks noEditPoints="1"/>
            </p:cNvSpPr>
            <p:nvPr/>
          </p:nvSpPr>
          <p:spPr bwMode="auto">
            <a:xfrm>
              <a:off x="6602513" y="7086600"/>
              <a:ext cx="3921125" cy="1062038"/>
            </a:xfrm>
            <a:custGeom>
              <a:avLst/>
              <a:gdLst>
                <a:gd name="T0" fmla="*/ 544 w 1046"/>
                <a:gd name="T1" fmla="*/ 102 h 283"/>
                <a:gd name="T2" fmla="*/ 531 w 1046"/>
                <a:gd name="T3" fmla="*/ 83 h 283"/>
                <a:gd name="T4" fmla="*/ 402 w 1046"/>
                <a:gd name="T5" fmla="*/ 247 h 283"/>
                <a:gd name="T6" fmla="*/ 416 w 1046"/>
                <a:gd name="T7" fmla="*/ 264 h 283"/>
                <a:gd name="T8" fmla="*/ 1009 w 1046"/>
                <a:gd name="T9" fmla="*/ 68 h 283"/>
                <a:gd name="T10" fmla="*/ 976 w 1046"/>
                <a:gd name="T11" fmla="*/ 165 h 283"/>
                <a:gd name="T12" fmla="*/ 883 w 1046"/>
                <a:gd name="T13" fmla="*/ 143 h 283"/>
                <a:gd name="T14" fmla="*/ 883 w 1046"/>
                <a:gd name="T15" fmla="*/ 82 h 283"/>
                <a:gd name="T16" fmla="*/ 835 w 1046"/>
                <a:gd name="T17" fmla="*/ 166 h 283"/>
                <a:gd name="T18" fmla="*/ 793 w 1046"/>
                <a:gd name="T19" fmla="*/ 66 h 283"/>
                <a:gd name="T20" fmla="*/ 727 w 1046"/>
                <a:gd name="T21" fmla="*/ 68 h 283"/>
                <a:gd name="T22" fmla="*/ 654 w 1046"/>
                <a:gd name="T23" fmla="*/ 57 h 283"/>
                <a:gd name="T24" fmla="*/ 615 w 1046"/>
                <a:gd name="T25" fmla="*/ 126 h 283"/>
                <a:gd name="T26" fmla="*/ 595 w 1046"/>
                <a:gd name="T27" fmla="*/ 64 h 283"/>
                <a:gd name="T28" fmla="*/ 524 w 1046"/>
                <a:gd name="T29" fmla="*/ 158 h 283"/>
                <a:gd name="T30" fmla="*/ 533 w 1046"/>
                <a:gd name="T31" fmla="*/ 65 h 283"/>
                <a:gd name="T32" fmla="*/ 495 w 1046"/>
                <a:gd name="T33" fmla="*/ 155 h 283"/>
                <a:gd name="T34" fmla="*/ 461 w 1046"/>
                <a:gd name="T35" fmla="*/ 89 h 283"/>
                <a:gd name="T36" fmla="*/ 415 w 1046"/>
                <a:gd name="T37" fmla="*/ 156 h 283"/>
                <a:gd name="T38" fmla="*/ 461 w 1046"/>
                <a:gd name="T39" fmla="*/ 80 h 283"/>
                <a:gd name="T40" fmla="*/ 388 w 1046"/>
                <a:gd name="T41" fmla="*/ 94 h 283"/>
                <a:gd name="T42" fmla="*/ 357 w 1046"/>
                <a:gd name="T43" fmla="*/ 116 h 283"/>
                <a:gd name="T44" fmla="*/ 290 w 1046"/>
                <a:gd name="T45" fmla="*/ 88 h 283"/>
                <a:gd name="T46" fmla="*/ 264 w 1046"/>
                <a:gd name="T47" fmla="*/ 71 h 283"/>
                <a:gd name="T48" fmla="*/ 243 w 1046"/>
                <a:gd name="T49" fmla="*/ 169 h 283"/>
                <a:gd name="T50" fmla="*/ 220 w 1046"/>
                <a:gd name="T51" fmla="*/ 98 h 283"/>
                <a:gd name="T52" fmla="*/ 176 w 1046"/>
                <a:gd name="T53" fmla="*/ 167 h 283"/>
                <a:gd name="T54" fmla="*/ 225 w 1046"/>
                <a:gd name="T55" fmla="*/ 89 h 283"/>
                <a:gd name="T56" fmla="*/ 143 w 1046"/>
                <a:gd name="T57" fmla="*/ 115 h 283"/>
                <a:gd name="T58" fmla="*/ 30 w 1046"/>
                <a:gd name="T59" fmla="*/ 101 h 283"/>
                <a:gd name="T60" fmla="*/ 107 w 1046"/>
                <a:gd name="T61" fmla="*/ 57 h 283"/>
                <a:gd name="T62" fmla="*/ 85 w 1046"/>
                <a:gd name="T63" fmla="*/ 0 h 283"/>
                <a:gd name="T64" fmla="*/ 70 w 1046"/>
                <a:gd name="T65" fmla="*/ 196 h 283"/>
                <a:gd name="T66" fmla="*/ 171 w 1046"/>
                <a:gd name="T67" fmla="*/ 188 h 283"/>
                <a:gd name="T68" fmla="*/ 240 w 1046"/>
                <a:gd name="T69" fmla="*/ 188 h 283"/>
                <a:gd name="T70" fmla="*/ 296 w 1046"/>
                <a:gd name="T71" fmla="*/ 265 h 283"/>
                <a:gd name="T72" fmla="*/ 318 w 1046"/>
                <a:gd name="T73" fmla="*/ 86 h 283"/>
                <a:gd name="T74" fmla="*/ 330 w 1046"/>
                <a:gd name="T75" fmla="*/ 143 h 283"/>
                <a:gd name="T76" fmla="*/ 309 w 1046"/>
                <a:gd name="T77" fmla="*/ 188 h 283"/>
                <a:gd name="T78" fmla="*/ 378 w 1046"/>
                <a:gd name="T79" fmla="*/ 126 h 283"/>
                <a:gd name="T80" fmla="*/ 409 w 1046"/>
                <a:gd name="T81" fmla="*/ 179 h 283"/>
                <a:gd name="T82" fmla="*/ 444 w 1046"/>
                <a:gd name="T83" fmla="*/ 178 h 283"/>
                <a:gd name="T84" fmla="*/ 414 w 1046"/>
                <a:gd name="T85" fmla="*/ 283 h 283"/>
                <a:gd name="T86" fmla="*/ 503 w 1046"/>
                <a:gd name="T87" fmla="*/ 169 h 283"/>
                <a:gd name="T88" fmla="*/ 597 w 1046"/>
                <a:gd name="T89" fmla="*/ 149 h 283"/>
                <a:gd name="T90" fmla="*/ 653 w 1046"/>
                <a:gd name="T91" fmla="*/ 88 h 283"/>
                <a:gd name="T92" fmla="*/ 725 w 1046"/>
                <a:gd name="T93" fmla="*/ 101 h 283"/>
                <a:gd name="T94" fmla="*/ 795 w 1046"/>
                <a:gd name="T95" fmla="*/ 139 h 283"/>
                <a:gd name="T96" fmla="*/ 864 w 1046"/>
                <a:gd name="T97" fmla="*/ 158 h 283"/>
                <a:gd name="T98" fmla="*/ 925 w 1046"/>
                <a:gd name="T99" fmla="*/ 88 h 283"/>
                <a:gd name="T100" fmla="*/ 1003 w 1046"/>
                <a:gd name="T101" fmla="*/ 154 h 283"/>
                <a:gd name="T102" fmla="*/ 1046 w 1046"/>
                <a:gd name="T103" fmla="*/ 17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6" h="283">
                  <a:moveTo>
                    <a:pt x="531" y="83"/>
                  </a:moveTo>
                  <a:cubicBezTo>
                    <a:pt x="540" y="83"/>
                    <a:pt x="544" y="91"/>
                    <a:pt x="544" y="102"/>
                  </a:cubicBezTo>
                  <a:cubicBezTo>
                    <a:pt x="543" y="115"/>
                    <a:pt x="533" y="131"/>
                    <a:pt x="516" y="143"/>
                  </a:cubicBezTo>
                  <a:cubicBezTo>
                    <a:pt x="507" y="118"/>
                    <a:pt x="514" y="83"/>
                    <a:pt x="531" y="83"/>
                  </a:cubicBezTo>
                  <a:moveTo>
                    <a:pt x="416" y="264"/>
                  </a:moveTo>
                  <a:cubicBezTo>
                    <a:pt x="407" y="264"/>
                    <a:pt x="402" y="256"/>
                    <a:pt x="402" y="247"/>
                  </a:cubicBezTo>
                  <a:cubicBezTo>
                    <a:pt x="402" y="221"/>
                    <a:pt x="421" y="207"/>
                    <a:pt x="444" y="196"/>
                  </a:cubicBezTo>
                  <a:cubicBezTo>
                    <a:pt x="443" y="252"/>
                    <a:pt x="430" y="264"/>
                    <a:pt x="416" y="264"/>
                  </a:cubicBezTo>
                  <a:moveTo>
                    <a:pt x="1020" y="93"/>
                  </a:moveTo>
                  <a:cubicBezTo>
                    <a:pt x="1020" y="78"/>
                    <a:pt x="1019" y="68"/>
                    <a:pt x="1009" y="68"/>
                  </a:cubicBezTo>
                  <a:cubicBezTo>
                    <a:pt x="1004" y="68"/>
                    <a:pt x="1002" y="69"/>
                    <a:pt x="998" y="70"/>
                  </a:cubicBezTo>
                  <a:cubicBezTo>
                    <a:pt x="1002" y="121"/>
                    <a:pt x="990" y="165"/>
                    <a:pt x="976" y="165"/>
                  </a:cubicBezTo>
                  <a:cubicBezTo>
                    <a:pt x="958" y="165"/>
                    <a:pt x="967" y="57"/>
                    <a:pt x="928" y="57"/>
                  </a:cubicBezTo>
                  <a:cubicBezTo>
                    <a:pt x="893" y="57"/>
                    <a:pt x="887" y="143"/>
                    <a:pt x="883" y="143"/>
                  </a:cubicBezTo>
                  <a:cubicBezTo>
                    <a:pt x="881" y="143"/>
                    <a:pt x="880" y="121"/>
                    <a:pt x="880" y="103"/>
                  </a:cubicBezTo>
                  <a:cubicBezTo>
                    <a:pt x="882" y="95"/>
                    <a:pt x="883" y="87"/>
                    <a:pt x="883" y="82"/>
                  </a:cubicBezTo>
                  <a:cubicBezTo>
                    <a:pt x="883" y="74"/>
                    <a:pt x="879" y="60"/>
                    <a:pt x="861" y="67"/>
                  </a:cubicBezTo>
                  <a:cubicBezTo>
                    <a:pt x="862" y="129"/>
                    <a:pt x="849" y="166"/>
                    <a:pt x="835" y="166"/>
                  </a:cubicBezTo>
                  <a:cubicBezTo>
                    <a:pt x="815" y="166"/>
                    <a:pt x="815" y="110"/>
                    <a:pt x="815" y="95"/>
                  </a:cubicBezTo>
                  <a:cubicBezTo>
                    <a:pt x="815" y="79"/>
                    <a:pt x="816" y="59"/>
                    <a:pt x="793" y="66"/>
                  </a:cubicBezTo>
                  <a:cubicBezTo>
                    <a:pt x="790" y="120"/>
                    <a:pt x="776" y="161"/>
                    <a:pt x="767" y="161"/>
                  </a:cubicBezTo>
                  <a:cubicBezTo>
                    <a:pt x="753" y="161"/>
                    <a:pt x="756" y="68"/>
                    <a:pt x="727" y="68"/>
                  </a:cubicBezTo>
                  <a:cubicBezTo>
                    <a:pt x="701" y="68"/>
                    <a:pt x="693" y="156"/>
                    <a:pt x="688" y="156"/>
                  </a:cubicBezTo>
                  <a:cubicBezTo>
                    <a:pt x="678" y="156"/>
                    <a:pt x="691" y="57"/>
                    <a:pt x="654" y="57"/>
                  </a:cubicBezTo>
                  <a:cubicBezTo>
                    <a:pt x="634" y="57"/>
                    <a:pt x="626" y="90"/>
                    <a:pt x="618" y="127"/>
                  </a:cubicBezTo>
                  <a:cubicBezTo>
                    <a:pt x="617" y="134"/>
                    <a:pt x="615" y="135"/>
                    <a:pt x="615" y="126"/>
                  </a:cubicBezTo>
                  <a:cubicBezTo>
                    <a:pt x="615" y="120"/>
                    <a:pt x="615" y="112"/>
                    <a:pt x="615" y="106"/>
                  </a:cubicBezTo>
                  <a:cubicBezTo>
                    <a:pt x="624" y="68"/>
                    <a:pt x="613" y="54"/>
                    <a:pt x="595" y="64"/>
                  </a:cubicBezTo>
                  <a:cubicBezTo>
                    <a:pt x="601" y="133"/>
                    <a:pt x="569" y="167"/>
                    <a:pt x="545" y="167"/>
                  </a:cubicBezTo>
                  <a:cubicBezTo>
                    <a:pt x="536" y="167"/>
                    <a:pt x="529" y="163"/>
                    <a:pt x="524" y="158"/>
                  </a:cubicBezTo>
                  <a:cubicBezTo>
                    <a:pt x="553" y="140"/>
                    <a:pt x="566" y="119"/>
                    <a:pt x="566" y="99"/>
                  </a:cubicBezTo>
                  <a:cubicBezTo>
                    <a:pt x="566" y="77"/>
                    <a:pt x="554" y="65"/>
                    <a:pt x="533" y="65"/>
                  </a:cubicBezTo>
                  <a:cubicBezTo>
                    <a:pt x="504" y="65"/>
                    <a:pt x="488" y="95"/>
                    <a:pt x="488" y="120"/>
                  </a:cubicBezTo>
                  <a:cubicBezTo>
                    <a:pt x="488" y="134"/>
                    <a:pt x="491" y="145"/>
                    <a:pt x="495" y="155"/>
                  </a:cubicBezTo>
                  <a:cubicBezTo>
                    <a:pt x="485" y="159"/>
                    <a:pt x="475" y="164"/>
                    <a:pt x="467" y="168"/>
                  </a:cubicBezTo>
                  <a:cubicBezTo>
                    <a:pt x="466" y="141"/>
                    <a:pt x="463" y="114"/>
                    <a:pt x="461" y="89"/>
                  </a:cubicBezTo>
                  <a:cubicBezTo>
                    <a:pt x="445" y="85"/>
                    <a:pt x="441" y="92"/>
                    <a:pt x="440" y="106"/>
                  </a:cubicBezTo>
                  <a:cubicBezTo>
                    <a:pt x="437" y="137"/>
                    <a:pt x="425" y="156"/>
                    <a:pt x="415" y="156"/>
                  </a:cubicBezTo>
                  <a:cubicBezTo>
                    <a:pt x="407" y="156"/>
                    <a:pt x="403" y="147"/>
                    <a:pt x="402" y="137"/>
                  </a:cubicBezTo>
                  <a:cubicBezTo>
                    <a:pt x="399" y="87"/>
                    <a:pt x="440" y="73"/>
                    <a:pt x="461" y="80"/>
                  </a:cubicBezTo>
                  <a:cubicBezTo>
                    <a:pt x="466" y="69"/>
                    <a:pt x="461" y="61"/>
                    <a:pt x="442" y="61"/>
                  </a:cubicBezTo>
                  <a:cubicBezTo>
                    <a:pt x="418" y="61"/>
                    <a:pt x="401" y="75"/>
                    <a:pt x="388" y="94"/>
                  </a:cubicBezTo>
                  <a:cubicBezTo>
                    <a:pt x="380" y="106"/>
                    <a:pt x="370" y="114"/>
                    <a:pt x="357" y="125"/>
                  </a:cubicBezTo>
                  <a:cubicBezTo>
                    <a:pt x="357" y="122"/>
                    <a:pt x="357" y="119"/>
                    <a:pt x="357" y="116"/>
                  </a:cubicBezTo>
                  <a:cubicBezTo>
                    <a:pt x="357" y="80"/>
                    <a:pt x="338" y="65"/>
                    <a:pt x="320" y="65"/>
                  </a:cubicBezTo>
                  <a:cubicBezTo>
                    <a:pt x="305" y="65"/>
                    <a:pt x="295" y="74"/>
                    <a:pt x="290" y="88"/>
                  </a:cubicBezTo>
                  <a:cubicBezTo>
                    <a:pt x="288" y="74"/>
                    <a:pt x="285" y="68"/>
                    <a:pt x="277" y="68"/>
                  </a:cubicBezTo>
                  <a:cubicBezTo>
                    <a:pt x="274" y="68"/>
                    <a:pt x="269" y="69"/>
                    <a:pt x="264" y="71"/>
                  </a:cubicBezTo>
                  <a:cubicBezTo>
                    <a:pt x="266" y="79"/>
                    <a:pt x="267" y="96"/>
                    <a:pt x="267" y="108"/>
                  </a:cubicBezTo>
                  <a:cubicBezTo>
                    <a:pt x="267" y="150"/>
                    <a:pt x="255" y="169"/>
                    <a:pt x="243" y="169"/>
                  </a:cubicBezTo>
                  <a:cubicBezTo>
                    <a:pt x="230" y="169"/>
                    <a:pt x="228" y="119"/>
                    <a:pt x="227" y="99"/>
                  </a:cubicBezTo>
                  <a:cubicBezTo>
                    <a:pt x="225" y="99"/>
                    <a:pt x="223" y="98"/>
                    <a:pt x="220" y="98"/>
                  </a:cubicBezTo>
                  <a:cubicBezTo>
                    <a:pt x="208" y="98"/>
                    <a:pt x="206" y="114"/>
                    <a:pt x="203" y="129"/>
                  </a:cubicBezTo>
                  <a:cubicBezTo>
                    <a:pt x="200" y="146"/>
                    <a:pt x="190" y="167"/>
                    <a:pt x="176" y="167"/>
                  </a:cubicBezTo>
                  <a:cubicBezTo>
                    <a:pt x="168" y="167"/>
                    <a:pt x="162" y="159"/>
                    <a:pt x="162" y="144"/>
                  </a:cubicBezTo>
                  <a:cubicBezTo>
                    <a:pt x="160" y="114"/>
                    <a:pt x="185" y="78"/>
                    <a:pt x="225" y="89"/>
                  </a:cubicBezTo>
                  <a:cubicBezTo>
                    <a:pt x="230" y="77"/>
                    <a:pt x="222" y="68"/>
                    <a:pt x="205" y="68"/>
                  </a:cubicBezTo>
                  <a:cubicBezTo>
                    <a:pt x="177" y="68"/>
                    <a:pt x="153" y="89"/>
                    <a:pt x="143" y="115"/>
                  </a:cubicBezTo>
                  <a:cubicBezTo>
                    <a:pt x="132" y="138"/>
                    <a:pt x="114" y="172"/>
                    <a:pt x="77" y="172"/>
                  </a:cubicBezTo>
                  <a:cubicBezTo>
                    <a:pt x="50" y="172"/>
                    <a:pt x="30" y="149"/>
                    <a:pt x="30" y="101"/>
                  </a:cubicBezTo>
                  <a:cubicBezTo>
                    <a:pt x="30" y="59"/>
                    <a:pt x="56" y="20"/>
                    <a:pt x="84" y="20"/>
                  </a:cubicBezTo>
                  <a:cubicBezTo>
                    <a:pt x="104" y="20"/>
                    <a:pt x="108" y="39"/>
                    <a:pt x="107" y="57"/>
                  </a:cubicBezTo>
                  <a:cubicBezTo>
                    <a:pt x="117" y="65"/>
                    <a:pt x="133" y="58"/>
                    <a:pt x="133" y="37"/>
                  </a:cubicBezTo>
                  <a:cubicBezTo>
                    <a:pt x="133" y="24"/>
                    <a:pt x="122" y="0"/>
                    <a:pt x="85" y="0"/>
                  </a:cubicBezTo>
                  <a:cubicBezTo>
                    <a:pt x="40" y="0"/>
                    <a:pt x="0" y="45"/>
                    <a:pt x="0" y="105"/>
                  </a:cubicBezTo>
                  <a:cubicBezTo>
                    <a:pt x="0" y="162"/>
                    <a:pt x="29" y="196"/>
                    <a:pt x="70" y="196"/>
                  </a:cubicBezTo>
                  <a:cubicBezTo>
                    <a:pt x="97" y="196"/>
                    <a:pt x="121" y="181"/>
                    <a:pt x="138" y="154"/>
                  </a:cubicBezTo>
                  <a:cubicBezTo>
                    <a:pt x="143" y="178"/>
                    <a:pt x="159" y="188"/>
                    <a:pt x="171" y="188"/>
                  </a:cubicBezTo>
                  <a:cubicBezTo>
                    <a:pt x="191" y="188"/>
                    <a:pt x="204" y="175"/>
                    <a:pt x="211" y="158"/>
                  </a:cubicBezTo>
                  <a:cubicBezTo>
                    <a:pt x="216" y="175"/>
                    <a:pt x="225" y="188"/>
                    <a:pt x="240" y="188"/>
                  </a:cubicBezTo>
                  <a:cubicBezTo>
                    <a:pt x="251" y="188"/>
                    <a:pt x="260" y="183"/>
                    <a:pt x="266" y="174"/>
                  </a:cubicBezTo>
                  <a:cubicBezTo>
                    <a:pt x="264" y="234"/>
                    <a:pt x="261" y="273"/>
                    <a:pt x="296" y="265"/>
                  </a:cubicBezTo>
                  <a:cubicBezTo>
                    <a:pt x="291" y="248"/>
                    <a:pt x="289" y="217"/>
                    <a:pt x="289" y="189"/>
                  </a:cubicBezTo>
                  <a:cubicBezTo>
                    <a:pt x="289" y="111"/>
                    <a:pt x="302" y="86"/>
                    <a:pt x="318" y="86"/>
                  </a:cubicBezTo>
                  <a:cubicBezTo>
                    <a:pt x="329" y="86"/>
                    <a:pt x="333" y="101"/>
                    <a:pt x="333" y="116"/>
                  </a:cubicBezTo>
                  <a:cubicBezTo>
                    <a:pt x="333" y="125"/>
                    <a:pt x="332" y="134"/>
                    <a:pt x="330" y="143"/>
                  </a:cubicBezTo>
                  <a:cubicBezTo>
                    <a:pt x="311" y="156"/>
                    <a:pt x="295" y="165"/>
                    <a:pt x="295" y="178"/>
                  </a:cubicBezTo>
                  <a:cubicBezTo>
                    <a:pt x="295" y="188"/>
                    <a:pt x="302" y="188"/>
                    <a:pt x="309" y="188"/>
                  </a:cubicBezTo>
                  <a:cubicBezTo>
                    <a:pt x="324" y="188"/>
                    <a:pt x="342" y="174"/>
                    <a:pt x="352" y="146"/>
                  </a:cubicBezTo>
                  <a:cubicBezTo>
                    <a:pt x="360" y="141"/>
                    <a:pt x="369" y="134"/>
                    <a:pt x="378" y="126"/>
                  </a:cubicBezTo>
                  <a:cubicBezTo>
                    <a:pt x="377" y="129"/>
                    <a:pt x="377" y="132"/>
                    <a:pt x="377" y="135"/>
                  </a:cubicBezTo>
                  <a:cubicBezTo>
                    <a:pt x="377" y="162"/>
                    <a:pt x="389" y="179"/>
                    <a:pt x="409" y="179"/>
                  </a:cubicBezTo>
                  <a:cubicBezTo>
                    <a:pt x="424" y="179"/>
                    <a:pt x="435" y="168"/>
                    <a:pt x="443" y="152"/>
                  </a:cubicBezTo>
                  <a:cubicBezTo>
                    <a:pt x="444" y="162"/>
                    <a:pt x="444" y="170"/>
                    <a:pt x="444" y="178"/>
                  </a:cubicBezTo>
                  <a:cubicBezTo>
                    <a:pt x="413" y="192"/>
                    <a:pt x="379" y="207"/>
                    <a:pt x="379" y="247"/>
                  </a:cubicBezTo>
                  <a:cubicBezTo>
                    <a:pt x="379" y="268"/>
                    <a:pt x="394" y="283"/>
                    <a:pt x="414" y="283"/>
                  </a:cubicBezTo>
                  <a:cubicBezTo>
                    <a:pt x="457" y="283"/>
                    <a:pt x="466" y="238"/>
                    <a:pt x="467" y="185"/>
                  </a:cubicBezTo>
                  <a:cubicBezTo>
                    <a:pt x="481" y="179"/>
                    <a:pt x="491" y="175"/>
                    <a:pt x="503" y="169"/>
                  </a:cubicBezTo>
                  <a:cubicBezTo>
                    <a:pt x="513" y="182"/>
                    <a:pt x="527" y="188"/>
                    <a:pt x="540" y="188"/>
                  </a:cubicBezTo>
                  <a:cubicBezTo>
                    <a:pt x="564" y="188"/>
                    <a:pt x="582" y="175"/>
                    <a:pt x="597" y="149"/>
                  </a:cubicBezTo>
                  <a:cubicBezTo>
                    <a:pt x="600" y="169"/>
                    <a:pt x="605" y="188"/>
                    <a:pt x="615" y="188"/>
                  </a:cubicBezTo>
                  <a:cubicBezTo>
                    <a:pt x="634" y="188"/>
                    <a:pt x="638" y="88"/>
                    <a:pt x="653" y="88"/>
                  </a:cubicBezTo>
                  <a:cubicBezTo>
                    <a:pt x="663" y="88"/>
                    <a:pt x="654" y="196"/>
                    <a:pt x="683" y="196"/>
                  </a:cubicBezTo>
                  <a:cubicBezTo>
                    <a:pt x="708" y="196"/>
                    <a:pt x="713" y="101"/>
                    <a:pt x="725" y="101"/>
                  </a:cubicBezTo>
                  <a:cubicBezTo>
                    <a:pt x="733" y="101"/>
                    <a:pt x="734" y="188"/>
                    <a:pt x="761" y="188"/>
                  </a:cubicBezTo>
                  <a:cubicBezTo>
                    <a:pt x="774" y="188"/>
                    <a:pt x="788" y="172"/>
                    <a:pt x="795" y="139"/>
                  </a:cubicBezTo>
                  <a:cubicBezTo>
                    <a:pt x="799" y="161"/>
                    <a:pt x="810" y="188"/>
                    <a:pt x="832" y="188"/>
                  </a:cubicBezTo>
                  <a:cubicBezTo>
                    <a:pt x="844" y="188"/>
                    <a:pt x="855" y="175"/>
                    <a:pt x="864" y="158"/>
                  </a:cubicBezTo>
                  <a:cubicBezTo>
                    <a:pt x="866" y="176"/>
                    <a:pt x="871" y="188"/>
                    <a:pt x="881" y="188"/>
                  </a:cubicBezTo>
                  <a:cubicBezTo>
                    <a:pt x="906" y="188"/>
                    <a:pt x="905" y="88"/>
                    <a:pt x="925" y="88"/>
                  </a:cubicBezTo>
                  <a:cubicBezTo>
                    <a:pt x="940" y="88"/>
                    <a:pt x="936" y="188"/>
                    <a:pt x="972" y="188"/>
                  </a:cubicBezTo>
                  <a:cubicBezTo>
                    <a:pt x="990" y="188"/>
                    <a:pt x="998" y="173"/>
                    <a:pt x="1003" y="154"/>
                  </a:cubicBezTo>
                  <a:cubicBezTo>
                    <a:pt x="1010" y="182"/>
                    <a:pt x="1021" y="188"/>
                    <a:pt x="1030" y="188"/>
                  </a:cubicBezTo>
                  <a:cubicBezTo>
                    <a:pt x="1036" y="188"/>
                    <a:pt x="1040" y="186"/>
                    <a:pt x="1046" y="179"/>
                  </a:cubicBezTo>
                  <a:cubicBezTo>
                    <a:pt x="1017" y="167"/>
                    <a:pt x="1020" y="122"/>
                    <a:pt x="1020"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8"/>
            <p:cNvSpPr>
              <a:spLocks/>
            </p:cNvSpPr>
            <p:nvPr/>
          </p:nvSpPr>
          <p:spPr bwMode="auto">
            <a:xfrm>
              <a:off x="9560026" y="7138987"/>
              <a:ext cx="109538" cy="115888"/>
            </a:xfrm>
            <a:custGeom>
              <a:avLst/>
              <a:gdLst>
                <a:gd name="T0" fmla="*/ 15 w 29"/>
                <a:gd name="T1" fmla="*/ 31 h 31"/>
                <a:gd name="T2" fmla="*/ 29 w 29"/>
                <a:gd name="T3" fmla="*/ 15 h 31"/>
                <a:gd name="T4" fmla="*/ 15 w 29"/>
                <a:gd name="T5" fmla="*/ 0 h 31"/>
                <a:gd name="T6" fmla="*/ 0 w 29"/>
                <a:gd name="T7" fmla="*/ 16 h 31"/>
                <a:gd name="T8" fmla="*/ 15 w 29"/>
                <a:gd name="T9" fmla="*/ 31 h 31"/>
              </a:gdLst>
              <a:ahLst/>
              <a:cxnLst>
                <a:cxn ang="0">
                  <a:pos x="T0" y="T1"/>
                </a:cxn>
                <a:cxn ang="0">
                  <a:pos x="T2" y="T3"/>
                </a:cxn>
                <a:cxn ang="0">
                  <a:pos x="T4" y="T5"/>
                </a:cxn>
                <a:cxn ang="0">
                  <a:pos x="T6" y="T7"/>
                </a:cxn>
                <a:cxn ang="0">
                  <a:pos x="T8" y="T9"/>
                </a:cxn>
              </a:cxnLst>
              <a:rect l="0" t="0" r="r" b="b"/>
              <a:pathLst>
                <a:path w="29" h="31">
                  <a:moveTo>
                    <a:pt x="15" y="31"/>
                  </a:moveTo>
                  <a:cubicBezTo>
                    <a:pt x="23" y="31"/>
                    <a:pt x="29" y="24"/>
                    <a:pt x="29" y="15"/>
                  </a:cubicBezTo>
                  <a:cubicBezTo>
                    <a:pt x="29" y="7"/>
                    <a:pt x="24" y="0"/>
                    <a:pt x="15" y="0"/>
                  </a:cubicBezTo>
                  <a:cubicBezTo>
                    <a:pt x="7" y="1"/>
                    <a:pt x="0" y="8"/>
                    <a:pt x="0" y="16"/>
                  </a:cubicBezTo>
                  <a:cubicBezTo>
                    <a:pt x="0" y="25"/>
                    <a:pt x="7" y="31"/>
                    <a:pt x="15"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9"/>
            <p:cNvSpPr>
              <a:spLocks/>
            </p:cNvSpPr>
            <p:nvPr/>
          </p:nvSpPr>
          <p:spPr bwMode="auto">
            <a:xfrm>
              <a:off x="10333138" y="7161212"/>
              <a:ext cx="101600" cy="109538"/>
            </a:xfrm>
            <a:custGeom>
              <a:avLst/>
              <a:gdLst>
                <a:gd name="T0" fmla="*/ 14 w 27"/>
                <a:gd name="T1" fmla="*/ 29 h 29"/>
                <a:gd name="T2" fmla="*/ 27 w 27"/>
                <a:gd name="T3" fmla="*/ 14 h 29"/>
                <a:gd name="T4" fmla="*/ 14 w 27"/>
                <a:gd name="T5" fmla="*/ 0 h 29"/>
                <a:gd name="T6" fmla="*/ 0 w 27"/>
                <a:gd name="T7" fmla="*/ 15 h 29"/>
                <a:gd name="T8" fmla="*/ 14 w 27"/>
                <a:gd name="T9" fmla="*/ 29 h 29"/>
              </a:gdLst>
              <a:ahLst/>
              <a:cxnLst>
                <a:cxn ang="0">
                  <a:pos x="T0" y="T1"/>
                </a:cxn>
                <a:cxn ang="0">
                  <a:pos x="T2" y="T3"/>
                </a:cxn>
                <a:cxn ang="0">
                  <a:pos x="T4" y="T5"/>
                </a:cxn>
                <a:cxn ang="0">
                  <a:pos x="T6" y="T7"/>
                </a:cxn>
                <a:cxn ang="0">
                  <a:pos x="T8" y="T9"/>
                </a:cxn>
              </a:cxnLst>
              <a:rect l="0" t="0" r="r" b="b"/>
              <a:pathLst>
                <a:path w="27" h="29">
                  <a:moveTo>
                    <a:pt x="14" y="29"/>
                  </a:moveTo>
                  <a:cubicBezTo>
                    <a:pt x="21" y="29"/>
                    <a:pt x="27" y="22"/>
                    <a:pt x="27" y="14"/>
                  </a:cubicBezTo>
                  <a:cubicBezTo>
                    <a:pt x="27" y="6"/>
                    <a:pt x="21" y="0"/>
                    <a:pt x="14" y="0"/>
                  </a:cubicBezTo>
                  <a:cubicBezTo>
                    <a:pt x="6" y="0"/>
                    <a:pt x="0" y="7"/>
                    <a:pt x="0" y="15"/>
                  </a:cubicBezTo>
                  <a:cubicBezTo>
                    <a:pt x="0" y="23"/>
                    <a:pt x="6" y="29"/>
                    <a:pt x="14"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0"/>
            <p:cNvSpPr>
              <a:spLocks/>
            </p:cNvSpPr>
            <p:nvPr/>
          </p:nvSpPr>
          <p:spPr bwMode="auto">
            <a:xfrm>
              <a:off x="10580788" y="7072312"/>
              <a:ext cx="847725" cy="719138"/>
            </a:xfrm>
            <a:custGeom>
              <a:avLst/>
              <a:gdLst>
                <a:gd name="T0" fmla="*/ 226 w 226"/>
                <a:gd name="T1" fmla="*/ 120 h 192"/>
                <a:gd name="T2" fmla="*/ 187 w 226"/>
                <a:gd name="T3" fmla="*/ 40 h 192"/>
                <a:gd name="T4" fmla="*/ 126 w 226"/>
                <a:gd name="T5" fmla="*/ 2 h 192"/>
                <a:gd name="T6" fmla="*/ 121 w 226"/>
                <a:gd name="T7" fmla="*/ 0 h 192"/>
                <a:gd name="T8" fmla="*/ 121 w 226"/>
                <a:gd name="T9" fmla="*/ 0 h 192"/>
                <a:gd name="T10" fmla="*/ 0 w 226"/>
                <a:gd name="T11" fmla="*/ 125 h 192"/>
                <a:gd name="T12" fmla="*/ 41 w 226"/>
                <a:gd name="T13" fmla="*/ 186 h 192"/>
                <a:gd name="T14" fmla="*/ 84 w 226"/>
                <a:gd name="T15" fmla="*/ 187 h 192"/>
                <a:gd name="T16" fmla="*/ 116 w 226"/>
                <a:gd name="T17" fmla="*/ 165 h 192"/>
                <a:gd name="T18" fmla="*/ 189 w 226"/>
                <a:gd name="T19" fmla="*/ 88 h 192"/>
                <a:gd name="T20" fmla="*/ 226 w 226"/>
                <a:gd name="T21" fmla="*/ 122 h 192"/>
                <a:gd name="T22" fmla="*/ 226 w 226"/>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6" h="192">
                  <a:moveTo>
                    <a:pt x="226" y="120"/>
                  </a:moveTo>
                  <a:cubicBezTo>
                    <a:pt x="225" y="88"/>
                    <a:pt x="210" y="61"/>
                    <a:pt x="187" y="40"/>
                  </a:cubicBezTo>
                  <a:cubicBezTo>
                    <a:pt x="169" y="24"/>
                    <a:pt x="148" y="12"/>
                    <a:pt x="126" y="2"/>
                  </a:cubicBezTo>
                  <a:cubicBezTo>
                    <a:pt x="124" y="2"/>
                    <a:pt x="123" y="1"/>
                    <a:pt x="121" y="0"/>
                  </a:cubicBezTo>
                  <a:cubicBezTo>
                    <a:pt x="121" y="0"/>
                    <a:pt x="121" y="0"/>
                    <a:pt x="121" y="0"/>
                  </a:cubicBezTo>
                  <a:cubicBezTo>
                    <a:pt x="94" y="33"/>
                    <a:pt x="0" y="57"/>
                    <a:pt x="0" y="125"/>
                  </a:cubicBezTo>
                  <a:cubicBezTo>
                    <a:pt x="0" y="151"/>
                    <a:pt x="17" y="176"/>
                    <a:pt x="41" y="186"/>
                  </a:cubicBezTo>
                  <a:cubicBezTo>
                    <a:pt x="56" y="192"/>
                    <a:pt x="70" y="192"/>
                    <a:pt x="84" y="187"/>
                  </a:cubicBezTo>
                  <a:cubicBezTo>
                    <a:pt x="97" y="183"/>
                    <a:pt x="107" y="175"/>
                    <a:pt x="116" y="165"/>
                  </a:cubicBezTo>
                  <a:cubicBezTo>
                    <a:pt x="144" y="135"/>
                    <a:pt x="155" y="88"/>
                    <a:pt x="189" y="88"/>
                  </a:cubicBezTo>
                  <a:cubicBezTo>
                    <a:pt x="219" y="88"/>
                    <a:pt x="224" y="110"/>
                    <a:pt x="226" y="122"/>
                  </a:cubicBezTo>
                  <a:cubicBezTo>
                    <a:pt x="226" y="122"/>
                    <a:pt x="226" y="121"/>
                    <a:pt x="226"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9" name="Group 48">
            <a:extLst>
              <a:ext uri="{FF2B5EF4-FFF2-40B4-BE49-F238E27FC236}">
                <a16:creationId xmlns:a16="http://schemas.microsoft.com/office/drawing/2014/main" id="{603FE1ED-5D05-49C7-8C33-78ED14B14CDF}"/>
              </a:ext>
            </a:extLst>
          </p:cNvPr>
          <p:cNvGrpSpPr/>
          <p:nvPr userDrawn="1"/>
        </p:nvGrpSpPr>
        <p:grpSpPr>
          <a:xfrm>
            <a:off x="530352" y="3273552"/>
            <a:ext cx="2228739" cy="463166"/>
            <a:chOff x="-3425825" y="2136775"/>
            <a:chExt cx="5362576" cy="1114425"/>
          </a:xfrm>
          <a:solidFill>
            <a:schemeClr val="bg1"/>
          </a:solidFill>
        </p:grpSpPr>
        <p:sp>
          <p:nvSpPr>
            <p:cNvPr id="50" name="Freeform 16">
              <a:extLst>
                <a:ext uri="{FF2B5EF4-FFF2-40B4-BE49-F238E27FC236}">
                  <a16:creationId xmlns:a16="http://schemas.microsoft.com/office/drawing/2014/main" id="{C09643D3-40F0-429C-B5A6-45D8E3F76855}"/>
                </a:ext>
              </a:extLst>
            </p:cNvPr>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1" name="Freeform 17">
              <a:extLst>
                <a:ext uri="{FF2B5EF4-FFF2-40B4-BE49-F238E27FC236}">
                  <a16:creationId xmlns:a16="http://schemas.microsoft.com/office/drawing/2014/main" id="{2CB36FD9-87E0-4EBA-A036-B66747B2683D}"/>
                </a:ext>
              </a:extLst>
            </p:cNvPr>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2" name="Freeform 18">
              <a:extLst>
                <a:ext uri="{FF2B5EF4-FFF2-40B4-BE49-F238E27FC236}">
                  <a16:creationId xmlns:a16="http://schemas.microsoft.com/office/drawing/2014/main" id="{F1E11BF6-7C0C-4938-9EFB-48D98A83CAD3}"/>
                </a:ext>
              </a:extLst>
            </p:cNvPr>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3" name="Freeform 19">
              <a:extLst>
                <a:ext uri="{FF2B5EF4-FFF2-40B4-BE49-F238E27FC236}">
                  <a16:creationId xmlns:a16="http://schemas.microsoft.com/office/drawing/2014/main" id="{D4C7A3F5-1CE1-416E-B951-BB726AA83BEC}"/>
                </a:ext>
              </a:extLst>
            </p:cNvPr>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4" name="Freeform 20">
              <a:extLst>
                <a:ext uri="{FF2B5EF4-FFF2-40B4-BE49-F238E27FC236}">
                  <a16:creationId xmlns:a16="http://schemas.microsoft.com/office/drawing/2014/main" id="{EB9E869E-06C9-464B-ABA9-BE6B1E1B5615}"/>
                </a:ext>
              </a:extLst>
            </p:cNvPr>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5" name="Freeform 21">
              <a:extLst>
                <a:ext uri="{FF2B5EF4-FFF2-40B4-BE49-F238E27FC236}">
                  <a16:creationId xmlns:a16="http://schemas.microsoft.com/office/drawing/2014/main" id="{B112F257-A8E9-407B-9BB6-0933A907FCA6}"/>
                </a:ext>
              </a:extLst>
            </p:cNvPr>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6" name="Freeform 22">
              <a:extLst>
                <a:ext uri="{FF2B5EF4-FFF2-40B4-BE49-F238E27FC236}">
                  <a16:creationId xmlns:a16="http://schemas.microsoft.com/office/drawing/2014/main" id="{17F7966B-09F3-4411-8EDB-63C901712620}"/>
                </a:ext>
              </a:extLst>
            </p:cNvPr>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57" name="Text Placeholder 13">
            <a:extLst>
              <a:ext uri="{FF2B5EF4-FFF2-40B4-BE49-F238E27FC236}">
                <a16:creationId xmlns:a16="http://schemas.microsoft.com/office/drawing/2014/main" id="{C4CD8A5B-7981-4BA3-AB61-83F817FBC988}"/>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58" name="Text Placeholder 13">
            <a:extLst>
              <a:ext uri="{FF2B5EF4-FFF2-40B4-BE49-F238E27FC236}">
                <a16:creationId xmlns:a16="http://schemas.microsoft.com/office/drawing/2014/main" id="{B1ECC99A-FBB0-4501-B12B-F62FD068B417}"/>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sub-title</a:t>
            </a:r>
          </a:p>
        </p:txBody>
      </p:sp>
    </p:spTree>
    <p:extLst>
      <p:ext uri="{BB962C8B-B14F-4D97-AF65-F5344CB8AC3E}">
        <p14:creationId xmlns:p14="http://schemas.microsoft.com/office/powerpoint/2010/main" val="6120501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Graph">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47F42EC-C83D-4615-BDBC-32991AAFC708}"/>
              </a:ext>
            </a:extLst>
          </p:cNvPr>
          <p:cNvSpPr/>
          <p:nvPr userDrawn="1"/>
        </p:nvSpPr>
        <p:spPr>
          <a:xfrm>
            <a:off x="407988" y="2006010"/>
            <a:ext cx="5543549" cy="34391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a:extLst>
              <a:ext uri="{FF2B5EF4-FFF2-40B4-BE49-F238E27FC236}">
                <a16:creationId xmlns:a16="http://schemas.microsoft.com/office/drawing/2014/main" id="{ED542150-A4D9-403B-985D-A63B1FD4F279}"/>
              </a:ext>
            </a:extLst>
          </p:cNvPr>
          <p:cNvSpPr/>
          <p:nvPr userDrawn="1"/>
        </p:nvSpPr>
        <p:spPr>
          <a:xfrm>
            <a:off x="6240463" y="2006010"/>
            <a:ext cx="5543550" cy="34391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 Placeholder 10">
            <a:extLst>
              <a:ext uri="{FF2B5EF4-FFF2-40B4-BE49-F238E27FC236}">
                <a16:creationId xmlns:a16="http://schemas.microsoft.com/office/drawing/2014/main" id="{848A17AC-9D1C-4497-A371-0E45C73D2CC1}"/>
              </a:ext>
            </a:extLst>
          </p:cNvPr>
          <p:cNvSpPr>
            <a:spLocks noGrp="1"/>
          </p:cNvSpPr>
          <p:nvPr>
            <p:ph type="body" sz="quarter" idx="41"/>
          </p:nvPr>
        </p:nvSpPr>
        <p:spPr>
          <a:xfrm>
            <a:off x="407988" y="5575682"/>
            <a:ext cx="5543551" cy="877506"/>
          </a:xfrm>
        </p:spPr>
        <p:txBody>
          <a:bodyPr>
            <a:normAutofit/>
          </a:bodyPr>
          <a:lstStyle>
            <a:lvl1pPr>
              <a:defRPr sz="1400"/>
            </a:lvl1pPr>
          </a:lstStyle>
          <a:p>
            <a:r>
              <a:rPr lang="en-US" dirty="0"/>
              <a:t>Click to insert </a:t>
            </a:r>
            <a:r>
              <a:rPr lang="pt-PT" dirty="0"/>
              <a:t>text</a:t>
            </a:r>
          </a:p>
        </p:txBody>
      </p:sp>
      <p:sp>
        <p:nvSpPr>
          <p:cNvPr id="20" name="Text Placeholder 11">
            <a:extLst>
              <a:ext uri="{FF2B5EF4-FFF2-40B4-BE49-F238E27FC236}">
                <a16:creationId xmlns:a16="http://schemas.microsoft.com/office/drawing/2014/main" id="{850DF0B8-7C85-49FB-A761-A472875F9959}"/>
              </a:ext>
            </a:extLst>
          </p:cNvPr>
          <p:cNvSpPr>
            <a:spLocks noGrp="1"/>
          </p:cNvSpPr>
          <p:nvPr>
            <p:ph type="body" sz="quarter" idx="42"/>
          </p:nvPr>
        </p:nvSpPr>
        <p:spPr>
          <a:xfrm>
            <a:off x="6240472" y="5575682"/>
            <a:ext cx="5543550" cy="877506"/>
          </a:xfrm>
        </p:spPr>
        <p:txBody>
          <a:bodyPr>
            <a:normAutofit/>
          </a:bodyPr>
          <a:lstStyle>
            <a:lvl1pPr>
              <a:defRPr sz="1400"/>
            </a:lvl1pPr>
          </a:lstStyle>
          <a:p>
            <a:r>
              <a:rPr lang="en-US"/>
              <a:t>Click to insert </a:t>
            </a:r>
            <a:r>
              <a:rPr lang="pt-PT"/>
              <a:t>text</a:t>
            </a:r>
            <a:endParaRPr lang="pt-PT" dirty="0"/>
          </a:p>
        </p:txBody>
      </p:sp>
      <p:sp>
        <p:nvSpPr>
          <p:cNvPr id="21" name="Text Placeholder 9">
            <a:extLst>
              <a:ext uri="{FF2B5EF4-FFF2-40B4-BE49-F238E27FC236}">
                <a16:creationId xmlns:a16="http://schemas.microsoft.com/office/drawing/2014/main" id="{242D1506-D61B-4D33-A23E-CB233F953BED}"/>
              </a:ext>
            </a:extLst>
          </p:cNvPr>
          <p:cNvSpPr>
            <a:spLocks noGrp="1"/>
          </p:cNvSpPr>
          <p:nvPr>
            <p:ph type="body" sz="quarter" idx="29"/>
          </p:nvPr>
        </p:nvSpPr>
        <p:spPr>
          <a:xfrm>
            <a:off x="407988" y="1425213"/>
            <a:ext cx="5543551" cy="412363"/>
          </a:xfrm>
        </p:spPr>
        <p:txBody>
          <a:bodyPr>
            <a:normAutofit/>
          </a:bodyPr>
          <a:lstStyle>
            <a:lvl1pPr>
              <a:defRPr sz="1600" b="1"/>
            </a:lvl1pPr>
          </a:lstStyle>
          <a:p>
            <a:r>
              <a:rPr lang="en-US" dirty="0"/>
              <a:t>Click to insert chart title</a:t>
            </a:r>
            <a:endParaRPr lang="pt-PT" dirty="0"/>
          </a:p>
        </p:txBody>
      </p:sp>
      <p:sp>
        <p:nvSpPr>
          <p:cNvPr id="22" name="Text Placeholder 12">
            <a:extLst>
              <a:ext uri="{FF2B5EF4-FFF2-40B4-BE49-F238E27FC236}">
                <a16:creationId xmlns:a16="http://schemas.microsoft.com/office/drawing/2014/main" id="{8619B0B9-0CA6-4729-90EA-A44559580987}"/>
              </a:ext>
            </a:extLst>
          </p:cNvPr>
          <p:cNvSpPr>
            <a:spLocks noGrp="1"/>
          </p:cNvSpPr>
          <p:nvPr>
            <p:ph type="body" sz="quarter" idx="43"/>
          </p:nvPr>
        </p:nvSpPr>
        <p:spPr>
          <a:xfrm>
            <a:off x="6240463" y="1425213"/>
            <a:ext cx="5543550" cy="412363"/>
          </a:xfrm>
        </p:spPr>
        <p:txBody>
          <a:bodyPr vert="horz" lIns="0" tIns="0" rIns="0" bIns="0" rtlCol="0">
            <a:normAutofit/>
          </a:bodyPr>
          <a:lstStyle>
            <a:lvl1pPr>
              <a:defRPr lang="pt-PT" sz="1600" b="1" dirty="0"/>
            </a:lvl1pPr>
          </a:lstStyle>
          <a:p>
            <a:pPr lvl="0"/>
            <a:r>
              <a:rPr lang="en-US"/>
              <a:t>Click to insert chart title</a:t>
            </a:r>
            <a:endParaRPr lang="pt-PT" dirty="0"/>
          </a:p>
        </p:txBody>
      </p:sp>
      <p:sp>
        <p:nvSpPr>
          <p:cNvPr id="23" name="Chart Placeholder 18">
            <a:extLst>
              <a:ext uri="{FF2B5EF4-FFF2-40B4-BE49-F238E27FC236}">
                <a16:creationId xmlns:a16="http://schemas.microsoft.com/office/drawing/2014/main" id="{1B2F5493-6162-4AC0-BA43-8D7A7C0FA263}"/>
              </a:ext>
            </a:extLst>
          </p:cNvPr>
          <p:cNvSpPr>
            <a:spLocks noGrp="1"/>
          </p:cNvSpPr>
          <p:nvPr>
            <p:ph type="chart" sz="quarter" idx="44"/>
          </p:nvPr>
        </p:nvSpPr>
        <p:spPr>
          <a:xfrm>
            <a:off x="407988" y="1873622"/>
            <a:ext cx="5543550" cy="3571601"/>
          </a:xfrm>
          <a:prstGeom prst="rect">
            <a:avLst/>
          </a:prstGeom>
        </p:spPr>
        <p:txBody>
          <a:bodyPr anchor="ctr"/>
          <a:lstStyle>
            <a:lvl1pPr marL="0" indent="0" algn="ctr">
              <a:buNone/>
              <a:defRPr sz="2000"/>
            </a:lvl1pPr>
          </a:lstStyle>
          <a:p>
            <a:endParaRPr lang="pt-PT"/>
          </a:p>
        </p:txBody>
      </p:sp>
      <p:sp>
        <p:nvSpPr>
          <p:cNvPr id="24" name="Chart Placeholder 18">
            <a:extLst>
              <a:ext uri="{FF2B5EF4-FFF2-40B4-BE49-F238E27FC236}">
                <a16:creationId xmlns:a16="http://schemas.microsoft.com/office/drawing/2014/main" id="{23451635-CE35-4FCF-AE8B-C697D2EF714F}"/>
              </a:ext>
            </a:extLst>
          </p:cNvPr>
          <p:cNvSpPr>
            <a:spLocks noGrp="1"/>
          </p:cNvSpPr>
          <p:nvPr>
            <p:ph type="chart" sz="quarter" idx="45"/>
          </p:nvPr>
        </p:nvSpPr>
        <p:spPr>
          <a:xfrm>
            <a:off x="6240463" y="1873622"/>
            <a:ext cx="5543550" cy="3571601"/>
          </a:xfrm>
          <a:prstGeom prst="rect">
            <a:avLst/>
          </a:prstGeom>
        </p:spPr>
        <p:txBody>
          <a:bodyPr anchor="ctr"/>
          <a:lstStyle>
            <a:lvl1pPr marL="0" indent="0" algn="ctr">
              <a:buNone/>
              <a:defRPr sz="2000"/>
            </a:lvl1pPr>
          </a:lstStyle>
          <a:p>
            <a:endParaRPr lang="pt-PT"/>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204189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0" name="Rectangle 19"/>
          <p:cNvSpPr/>
          <p:nvPr userDrawn="1"/>
        </p:nvSpPr>
        <p:spPr>
          <a:xfrm>
            <a:off x="0" y="0"/>
            <a:ext cx="12192000" cy="64531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10"/>
          <p:cNvSpPr>
            <a:spLocks noGrp="1"/>
          </p:cNvSpPr>
          <p:nvPr>
            <p:ph type="body" sz="quarter" idx="16"/>
          </p:nvPr>
        </p:nvSpPr>
        <p:spPr>
          <a:xfrm>
            <a:off x="407988" y="1268413"/>
            <a:ext cx="9879012" cy="504403"/>
          </a:xfrm>
        </p:spPr>
        <p:txBody>
          <a:bodyPr>
            <a:normAutofit/>
          </a:bodyPr>
          <a:lstStyle>
            <a:lvl1pPr>
              <a:defRPr sz="1200"/>
            </a:lvl1pPr>
          </a:lstStyle>
          <a:p>
            <a:endParaRPr lang="en-US" dirty="0"/>
          </a:p>
        </p:txBody>
      </p:sp>
      <p:sp>
        <p:nvSpPr>
          <p:cNvPr id="21" name="Table Placeholder 17">
            <a:extLst>
              <a:ext uri="{FF2B5EF4-FFF2-40B4-BE49-F238E27FC236}">
                <a16:creationId xmlns:a16="http://schemas.microsoft.com/office/drawing/2014/main" id="{DE5ADCF6-0F9C-4198-AF3A-A4ABB710EACA}"/>
              </a:ext>
            </a:extLst>
          </p:cNvPr>
          <p:cNvSpPr>
            <a:spLocks noGrp="1"/>
          </p:cNvSpPr>
          <p:nvPr>
            <p:ph type="tbl" sz="quarter" idx="10"/>
          </p:nvPr>
        </p:nvSpPr>
        <p:spPr>
          <a:xfrm>
            <a:off x="407987" y="2216150"/>
            <a:ext cx="11376025" cy="4237038"/>
          </a:xfrm>
          <a:prstGeom prst="rect">
            <a:avLst/>
          </a:prstGeom>
        </p:spPr>
        <p:txBody>
          <a:bodyPr anchor="ctr"/>
          <a:lstStyle>
            <a:lvl1pPr marL="0" indent="0" algn="ctr">
              <a:buNone/>
              <a:defRPr/>
            </a:lvl1pPr>
          </a:lstStyle>
          <a:p>
            <a:endParaRPr lang="pt-PT"/>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0339221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240" name="Rectangle 239">
            <a:extLst>
              <a:ext uri="{FF2B5EF4-FFF2-40B4-BE49-F238E27FC236}">
                <a16:creationId xmlns:a16="http://schemas.microsoft.com/office/drawing/2014/main" id="{67E21435-78AE-465F-A49A-B06594889D38}"/>
              </a:ext>
            </a:extLst>
          </p:cNvPr>
          <p:cNvSpPr/>
          <p:nvPr userDrawn="1"/>
        </p:nvSpPr>
        <p:spPr>
          <a:xfrm>
            <a:off x="9363909" y="0"/>
            <a:ext cx="282809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Text Placeholder 2"/>
          <p:cNvSpPr>
            <a:spLocks noGrp="1"/>
          </p:cNvSpPr>
          <p:nvPr>
            <p:ph type="body" sz="quarter" idx="42"/>
          </p:nvPr>
        </p:nvSpPr>
        <p:spPr>
          <a:xfrm>
            <a:off x="9858635" y="2151875"/>
            <a:ext cx="917885" cy="439923"/>
          </a:xfrm>
        </p:spPr>
        <p:txBody>
          <a:bodyPr vert="horz" lIns="0" tIns="0" rIns="0" bIns="0" rtlCol="0">
            <a:noAutofit/>
          </a:bodyPr>
          <a:lstStyle>
            <a:lvl1pPr>
              <a:spcAft>
                <a:spcPts val="0"/>
              </a:spcAft>
              <a:defRPr lang="en-US" sz="1100"/>
            </a:lvl1pPr>
          </a:lstStyle>
          <a:p>
            <a:pPr lvl="0" algn="ctr">
              <a:lnSpc>
                <a:spcPct val="100000"/>
              </a:lnSpc>
            </a:pPr>
            <a:endParaRPr lang="en-US" dirty="0"/>
          </a:p>
        </p:txBody>
      </p:sp>
      <p:sp>
        <p:nvSpPr>
          <p:cNvPr id="8" name="Text Placeholder 3"/>
          <p:cNvSpPr>
            <a:spLocks noGrp="1"/>
          </p:cNvSpPr>
          <p:nvPr>
            <p:ph type="body" sz="quarter" idx="43"/>
          </p:nvPr>
        </p:nvSpPr>
        <p:spPr>
          <a:xfrm>
            <a:off x="10873669" y="2151875"/>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dirty="0"/>
          </a:p>
        </p:txBody>
      </p:sp>
      <p:sp>
        <p:nvSpPr>
          <p:cNvPr id="9" name="Text Placeholder 4"/>
          <p:cNvSpPr>
            <a:spLocks noGrp="1"/>
          </p:cNvSpPr>
          <p:nvPr>
            <p:ph type="body" sz="quarter" idx="44"/>
          </p:nvPr>
        </p:nvSpPr>
        <p:spPr>
          <a:xfrm>
            <a:off x="9858635" y="2924944"/>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dirty="0"/>
          </a:p>
        </p:txBody>
      </p:sp>
      <p:sp>
        <p:nvSpPr>
          <p:cNvPr id="10" name="Text Placeholder 5"/>
          <p:cNvSpPr>
            <a:spLocks noGrp="1"/>
          </p:cNvSpPr>
          <p:nvPr>
            <p:ph type="body" sz="quarter" idx="45"/>
          </p:nvPr>
        </p:nvSpPr>
        <p:spPr>
          <a:xfrm>
            <a:off x="10873669" y="2924944"/>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dirty="0"/>
          </a:p>
        </p:txBody>
      </p:sp>
      <p:sp>
        <p:nvSpPr>
          <p:cNvPr id="11" name="Text Placeholder 6"/>
          <p:cNvSpPr>
            <a:spLocks noGrp="1"/>
          </p:cNvSpPr>
          <p:nvPr>
            <p:ph type="body" sz="quarter" idx="46"/>
          </p:nvPr>
        </p:nvSpPr>
        <p:spPr>
          <a:xfrm>
            <a:off x="9858635" y="3717032"/>
            <a:ext cx="917885" cy="439923"/>
          </a:xfrm>
        </p:spPr>
        <p:txBody>
          <a:bodyPr vert="horz" lIns="0" tIns="0" rIns="0" bIns="0" rtlCol="0">
            <a:noAutofit/>
          </a:bodyPr>
          <a:lstStyle>
            <a:lvl1pPr>
              <a:defRPr lang="en-US" sz="1100"/>
            </a:lvl1pPr>
          </a:lstStyle>
          <a:p>
            <a:pPr lvl="0" algn="ctr">
              <a:lnSpc>
                <a:spcPct val="100000"/>
              </a:lnSpc>
              <a:spcAft>
                <a:spcPts val="0"/>
              </a:spcAft>
            </a:pPr>
            <a:endParaRPr lang="en-US"/>
          </a:p>
        </p:txBody>
      </p:sp>
      <p:sp>
        <p:nvSpPr>
          <p:cNvPr id="12" name="Text Placeholder 403"/>
          <p:cNvSpPr>
            <a:spLocks noGrp="1"/>
          </p:cNvSpPr>
          <p:nvPr>
            <p:ph type="body" sz="quarter" idx="47"/>
          </p:nvPr>
        </p:nvSpPr>
        <p:spPr>
          <a:xfrm>
            <a:off x="10873669" y="3717032"/>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dirty="0"/>
          </a:p>
        </p:txBody>
      </p:sp>
      <p:sp>
        <p:nvSpPr>
          <p:cNvPr id="13" name="Text Placeholder 415"/>
          <p:cNvSpPr>
            <a:spLocks noGrp="1"/>
          </p:cNvSpPr>
          <p:nvPr>
            <p:ph type="body" sz="quarter" idx="48"/>
          </p:nvPr>
        </p:nvSpPr>
        <p:spPr>
          <a:xfrm>
            <a:off x="9858635" y="4521820"/>
            <a:ext cx="917885" cy="439923"/>
          </a:xfrm>
        </p:spPr>
        <p:txBody>
          <a:bodyPr vert="horz" lIns="0" tIns="0" rIns="0" bIns="0" rtlCol="0">
            <a:noAutofit/>
          </a:bodyPr>
          <a:lstStyle>
            <a:lvl1pPr>
              <a:defRPr lang="en-US" sz="1100"/>
            </a:lvl1pPr>
          </a:lstStyle>
          <a:p>
            <a:pPr lvl="0" algn="ctr">
              <a:lnSpc>
                <a:spcPct val="100000"/>
              </a:lnSpc>
              <a:spcAft>
                <a:spcPts val="0"/>
              </a:spcAft>
            </a:pPr>
            <a:endParaRPr lang="en-US"/>
          </a:p>
        </p:txBody>
      </p:sp>
      <p:sp>
        <p:nvSpPr>
          <p:cNvPr id="14" name="Text Placeholder 416"/>
          <p:cNvSpPr>
            <a:spLocks noGrp="1"/>
          </p:cNvSpPr>
          <p:nvPr>
            <p:ph type="body" sz="quarter" idx="49"/>
          </p:nvPr>
        </p:nvSpPr>
        <p:spPr>
          <a:xfrm>
            <a:off x="10873669" y="4521820"/>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dirty="0"/>
          </a:p>
        </p:txBody>
      </p:sp>
      <p:sp>
        <p:nvSpPr>
          <p:cNvPr id="15" name="Text Placeholder 417"/>
          <p:cNvSpPr>
            <a:spLocks noGrp="1"/>
          </p:cNvSpPr>
          <p:nvPr>
            <p:ph type="body" sz="quarter" idx="50"/>
          </p:nvPr>
        </p:nvSpPr>
        <p:spPr>
          <a:xfrm>
            <a:off x="9858635" y="5301208"/>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dirty="0"/>
          </a:p>
        </p:txBody>
      </p:sp>
      <p:sp>
        <p:nvSpPr>
          <p:cNvPr id="16" name="Text Placeholder 418"/>
          <p:cNvSpPr>
            <a:spLocks noGrp="1"/>
          </p:cNvSpPr>
          <p:nvPr>
            <p:ph type="body" sz="quarter" idx="51"/>
          </p:nvPr>
        </p:nvSpPr>
        <p:spPr>
          <a:xfrm>
            <a:off x="10873669" y="5301208"/>
            <a:ext cx="917885" cy="439923"/>
          </a:xfrm>
        </p:spPr>
        <p:txBody>
          <a:bodyPr vert="horz" lIns="0" tIns="0" rIns="0" bIns="0" rtlCol="0">
            <a:noAutofit/>
          </a:bodyPr>
          <a:lstStyle>
            <a:lvl1pPr>
              <a:defRPr lang="en-US" sz="1100"/>
            </a:lvl1pPr>
          </a:lstStyle>
          <a:p>
            <a:pPr lvl="0" algn="ctr">
              <a:lnSpc>
                <a:spcPct val="100000"/>
              </a:lnSpc>
              <a:spcAft>
                <a:spcPts val="0"/>
              </a:spcAft>
            </a:pPr>
            <a:endParaRPr lang="en-US"/>
          </a:p>
        </p:txBody>
      </p:sp>
      <p:sp>
        <p:nvSpPr>
          <p:cNvPr id="18" name="Teardrop 17">
            <a:extLst>
              <a:ext uri="{FF2B5EF4-FFF2-40B4-BE49-F238E27FC236}">
                <a16:creationId xmlns:a16="http://schemas.microsoft.com/office/drawing/2014/main" id="{4CA42A9F-EA2D-46F5-B630-BB81BB959492}"/>
              </a:ext>
            </a:extLst>
          </p:cNvPr>
          <p:cNvSpPr/>
          <p:nvPr userDrawn="1"/>
        </p:nvSpPr>
        <p:spPr>
          <a:xfrm rot="8100000">
            <a:off x="10132381" y="2663498"/>
            <a:ext cx="265533" cy="219449"/>
          </a:xfrm>
          <a:prstGeom prst="teardrop">
            <a:avLst/>
          </a:prstGeom>
          <a:solidFill>
            <a:srgbClr val="FF7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cxnSp>
        <p:nvCxnSpPr>
          <p:cNvPr id="19" name="Conector reto 49">
            <a:extLst>
              <a:ext uri="{FF2B5EF4-FFF2-40B4-BE49-F238E27FC236}">
                <a16:creationId xmlns:a16="http://schemas.microsoft.com/office/drawing/2014/main" id="{F1E95489-109C-4C2E-84E1-4AB39C984EBB}"/>
              </a:ext>
            </a:extLst>
          </p:cNvPr>
          <p:cNvCxnSpPr>
            <a:cxnSpLocks/>
          </p:cNvCxnSpPr>
          <p:nvPr userDrawn="1"/>
        </p:nvCxnSpPr>
        <p:spPr>
          <a:xfrm>
            <a:off x="10836130" y="1828984"/>
            <a:ext cx="0" cy="3739014"/>
          </a:xfrm>
          <a:prstGeom prst="line">
            <a:avLst/>
          </a:prstGeom>
          <a:solidFill>
            <a:schemeClr val="tx1"/>
          </a:solidFill>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ardrop 19">
            <a:extLst>
              <a:ext uri="{FF2B5EF4-FFF2-40B4-BE49-F238E27FC236}">
                <a16:creationId xmlns:a16="http://schemas.microsoft.com/office/drawing/2014/main" id="{C507B056-BABF-43F8-BBC4-21C8E5523E9A}"/>
              </a:ext>
            </a:extLst>
          </p:cNvPr>
          <p:cNvSpPr/>
          <p:nvPr userDrawn="1"/>
        </p:nvSpPr>
        <p:spPr>
          <a:xfrm rot="8100000">
            <a:off x="11200988" y="2663498"/>
            <a:ext cx="265533" cy="219449"/>
          </a:xfrm>
          <a:prstGeom prst="teardrop">
            <a:avLst/>
          </a:prstGeom>
          <a:solidFill>
            <a:srgbClr val="00C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1" name="Teardrop 20">
            <a:extLst>
              <a:ext uri="{FF2B5EF4-FFF2-40B4-BE49-F238E27FC236}">
                <a16:creationId xmlns:a16="http://schemas.microsoft.com/office/drawing/2014/main" id="{6D692C4B-DC35-4A4C-9BF9-CE79FF7AF7B3}"/>
              </a:ext>
            </a:extLst>
          </p:cNvPr>
          <p:cNvSpPr/>
          <p:nvPr userDrawn="1"/>
        </p:nvSpPr>
        <p:spPr>
          <a:xfrm rot="8100000">
            <a:off x="10132381" y="3461264"/>
            <a:ext cx="265533" cy="219449"/>
          </a:xfrm>
          <a:prstGeom prst="teardrop">
            <a:avLst/>
          </a:prstGeom>
          <a:solidFill>
            <a:srgbClr val="CC2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2" name="Teardrop 21">
            <a:extLst>
              <a:ext uri="{FF2B5EF4-FFF2-40B4-BE49-F238E27FC236}">
                <a16:creationId xmlns:a16="http://schemas.microsoft.com/office/drawing/2014/main" id="{3CB2B779-109D-489E-98A4-007DA4957BD1}"/>
              </a:ext>
            </a:extLst>
          </p:cNvPr>
          <p:cNvSpPr/>
          <p:nvPr userDrawn="1"/>
        </p:nvSpPr>
        <p:spPr>
          <a:xfrm rot="8100000">
            <a:off x="11200988" y="3461264"/>
            <a:ext cx="265533" cy="219449"/>
          </a:xfrm>
          <a:prstGeom prst="teardrop">
            <a:avLst/>
          </a:prstGeom>
          <a:solidFill>
            <a:srgbClr val="14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3" name="Teardrop 22">
            <a:extLst>
              <a:ext uri="{FF2B5EF4-FFF2-40B4-BE49-F238E27FC236}">
                <a16:creationId xmlns:a16="http://schemas.microsoft.com/office/drawing/2014/main" id="{1BDDC728-5300-4C6D-915F-34981B9F3733}"/>
              </a:ext>
            </a:extLst>
          </p:cNvPr>
          <p:cNvSpPr/>
          <p:nvPr userDrawn="1"/>
        </p:nvSpPr>
        <p:spPr>
          <a:xfrm rot="8100000">
            <a:off x="10132381" y="4273521"/>
            <a:ext cx="265533" cy="219449"/>
          </a:xfrm>
          <a:prstGeom prst="teardrop">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4" name="Teardrop 23">
            <a:extLst>
              <a:ext uri="{FF2B5EF4-FFF2-40B4-BE49-F238E27FC236}">
                <a16:creationId xmlns:a16="http://schemas.microsoft.com/office/drawing/2014/main" id="{AC7DD453-AD6A-457E-99CE-D897B8E3088F}"/>
              </a:ext>
            </a:extLst>
          </p:cNvPr>
          <p:cNvSpPr/>
          <p:nvPr userDrawn="1"/>
        </p:nvSpPr>
        <p:spPr>
          <a:xfrm rot="8100000">
            <a:off x="11200988" y="4273521"/>
            <a:ext cx="265533" cy="219449"/>
          </a:xfrm>
          <a:prstGeom prst="teardrop">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5" name="Teardrop 24">
            <a:extLst>
              <a:ext uri="{FF2B5EF4-FFF2-40B4-BE49-F238E27FC236}">
                <a16:creationId xmlns:a16="http://schemas.microsoft.com/office/drawing/2014/main" id="{FAE5B8FF-0FD3-490E-AAC4-414F0676793D}"/>
              </a:ext>
            </a:extLst>
          </p:cNvPr>
          <p:cNvSpPr/>
          <p:nvPr userDrawn="1"/>
        </p:nvSpPr>
        <p:spPr>
          <a:xfrm rot="8100000">
            <a:off x="10132381" y="5044449"/>
            <a:ext cx="265533" cy="219449"/>
          </a:xfrm>
          <a:prstGeom prst="teardrop">
            <a:avLst/>
          </a:prstGeom>
          <a:solidFill>
            <a:srgbClr val="6E6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6" name="Teardrop 25">
            <a:extLst>
              <a:ext uri="{FF2B5EF4-FFF2-40B4-BE49-F238E27FC236}">
                <a16:creationId xmlns:a16="http://schemas.microsoft.com/office/drawing/2014/main" id="{C1CE8C60-8037-4368-B135-9A191FF67189}"/>
              </a:ext>
            </a:extLst>
          </p:cNvPr>
          <p:cNvSpPr/>
          <p:nvPr userDrawn="1"/>
        </p:nvSpPr>
        <p:spPr>
          <a:xfrm rot="8100000">
            <a:off x="11200988" y="1874434"/>
            <a:ext cx="265533" cy="219449"/>
          </a:xfrm>
          <a:prstGeom prst="teardrop">
            <a:avLst/>
          </a:prstGeom>
          <a:solidFill>
            <a:srgbClr val="C7F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7" name="Teardrop 26">
            <a:extLst>
              <a:ext uri="{FF2B5EF4-FFF2-40B4-BE49-F238E27FC236}">
                <a16:creationId xmlns:a16="http://schemas.microsoft.com/office/drawing/2014/main" id="{0D857775-9A74-4D5D-AD50-780FCEA0E282}"/>
              </a:ext>
            </a:extLst>
          </p:cNvPr>
          <p:cNvSpPr/>
          <p:nvPr userDrawn="1"/>
        </p:nvSpPr>
        <p:spPr>
          <a:xfrm rot="8100000">
            <a:off x="10132382" y="1874434"/>
            <a:ext cx="265533" cy="219449"/>
          </a:xfrm>
          <a:prstGeom prst="teardrop">
            <a:avLst/>
          </a:prstGeom>
          <a:solidFill>
            <a:srgbClr val="8708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8" name="Teardrop 27">
            <a:extLst>
              <a:ext uri="{FF2B5EF4-FFF2-40B4-BE49-F238E27FC236}">
                <a16:creationId xmlns:a16="http://schemas.microsoft.com/office/drawing/2014/main" id="{D80EAA5E-8877-4911-88D4-FED293639FAF}"/>
              </a:ext>
            </a:extLst>
          </p:cNvPr>
          <p:cNvSpPr/>
          <p:nvPr userDrawn="1"/>
        </p:nvSpPr>
        <p:spPr>
          <a:xfrm rot="8100000">
            <a:off x="11200988" y="5044449"/>
            <a:ext cx="265533" cy="219449"/>
          </a:xfrm>
          <a:prstGeom prst="teardrop">
            <a:avLst/>
          </a:prstGeom>
          <a:solidFill>
            <a:srgbClr val="00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9" name="Title Placeholder 1">
            <a:extLst>
              <a:ext uri="{FF2B5EF4-FFF2-40B4-BE49-F238E27FC236}">
                <a16:creationId xmlns:a16="http://schemas.microsoft.com/office/drawing/2014/main" id="{552BBB0A-405D-419D-8BD5-EC8D9F84B795}"/>
              </a:ext>
            </a:extLst>
          </p:cNvPr>
          <p:cNvSpPr txBox="1">
            <a:spLocks/>
          </p:cNvSpPr>
          <p:nvPr userDrawn="1"/>
        </p:nvSpPr>
        <p:spPr>
          <a:xfrm>
            <a:off x="407988" y="404813"/>
            <a:ext cx="9879012" cy="8636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nSpc>
                <a:spcPts val="3000"/>
              </a:lnSpc>
            </a:pPr>
            <a:r>
              <a:rPr lang="en-US" dirty="0"/>
              <a:t>Click to add title</a:t>
            </a:r>
          </a:p>
        </p:txBody>
      </p:sp>
    </p:spTree>
    <p:extLst>
      <p:ext uri="{BB962C8B-B14F-4D97-AF65-F5344CB8AC3E}">
        <p14:creationId xmlns:p14="http://schemas.microsoft.com/office/powerpoint/2010/main" val="28802460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with Charts">
    <p:spTree>
      <p:nvGrpSpPr>
        <p:cNvPr id="1" name=""/>
        <p:cNvGrpSpPr/>
        <p:nvPr/>
      </p:nvGrpSpPr>
      <p:grpSpPr>
        <a:xfrm>
          <a:off x="0" y="0"/>
          <a:ext cx="0" cy="0"/>
          <a:chOff x="0" y="0"/>
          <a:chExt cx="0" cy="0"/>
        </a:xfrm>
      </p:grpSpPr>
      <p:sp>
        <p:nvSpPr>
          <p:cNvPr id="37" name="Rectangle 36"/>
          <p:cNvSpPr/>
          <p:nvPr userDrawn="1"/>
        </p:nvSpPr>
        <p:spPr>
          <a:xfrm>
            <a:off x="0" y="0"/>
            <a:ext cx="12192000" cy="64531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5">
            <a:extLst>
              <a:ext uri="{FF2B5EF4-FFF2-40B4-BE49-F238E27FC236}">
                <a16:creationId xmlns:a16="http://schemas.microsoft.com/office/drawing/2014/main" id="{5C362E4D-1ACD-43AF-8C2A-9D33BA16D5A8}"/>
              </a:ext>
            </a:extLst>
          </p:cNvPr>
          <p:cNvSpPr>
            <a:spLocks noGrp="1"/>
          </p:cNvSpPr>
          <p:nvPr>
            <p:ph type="body" sz="quarter" idx="12"/>
          </p:nvPr>
        </p:nvSpPr>
        <p:spPr>
          <a:xfrm>
            <a:off x="7752183" y="4437112"/>
            <a:ext cx="4031829" cy="1224136"/>
          </a:xfrm>
        </p:spPr>
        <p:txBody>
          <a:bodyPr>
            <a:normAutofit/>
          </a:bodyPr>
          <a:lstStyle>
            <a:lvl1pPr algn="r">
              <a:defRPr sz="1600"/>
            </a:lvl1pPr>
          </a:lstStyle>
          <a:p>
            <a:r>
              <a:rPr lang="pt-PT" dirty="0"/>
              <a:t>Click to insert text</a:t>
            </a:r>
          </a:p>
        </p:txBody>
      </p:sp>
      <p:sp>
        <p:nvSpPr>
          <p:cNvPr id="5" name="Text Placeholder 3">
            <a:extLst>
              <a:ext uri="{FF2B5EF4-FFF2-40B4-BE49-F238E27FC236}">
                <a16:creationId xmlns:a16="http://schemas.microsoft.com/office/drawing/2014/main" id="{486EE99D-0F26-4C00-B9D1-4A7357C5E15C}"/>
              </a:ext>
            </a:extLst>
          </p:cNvPr>
          <p:cNvSpPr>
            <a:spLocks noGrp="1"/>
          </p:cNvSpPr>
          <p:nvPr>
            <p:ph type="body" sz="quarter" idx="10"/>
          </p:nvPr>
        </p:nvSpPr>
        <p:spPr>
          <a:xfrm>
            <a:off x="407988" y="1412876"/>
            <a:ext cx="5543549" cy="431948"/>
          </a:xfrm>
        </p:spPr>
        <p:txBody>
          <a:bodyPr/>
          <a:lstStyle/>
          <a:p>
            <a:r>
              <a:rPr lang="pt-PT" dirty="0"/>
              <a:t>Click to insert subtitle</a:t>
            </a:r>
          </a:p>
        </p:txBody>
      </p:sp>
      <p:sp>
        <p:nvSpPr>
          <p:cNvPr id="38" name="Table Placeholder 15">
            <a:extLst>
              <a:ext uri="{FF2B5EF4-FFF2-40B4-BE49-F238E27FC236}">
                <a16:creationId xmlns:a16="http://schemas.microsoft.com/office/drawing/2014/main" id="{F5F8DF03-3900-491E-B8AF-F0C6BE50D853}"/>
              </a:ext>
            </a:extLst>
          </p:cNvPr>
          <p:cNvSpPr>
            <a:spLocks noGrp="1"/>
          </p:cNvSpPr>
          <p:nvPr>
            <p:ph type="tbl" sz="quarter" idx="11"/>
          </p:nvPr>
        </p:nvSpPr>
        <p:spPr>
          <a:xfrm>
            <a:off x="407989" y="1989287"/>
            <a:ext cx="5543550" cy="4463901"/>
          </a:xfrm>
          <a:prstGeom prst="rect">
            <a:avLst/>
          </a:prstGeom>
        </p:spPr>
        <p:txBody>
          <a:bodyPr>
            <a:normAutofit/>
          </a:bodyPr>
          <a:lstStyle>
            <a:lvl1pPr>
              <a:defRPr sz="1600"/>
            </a:lvl1pPr>
          </a:lstStyle>
          <a:p>
            <a:endParaRPr lang="pt-PT" dirty="0"/>
          </a:p>
        </p:txBody>
      </p:sp>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15974347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Table 3 Colum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0C3FD53-748E-4F04-9550-3268A39463FD}"/>
              </a:ext>
            </a:extLst>
          </p:cNvPr>
          <p:cNvSpPr>
            <a:spLocks noGrp="1"/>
          </p:cNvSpPr>
          <p:nvPr>
            <p:ph type="body" sz="quarter" idx="10"/>
          </p:nvPr>
        </p:nvSpPr>
        <p:spPr>
          <a:xfrm>
            <a:off x="407988" y="1412875"/>
            <a:ext cx="5543996" cy="1656184"/>
          </a:xfrm>
        </p:spPr>
        <p:txBody>
          <a:bodyPr>
            <a:normAutofit/>
          </a:bodyPr>
          <a:lstStyle>
            <a:lvl1pPr>
              <a:defRPr sz="1600"/>
            </a:lvl1pPr>
          </a:lstStyle>
          <a:p>
            <a:r>
              <a:rPr lang="en-US" dirty="0"/>
              <a:t>Click to insert text</a:t>
            </a:r>
            <a:endParaRPr lang="pt-PT" dirty="0"/>
          </a:p>
        </p:txBody>
      </p:sp>
      <p:cxnSp>
        <p:nvCxnSpPr>
          <p:cNvPr id="9" name="Conector reto 49">
            <a:extLst>
              <a:ext uri="{FF2B5EF4-FFF2-40B4-BE49-F238E27FC236}">
                <a16:creationId xmlns:a16="http://schemas.microsoft.com/office/drawing/2014/main" id="{B7E1EADD-9835-4720-B7A2-7F019ED6D61B}"/>
              </a:ext>
            </a:extLst>
          </p:cNvPr>
          <p:cNvCxnSpPr>
            <a:cxnSpLocks/>
          </p:cNvCxnSpPr>
          <p:nvPr userDrawn="1"/>
        </p:nvCxnSpPr>
        <p:spPr>
          <a:xfrm flipV="1">
            <a:off x="3406242" y="4035643"/>
            <a:ext cx="0" cy="1623108"/>
          </a:xfrm>
          <a:prstGeom prst="line">
            <a:avLst/>
          </a:prstGeom>
          <a:solidFill>
            <a:schemeClr val="tx1"/>
          </a:solidFill>
          <a:ln w="47625" cap="flat">
            <a:solidFill>
              <a:srgbClr val="C7C7C7"/>
            </a:solidFill>
            <a:round/>
          </a:ln>
        </p:spPr>
        <p:style>
          <a:lnRef idx="1">
            <a:schemeClr val="accent1"/>
          </a:lnRef>
          <a:fillRef idx="0">
            <a:schemeClr val="accent1"/>
          </a:fillRef>
          <a:effectRef idx="0">
            <a:schemeClr val="accent1"/>
          </a:effectRef>
          <a:fontRef idx="minor">
            <a:schemeClr val="tx1"/>
          </a:fontRef>
        </p:style>
      </p:cxnSp>
      <p:cxnSp>
        <p:nvCxnSpPr>
          <p:cNvPr id="10" name="Conector reto 49">
            <a:extLst>
              <a:ext uri="{FF2B5EF4-FFF2-40B4-BE49-F238E27FC236}">
                <a16:creationId xmlns:a16="http://schemas.microsoft.com/office/drawing/2014/main" id="{F7902B49-D8D3-4DD4-8912-A99C364BA376}"/>
              </a:ext>
            </a:extLst>
          </p:cNvPr>
          <p:cNvCxnSpPr>
            <a:cxnSpLocks/>
          </p:cNvCxnSpPr>
          <p:nvPr userDrawn="1"/>
        </p:nvCxnSpPr>
        <p:spPr>
          <a:xfrm flipV="1">
            <a:off x="6503400" y="4005163"/>
            <a:ext cx="0" cy="1623009"/>
          </a:xfrm>
          <a:prstGeom prst="line">
            <a:avLst/>
          </a:prstGeom>
          <a:solidFill>
            <a:schemeClr val="tx1"/>
          </a:solidFill>
          <a:ln w="47625" cap="flat">
            <a:solidFill>
              <a:srgbClr val="C7C7C7"/>
            </a:solidFill>
            <a:round/>
          </a:ln>
        </p:spPr>
        <p:style>
          <a:lnRef idx="1">
            <a:schemeClr val="accent1"/>
          </a:lnRef>
          <a:fillRef idx="0">
            <a:schemeClr val="accent1"/>
          </a:fillRef>
          <a:effectRef idx="0">
            <a:schemeClr val="accent1"/>
          </a:effectRef>
          <a:fontRef idx="minor">
            <a:schemeClr val="tx1"/>
          </a:fontRef>
        </p:style>
      </p:cxnSp>
      <p:sp>
        <p:nvSpPr>
          <p:cNvPr id="15" name="SmartArt Placeholder 17">
            <a:extLst>
              <a:ext uri="{FF2B5EF4-FFF2-40B4-BE49-F238E27FC236}">
                <a16:creationId xmlns:a16="http://schemas.microsoft.com/office/drawing/2014/main" id="{5727DAAA-D326-4188-801E-6DBE4923ED0B}"/>
              </a:ext>
            </a:extLst>
          </p:cNvPr>
          <p:cNvSpPr>
            <a:spLocks noGrp="1"/>
          </p:cNvSpPr>
          <p:nvPr>
            <p:ph type="dgm" sz="quarter" idx="11"/>
          </p:nvPr>
        </p:nvSpPr>
        <p:spPr>
          <a:xfrm>
            <a:off x="407987" y="3213075"/>
            <a:ext cx="9079721" cy="648072"/>
          </a:xfrm>
          <a:prstGeom prst="rect">
            <a:avLst/>
          </a:prstGeom>
        </p:spPr>
        <p:txBody>
          <a:bodyPr anchor="ctr"/>
          <a:lstStyle>
            <a:lvl1pPr algn="ctr">
              <a:defRPr/>
            </a:lvl1pPr>
          </a:lstStyle>
          <a:p>
            <a:endParaRPr lang="pt-PT"/>
          </a:p>
        </p:txBody>
      </p:sp>
      <p:sp>
        <p:nvSpPr>
          <p:cNvPr id="1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07989"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510006"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6612023"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1" name="Title Placeholder 1">
            <a:extLst>
              <a:ext uri="{FF2B5EF4-FFF2-40B4-BE49-F238E27FC236}">
                <a16:creationId xmlns:a16="http://schemas.microsoft.com/office/drawing/2014/main" id="{552BBB0A-405D-419D-8BD5-EC8D9F84B795}"/>
              </a:ext>
            </a:extLst>
          </p:cNvPr>
          <p:cNvSpPr txBox="1">
            <a:spLocks/>
          </p:cNvSpPr>
          <p:nvPr userDrawn="1"/>
        </p:nvSpPr>
        <p:spPr>
          <a:xfrm>
            <a:off x="407988" y="404813"/>
            <a:ext cx="9879012" cy="8636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nSpc>
                <a:spcPts val="3000"/>
              </a:lnSpc>
            </a:pPr>
            <a:r>
              <a:rPr lang="en-US" sz="2600" kern="1200" dirty="0">
                <a:solidFill>
                  <a:schemeClr val="accent3"/>
                </a:solidFill>
                <a:latin typeface="+mj-lt"/>
                <a:ea typeface="+mj-ea"/>
                <a:cs typeface="+mj-cs"/>
              </a:rPr>
              <a:t>Click to add title</a:t>
            </a:r>
          </a:p>
        </p:txBody>
      </p:sp>
    </p:spTree>
    <p:extLst>
      <p:ext uri="{BB962C8B-B14F-4D97-AF65-F5344CB8AC3E}">
        <p14:creationId xmlns:p14="http://schemas.microsoft.com/office/powerpoint/2010/main" val="13998188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oxe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C8E1C88-76B5-4FBC-8619-E07B3932BC02}"/>
              </a:ext>
            </a:extLst>
          </p:cNvPr>
          <p:cNvSpPr/>
          <p:nvPr userDrawn="1"/>
        </p:nvSpPr>
        <p:spPr>
          <a:xfrm>
            <a:off x="493845" y="1468437"/>
            <a:ext cx="1935249" cy="922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19" name="Rectangle 18">
            <a:extLst>
              <a:ext uri="{FF2B5EF4-FFF2-40B4-BE49-F238E27FC236}">
                <a16:creationId xmlns:a16="http://schemas.microsoft.com/office/drawing/2014/main" id="{AC8E1C88-76B5-4FBC-8619-E07B3932BC02}"/>
              </a:ext>
            </a:extLst>
          </p:cNvPr>
          <p:cNvSpPr/>
          <p:nvPr userDrawn="1"/>
        </p:nvSpPr>
        <p:spPr>
          <a:xfrm>
            <a:off x="2813183" y="1468437"/>
            <a:ext cx="1935249" cy="922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0" name="Rectangle 19">
            <a:extLst>
              <a:ext uri="{FF2B5EF4-FFF2-40B4-BE49-F238E27FC236}">
                <a16:creationId xmlns:a16="http://schemas.microsoft.com/office/drawing/2014/main" id="{AC8E1C88-76B5-4FBC-8619-E07B3932BC02}"/>
              </a:ext>
            </a:extLst>
          </p:cNvPr>
          <p:cNvSpPr/>
          <p:nvPr userDrawn="1"/>
        </p:nvSpPr>
        <p:spPr>
          <a:xfrm>
            <a:off x="5132521" y="1468437"/>
            <a:ext cx="1935249" cy="922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1" name="Rectangle 20">
            <a:extLst>
              <a:ext uri="{FF2B5EF4-FFF2-40B4-BE49-F238E27FC236}">
                <a16:creationId xmlns:a16="http://schemas.microsoft.com/office/drawing/2014/main" id="{AC8E1C88-76B5-4FBC-8619-E07B3932BC02}"/>
              </a:ext>
            </a:extLst>
          </p:cNvPr>
          <p:cNvSpPr/>
          <p:nvPr userDrawn="1"/>
        </p:nvSpPr>
        <p:spPr>
          <a:xfrm>
            <a:off x="7451859"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2" name="Rectangle 21">
            <a:extLst>
              <a:ext uri="{FF2B5EF4-FFF2-40B4-BE49-F238E27FC236}">
                <a16:creationId xmlns:a16="http://schemas.microsoft.com/office/drawing/2014/main" id="{AC8E1C88-76B5-4FBC-8619-E07B3932BC02}"/>
              </a:ext>
            </a:extLst>
          </p:cNvPr>
          <p:cNvSpPr/>
          <p:nvPr userDrawn="1"/>
        </p:nvSpPr>
        <p:spPr>
          <a:xfrm>
            <a:off x="9771195" y="1468437"/>
            <a:ext cx="1935249" cy="922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3" name="Text Placeholder 7">
            <a:extLst>
              <a:ext uri="{FF2B5EF4-FFF2-40B4-BE49-F238E27FC236}">
                <a16:creationId xmlns:a16="http://schemas.microsoft.com/office/drawing/2014/main" id="{A10BB4E8-B0D3-4206-AC65-A368938B1CD5}"/>
              </a:ext>
            </a:extLst>
          </p:cNvPr>
          <p:cNvSpPr>
            <a:spLocks noGrp="1"/>
          </p:cNvSpPr>
          <p:nvPr>
            <p:ph type="body" sz="quarter" idx="15" hasCustomPrompt="1"/>
          </p:nvPr>
        </p:nvSpPr>
        <p:spPr>
          <a:xfrm>
            <a:off x="10317717"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25" name="Rectangle 24">
            <a:extLst>
              <a:ext uri="{FF2B5EF4-FFF2-40B4-BE49-F238E27FC236}">
                <a16:creationId xmlns:a16="http://schemas.microsoft.com/office/drawing/2014/main" id="{86304B18-FE01-4A88-AA17-A2A76AB7E3F6}"/>
              </a:ext>
            </a:extLst>
          </p:cNvPr>
          <p:cNvSpPr/>
          <p:nvPr userDrawn="1"/>
        </p:nvSpPr>
        <p:spPr>
          <a:xfrm>
            <a:off x="409909"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Rectangle 25">
            <a:extLst>
              <a:ext uri="{FF2B5EF4-FFF2-40B4-BE49-F238E27FC236}">
                <a16:creationId xmlns:a16="http://schemas.microsoft.com/office/drawing/2014/main" id="{86304B18-FE01-4A88-AA17-A2A76AB7E3F6}"/>
              </a:ext>
            </a:extLst>
          </p:cNvPr>
          <p:cNvSpPr/>
          <p:nvPr userDrawn="1"/>
        </p:nvSpPr>
        <p:spPr>
          <a:xfrm>
            <a:off x="2729247"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7" name="Rectangle 26">
            <a:extLst>
              <a:ext uri="{FF2B5EF4-FFF2-40B4-BE49-F238E27FC236}">
                <a16:creationId xmlns:a16="http://schemas.microsoft.com/office/drawing/2014/main" id="{86304B18-FE01-4A88-AA17-A2A76AB7E3F6}"/>
              </a:ext>
            </a:extLst>
          </p:cNvPr>
          <p:cNvSpPr/>
          <p:nvPr userDrawn="1"/>
        </p:nvSpPr>
        <p:spPr>
          <a:xfrm>
            <a:off x="5048585"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Rectangle 27">
            <a:extLst>
              <a:ext uri="{FF2B5EF4-FFF2-40B4-BE49-F238E27FC236}">
                <a16:creationId xmlns:a16="http://schemas.microsoft.com/office/drawing/2014/main" id="{86304B18-FE01-4A88-AA17-A2A76AB7E3F6}"/>
              </a:ext>
            </a:extLst>
          </p:cNvPr>
          <p:cNvSpPr/>
          <p:nvPr userDrawn="1"/>
        </p:nvSpPr>
        <p:spPr>
          <a:xfrm>
            <a:off x="7367923"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 name="Rectangle 28">
            <a:extLst>
              <a:ext uri="{FF2B5EF4-FFF2-40B4-BE49-F238E27FC236}">
                <a16:creationId xmlns:a16="http://schemas.microsoft.com/office/drawing/2014/main" id="{86304B18-FE01-4A88-AA17-A2A76AB7E3F6}"/>
              </a:ext>
            </a:extLst>
          </p:cNvPr>
          <p:cNvSpPr/>
          <p:nvPr userDrawn="1"/>
        </p:nvSpPr>
        <p:spPr>
          <a:xfrm>
            <a:off x="9687259"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0"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9384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1"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2813183"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2"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512837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7451859"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4"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977119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5" name="Rectangle 34">
            <a:extLst>
              <a:ext uri="{FF2B5EF4-FFF2-40B4-BE49-F238E27FC236}">
                <a16:creationId xmlns:a16="http://schemas.microsoft.com/office/drawing/2014/main" id="{AC8E1C88-76B5-4FBC-8619-E07B3932BC02}"/>
              </a:ext>
            </a:extLst>
          </p:cNvPr>
          <p:cNvSpPr/>
          <p:nvPr userDrawn="1"/>
        </p:nvSpPr>
        <p:spPr>
          <a:xfrm>
            <a:off x="7451859" y="1468437"/>
            <a:ext cx="1935249" cy="922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36" name="Text Placeholder 7">
            <a:extLst>
              <a:ext uri="{FF2B5EF4-FFF2-40B4-BE49-F238E27FC236}">
                <a16:creationId xmlns:a16="http://schemas.microsoft.com/office/drawing/2014/main" id="{A10BB4E8-B0D3-4206-AC65-A368938B1CD5}"/>
              </a:ext>
            </a:extLst>
          </p:cNvPr>
          <p:cNvSpPr>
            <a:spLocks noGrp="1"/>
          </p:cNvSpPr>
          <p:nvPr>
            <p:ph type="body" sz="quarter" idx="37" hasCustomPrompt="1"/>
          </p:nvPr>
        </p:nvSpPr>
        <p:spPr>
          <a:xfrm>
            <a:off x="8013451"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7" name="Text Placeholder 7">
            <a:extLst>
              <a:ext uri="{FF2B5EF4-FFF2-40B4-BE49-F238E27FC236}">
                <a16:creationId xmlns:a16="http://schemas.microsoft.com/office/drawing/2014/main" id="{A10BB4E8-B0D3-4206-AC65-A368938B1CD5}"/>
              </a:ext>
            </a:extLst>
          </p:cNvPr>
          <p:cNvSpPr>
            <a:spLocks noGrp="1"/>
          </p:cNvSpPr>
          <p:nvPr>
            <p:ph type="body" sz="quarter" idx="38" hasCustomPrompt="1"/>
          </p:nvPr>
        </p:nvSpPr>
        <p:spPr>
          <a:xfrm>
            <a:off x="3385035"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8" name="Text Placeholder 7">
            <a:extLst>
              <a:ext uri="{FF2B5EF4-FFF2-40B4-BE49-F238E27FC236}">
                <a16:creationId xmlns:a16="http://schemas.microsoft.com/office/drawing/2014/main" id="{A10BB4E8-B0D3-4206-AC65-A368938B1CD5}"/>
              </a:ext>
            </a:extLst>
          </p:cNvPr>
          <p:cNvSpPr>
            <a:spLocks noGrp="1"/>
          </p:cNvSpPr>
          <p:nvPr>
            <p:ph type="body" sz="quarter" idx="39" hasCustomPrompt="1"/>
          </p:nvPr>
        </p:nvSpPr>
        <p:spPr>
          <a:xfrm>
            <a:off x="5683855"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9" name="Text Placeholder 7">
            <a:extLst>
              <a:ext uri="{FF2B5EF4-FFF2-40B4-BE49-F238E27FC236}">
                <a16:creationId xmlns:a16="http://schemas.microsoft.com/office/drawing/2014/main" id="{A10BB4E8-B0D3-4206-AC65-A368938B1CD5}"/>
              </a:ext>
            </a:extLst>
          </p:cNvPr>
          <p:cNvSpPr>
            <a:spLocks noGrp="1"/>
          </p:cNvSpPr>
          <p:nvPr>
            <p:ph type="body" sz="quarter" idx="40" hasCustomPrompt="1"/>
          </p:nvPr>
        </p:nvSpPr>
        <p:spPr>
          <a:xfrm>
            <a:off x="1055439"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24"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2462417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rganization Chart">
    <p:bg>
      <p:bgRef idx="1001">
        <a:schemeClr val="bg1"/>
      </p:bgRef>
    </p:bg>
    <p:spTree>
      <p:nvGrpSpPr>
        <p:cNvPr id="1" name=""/>
        <p:cNvGrpSpPr/>
        <p:nvPr/>
      </p:nvGrpSpPr>
      <p:grpSpPr>
        <a:xfrm>
          <a:off x="0" y="0"/>
          <a:ext cx="0" cy="0"/>
          <a:chOff x="0" y="0"/>
          <a:chExt cx="0" cy="0"/>
        </a:xfrm>
      </p:grpSpPr>
      <p:sp>
        <p:nvSpPr>
          <p:cNvPr id="42" name="Text Placeholder 7">
            <a:extLst>
              <a:ext uri="{FF2B5EF4-FFF2-40B4-BE49-F238E27FC236}">
                <a16:creationId xmlns:a16="http://schemas.microsoft.com/office/drawing/2014/main" id="{5889F4BD-9B8F-420C-96FD-C732EE0EE6BD}"/>
              </a:ext>
            </a:extLst>
          </p:cNvPr>
          <p:cNvSpPr>
            <a:spLocks noGrp="1"/>
          </p:cNvSpPr>
          <p:nvPr>
            <p:ph type="body" sz="quarter" idx="38" hasCustomPrompt="1"/>
          </p:nvPr>
        </p:nvSpPr>
        <p:spPr>
          <a:xfrm>
            <a:off x="666750" y="573325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id="{E26F6CC5-0FBD-4B39-8067-DA4CA3D08DF5}"/>
              </a:ext>
            </a:extLst>
          </p:cNvPr>
          <p:cNvSpPr>
            <a:spLocks noGrp="1"/>
          </p:cNvSpPr>
          <p:nvPr>
            <p:ph type="body" sz="quarter" idx="39" hasCustomPrompt="1"/>
          </p:nvPr>
        </p:nvSpPr>
        <p:spPr>
          <a:xfrm>
            <a:off x="2794164"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id="{6D83DCD9-FC24-4ACE-8B52-269E78EA5154}"/>
              </a:ext>
            </a:extLst>
          </p:cNvPr>
          <p:cNvSpPr>
            <a:spLocks noGrp="1"/>
          </p:cNvSpPr>
          <p:nvPr>
            <p:ph type="body" sz="quarter" idx="40" hasCustomPrompt="1"/>
          </p:nvPr>
        </p:nvSpPr>
        <p:spPr>
          <a:xfrm>
            <a:off x="4927473"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id="{75441542-8C67-4120-B77E-FF0148E22F4B}"/>
              </a:ext>
            </a:extLst>
          </p:cNvPr>
          <p:cNvSpPr>
            <a:spLocks noGrp="1"/>
          </p:cNvSpPr>
          <p:nvPr>
            <p:ph type="body" sz="quarter" idx="41" hasCustomPrompt="1"/>
          </p:nvPr>
        </p:nvSpPr>
        <p:spPr>
          <a:xfrm>
            <a:off x="7060200"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6" name="Text Placeholder 7">
            <a:extLst>
              <a:ext uri="{FF2B5EF4-FFF2-40B4-BE49-F238E27FC236}">
                <a16:creationId xmlns:a16="http://schemas.microsoft.com/office/drawing/2014/main" id="{B4323275-6F19-499D-9A1B-2C56B8029E99}"/>
              </a:ext>
            </a:extLst>
          </p:cNvPr>
          <p:cNvSpPr>
            <a:spLocks noGrp="1"/>
          </p:cNvSpPr>
          <p:nvPr>
            <p:ph type="body" sz="quarter" idx="42" hasCustomPrompt="1"/>
          </p:nvPr>
        </p:nvSpPr>
        <p:spPr>
          <a:xfrm>
            <a:off x="9192926"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9" name="Text Placeholder 7">
            <a:extLst>
              <a:ext uri="{FF2B5EF4-FFF2-40B4-BE49-F238E27FC236}">
                <a16:creationId xmlns:a16="http://schemas.microsoft.com/office/drawing/2014/main" id="{5AAEF36F-2753-4DC6-898C-49B56113E4F4}"/>
              </a:ext>
            </a:extLst>
          </p:cNvPr>
          <p:cNvSpPr>
            <a:spLocks noGrp="1"/>
          </p:cNvSpPr>
          <p:nvPr>
            <p:ph type="body" sz="quarter" idx="37" hasCustomPrompt="1"/>
          </p:nvPr>
        </p:nvSpPr>
        <p:spPr>
          <a:xfrm>
            <a:off x="3647728" y="1958081"/>
            <a:ext cx="1440160" cy="1152128"/>
          </a:xfrm>
          <a:prstGeom prst="rect">
            <a:avLst/>
          </a:prstGeom>
          <a:solidFill>
            <a:schemeClr val="accent1"/>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37" name="Text Placeholder 7">
            <a:extLst>
              <a:ext uri="{FF2B5EF4-FFF2-40B4-BE49-F238E27FC236}">
                <a16:creationId xmlns:a16="http://schemas.microsoft.com/office/drawing/2014/main" id="{AD94FF36-F4B8-4ED6-BB44-FDBFDBFA2A1C}"/>
              </a:ext>
            </a:extLst>
          </p:cNvPr>
          <p:cNvSpPr>
            <a:spLocks noGrp="1"/>
          </p:cNvSpPr>
          <p:nvPr>
            <p:ph type="body" sz="quarter" idx="35" hasCustomPrompt="1"/>
          </p:nvPr>
        </p:nvSpPr>
        <p:spPr>
          <a:xfrm>
            <a:off x="6384032" y="3428999"/>
            <a:ext cx="1440160" cy="1152128"/>
          </a:xfrm>
          <a:prstGeom prst="rect">
            <a:avLst/>
          </a:prstGeom>
          <a:solidFill>
            <a:schemeClr val="accent2"/>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8" name="Rectangle 7">
            <a:extLst>
              <a:ext uri="{FF2B5EF4-FFF2-40B4-BE49-F238E27FC236}">
                <a16:creationId xmlns:a16="http://schemas.microsoft.com/office/drawing/2014/main" id="{404E50B0-1D58-4F15-A351-E3515806816D}"/>
              </a:ext>
            </a:extLst>
          </p:cNvPr>
          <p:cNvSpPr/>
          <p:nvPr/>
        </p:nvSpPr>
        <p:spPr>
          <a:xfrm>
            <a:off x="3589947" y="1916832"/>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2" name="Rectangle 11">
            <a:extLst>
              <a:ext uri="{FF2B5EF4-FFF2-40B4-BE49-F238E27FC236}">
                <a16:creationId xmlns:a16="http://schemas.microsoft.com/office/drawing/2014/main" id="{AE59D603-4EF9-47FC-B148-3573A831D791}"/>
              </a:ext>
            </a:extLst>
          </p:cNvPr>
          <p:cNvSpPr/>
          <p:nvPr/>
        </p:nvSpPr>
        <p:spPr>
          <a:xfrm>
            <a:off x="6337816"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6" name="Rectangle 15">
            <a:extLst>
              <a:ext uri="{FF2B5EF4-FFF2-40B4-BE49-F238E27FC236}">
                <a16:creationId xmlns:a16="http://schemas.microsoft.com/office/drawing/2014/main" id="{58AC5158-E8A1-44A7-8617-AC56F0DD1719}"/>
              </a:ext>
            </a:extLst>
          </p:cNvPr>
          <p:cNvSpPr/>
          <p:nvPr/>
        </p:nvSpPr>
        <p:spPr>
          <a:xfrm>
            <a:off x="839788"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7" name="TextBox 16">
            <a:extLst>
              <a:ext uri="{FF2B5EF4-FFF2-40B4-BE49-F238E27FC236}">
                <a16:creationId xmlns:a16="http://schemas.microsoft.com/office/drawing/2014/main" id="{C761E736-25EA-4914-A717-28A039625E8C}"/>
              </a:ext>
            </a:extLst>
          </p:cNvPr>
          <p:cNvSpPr txBox="1"/>
          <p:nvPr/>
        </p:nvSpPr>
        <p:spPr>
          <a:xfrm>
            <a:off x="883343" y="3711981"/>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19" name="Straight Connector 18">
            <a:extLst>
              <a:ext uri="{FF2B5EF4-FFF2-40B4-BE49-F238E27FC236}">
                <a16:creationId xmlns:a16="http://schemas.microsoft.com/office/drawing/2014/main" id="{A898D83E-9F4A-4269-9BEB-326164B60B7C}"/>
              </a:ext>
            </a:extLst>
          </p:cNvPr>
          <p:cNvCxnSpPr>
            <a:cxnSpLocks/>
          </p:cNvCxnSpPr>
          <p:nvPr userDrawn="1"/>
        </p:nvCxnSpPr>
        <p:spPr>
          <a:xfrm>
            <a:off x="4367808"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87D369E-74E6-4DE1-ADB0-EB6EF05664B8}"/>
              </a:ext>
            </a:extLst>
          </p:cNvPr>
          <p:cNvCxnSpPr>
            <a:cxnSpLocks/>
          </p:cNvCxnSpPr>
          <p:nvPr userDrawn="1"/>
        </p:nvCxnSpPr>
        <p:spPr>
          <a:xfrm>
            <a:off x="7104112"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AB8857-3B0E-4067-BC64-A4C0AE330199}"/>
              </a:ext>
            </a:extLst>
          </p:cNvPr>
          <p:cNvCxnSpPr>
            <a:cxnSpLocks/>
          </p:cNvCxnSpPr>
          <p:nvPr userDrawn="1"/>
        </p:nvCxnSpPr>
        <p:spPr>
          <a:xfrm>
            <a:off x="5879976" y="4004369"/>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38843B7-B08D-445C-8E69-55E9ADD60136}"/>
              </a:ext>
            </a:extLst>
          </p:cNvPr>
          <p:cNvCxnSpPr>
            <a:cxnSpLocks/>
          </p:cNvCxnSpPr>
          <p:nvPr userDrawn="1"/>
        </p:nvCxnSpPr>
        <p:spPr>
          <a:xfrm>
            <a:off x="2711624" y="4653135"/>
            <a:ext cx="0" cy="50405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5716183-FC6B-4383-8EF6-37E5349AAF9A}"/>
              </a:ext>
            </a:extLst>
          </p:cNvPr>
          <p:cNvCxnSpPr>
            <a:cxnSpLocks/>
          </p:cNvCxnSpPr>
          <p:nvPr userDrawn="1"/>
        </p:nvCxnSpPr>
        <p:spPr>
          <a:xfrm>
            <a:off x="1612454" y="5226817"/>
            <a:ext cx="858800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480400D-CA47-444B-970B-5A484E54E6A1}"/>
              </a:ext>
            </a:extLst>
          </p:cNvPr>
          <p:cNvCxnSpPr>
            <a:cxnSpLocks/>
          </p:cNvCxnSpPr>
          <p:nvPr userDrawn="1"/>
        </p:nvCxnSpPr>
        <p:spPr>
          <a:xfrm>
            <a:off x="1631690" y="5229100"/>
            <a:ext cx="0" cy="43214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13536BE-88C6-4525-9D18-D74E0DCB4682}"/>
              </a:ext>
            </a:extLst>
          </p:cNvPr>
          <p:cNvCxnSpPr>
            <a:cxnSpLocks/>
          </p:cNvCxnSpPr>
          <p:nvPr userDrawn="1"/>
        </p:nvCxnSpPr>
        <p:spPr>
          <a:xfrm>
            <a:off x="3764417" y="5229199"/>
            <a:ext cx="0" cy="43214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1B274A1-2898-403F-9A81-C1625F15BF58}"/>
              </a:ext>
            </a:extLst>
          </p:cNvPr>
          <p:cNvCxnSpPr>
            <a:cxnSpLocks/>
          </p:cNvCxnSpPr>
          <p:nvPr userDrawn="1"/>
        </p:nvCxnSpPr>
        <p:spPr>
          <a:xfrm>
            <a:off x="5897144" y="5229199"/>
            <a:ext cx="0" cy="43214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25A9B7-5673-4E49-ABD6-8D0E06EDD927}"/>
              </a:ext>
            </a:extLst>
          </p:cNvPr>
          <p:cNvCxnSpPr>
            <a:cxnSpLocks/>
          </p:cNvCxnSpPr>
          <p:nvPr userDrawn="1"/>
        </p:nvCxnSpPr>
        <p:spPr>
          <a:xfrm>
            <a:off x="8029871" y="5229199"/>
            <a:ext cx="0" cy="43214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026C540-9EA3-4699-A6BC-DF9BDF921E83}"/>
              </a:ext>
            </a:extLst>
          </p:cNvPr>
          <p:cNvCxnSpPr>
            <a:cxnSpLocks/>
          </p:cNvCxnSpPr>
          <p:nvPr userDrawn="1"/>
        </p:nvCxnSpPr>
        <p:spPr>
          <a:xfrm>
            <a:off x="10179266" y="5219674"/>
            <a:ext cx="0" cy="43214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ext Placeholder 7">
            <a:extLst>
              <a:ext uri="{FF2B5EF4-FFF2-40B4-BE49-F238E27FC236}">
                <a16:creationId xmlns:a16="http://schemas.microsoft.com/office/drawing/2014/main" id="{0853CDE9-3036-46C6-AB9B-6C5E6B531E6E}"/>
              </a:ext>
            </a:extLst>
          </p:cNvPr>
          <p:cNvSpPr>
            <a:spLocks noGrp="1"/>
          </p:cNvSpPr>
          <p:nvPr>
            <p:ph type="body" sz="quarter" idx="32" hasCustomPrompt="1"/>
          </p:nvPr>
        </p:nvSpPr>
        <p:spPr>
          <a:xfrm>
            <a:off x="5157506" y="2091773"/>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5" name="Text Placeholder 7">
            <a:extLst>
              <a:ext uri="{FF2B5EF4-FFF2-40B4-BE49-F238E27FC236}">
                <a16:creationId xmlns:a16="http://schemas.microsoft.com/office/drawing/2014/main" id="{41BEF085-D952-4028-B6B4-18F2CB2BE51E}"/>
              </a:ext>
            </a:extLst>
          </p:cNvPr>
          <p:cNvSpPr>
            <a:spLocks noGrp="1"/>
          </p:cNvSpPr>
          <p:nvPr>
            <p:ph type="body" sz="quarter" idx="33" hasCustomPrompt="1"/>
          </p:nvPr>
        </p:nvSpPr>
        <p:spPr>
          <a:xfrm>
            <a:off x="239184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6" name="Text Placeholder 7">
            <a:extLst>
              <a:ext uri="{FF2B5EF4-FFF2-40B4-BE49-F238E27FC236}">
                <a16:creationId xmlns:a16="http://schemas.microsoft.com/office/drawing/2014/main" id="{25AB3DC5-A8F4-44C0-B0E0-2B42559A081F}"/>
              </a:ext>
            </a:extLst>
          </p:cNvPr>
          <p:cNvSpPr>
            <a:spLocks noGrp="1"/>
          </p:cNvSpPr>
          <p:nvPr>
            <p:ph type="body" sz="quarter" idx="34" hasCustomPrompt="1"/>
          </p:nvPr>
        </p:nvSpPr>
        <p:spPr>
          <a:xfrm>
            <a:off x="789662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8" name="Text Placeholder 7">
            <a:extLst>
              <a:ext uri="{FF2B5EF4-FFF2-40B4-BE49-F238E27FC236}">
                <a16:creationId xmlns:a16="http://schemas.microsoft.com/office/drawing/2014/main" id="{C9C72BE0-AF43-4AA8-8142-178566D9F143}"/>
              </a:ext>
            </a:extLst>
          </p:cNvPr>
          <p:cNvSpPr>
            <a:spLocks noGrp="1"/>
          </p:cNvSpPr>
          <p:nvPr>
            <p:ph type="body" sz="quarter" idx="36" hasCustomPrompt="1"/>
          </p:nvPr>
        </p:nvSpPr>
        <p:spPr>
          <a:xfrm>
            <a:off x="881063" y="3428106"/>
            <a:ext cx="1440160" cy="1152128"/>
          </a:xfrm>
          <a:prstGeom prst="rect">
            <a:avLst/>
          </a:prstGeom>
          <a:solidFill>
            <a:schemeClr val="accent2"/>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40"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41772439"/>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6240463" y="404813"/>
            <a:ext cx="5543550" cy="2205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Capgemini Academy's professionals offer what people in IT need. Our professionals have a keen eye for motivation, talent and are aware of specific contexts and circumstances. They move people to move. Programmes and courses that originate from daily experience of our both didactical and substantively strong trainers, light a fire within the individual IT professionals. Real life stories of our professionals’ experience that tell how to solve problems and work with the people around it, do the rest.  </a:t>
            </a:r>
          </a:p>
          <a:p>
            <a:pPr algn="just">
              <a:lnSpc>
                <a:spcPts val="1200"/>
              </a:lnSpc>
            </a:pPr>
            <a:r>
              <a:rPr lang="en-US" sz="900" dirty="0">
                <a:solidFill>
                  <a:schemeClr val="tx1"/>
                </a:solidFill>
              </a:rPr>
              <a:t> </a:t>
            </a:r>
          </a:p>
          <a:p>
            <a:pPr algn="just">
              <a:lnSpc>
                <a:spcPts val="1200"/>
              </a:lnSpc>
            </a:pPr>
            <a:r>
              <a:rPr lang="en-US" sz="900" dirty="0">
                <a:solidFill>
                  <a:schemeClr val="tx1"/>
                </a:solidFill>
              </a:rPr>
              <a:t>An organization, like ours, helps people and their organizations day by day to get the best out of themselves and each other. We prepare them to defy tomorrow's challenges. We stimulate learning and curiosity. In order for individual IT professionals and their employers, to build better, longer and more intensive relationships. For mutual benefit.</a:t>
            </a:r>
          </a:p>
        </p:txBody>
      </p:sp>
      <p:sp>
        <p:nvSpPr>
          <p:cNvPr id="23" name="Rectangle 22"/>
          <p:cNvSpPr/>
          <p:nvPr userDrawn="1"/>
        </p:nvSpPr>
        <p:spPr>
          <a:xfrm>
            <a:off x="415038" y="5942111"/>
            <a:ext cx="5536500" cy="369332"/>
          </a:xfrm>
          <a:prstGeom prst="rect">
            <a:avLst/>
          </a:prstGeom>
        </p:spPr>
        <p:txBody>
          <a:bodyPr wrap="square" lIns="0" tIns="0" rIns="0" bIns="0" anchor="b" anchorCtr="0">
            <a:spAutoFit/>
          </a:bodyPr>
          <a:lstStyle/>
          <a:p>
            <a:pPr>
              <a:spcAft>
                <a:spcPts val="600"/>
              </a:spcAft>
            </a:pPr>
            <a:r>
              <a:rPr lang="en-US" sz="800" noProof="0" dirty="0">
                <a:solidFill>
                  <a:schemeClr val="tx1"/>
                </a:solidFill>
                <a:latin typeface="+mn-lt"/>
                <a:cs typeface="Arial"/>
              </a:rPr>
              <a:t>This message contains information that may be privileged or confidential and is the property of the Capgemini Group. </a:t>
            </a:r>
            <a:br>
              <a:rPr lang="en-US" sz="800" noProof="0" dirty="0">
                <a:solidFill>
                  <a:schemeClr val="tx1"/>
                </a:solidFill>
                <a:latin typeface="+mn-lt"/>
                <a:cs typeface="Arial"/>
              </a:rPr>
            </a:br>
            <a:r>
              <a:rPr lang="en-US" sz="800" noProof="0" dirty="0">
                <a:solidFill>
                  <a:schemeClr val="tx1"/>
                </a:solidFill>
                <a:latin typeface="Arial"/>
                <a:cs typeface="Arial"/>
              </a:rPr>
              <a:t>Copyright © 2018 Capgemini. All rights reserved.</a:t>
            </a:r>
          </a:p>
        </p:txBody>
      </p:sp>
      <p:sp>
        <p:nvSpPr>
          <p:cNvPr id="24" name="Rectangle 23"/>
          <p:cNvSpPr/>
          <p:nvPr userDrawn="1"/>
        </p:nvSpPr>
        <p:spPr>
          <a:xfrm>
            <a:off x="6240463" y="5942111"/>
            <a:ext cx="5543550" cy="492443"/>
          </a:xfrm>
          <a:prstGeom prst="rect">
            <a:avLst/>
          </a:prstGeom>
        </p:spPr>
        <p:txBody>
          <a:bodyPr wrap="square" lIns="0" tIns="0" rIns="0" bIns="0" anchor="b" anchorCtr="0">
            <a:spAutoFit/>
          </a:bodyPr>
          <a:lstStyle/>
          <a:p>
            <a:pPr>
              <a:spcAft>
                <a:spcPts val="600"/>
              </a:spcAft>
            </a:pPr>
            <a:r>
              <a:rPr lang="en-US" sz="8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 name="Group 2"/>
          <p:cNvGrpSpPr/>
          <p:nvPr userDrawn="1"/>
        </p:nvGrpSpPr>
        <p:grpSpPr>
          <a:xfrm>
            <a:off x="417986" y="4081345"/>
            <a:ext cx="2560320" cy="1567880"/>
            <a:chOff x="407572" y="3067304"/>
            <a:chExt cx="2560320" cy="1567880"/>
          </a:xfrm>
        </p:grpSpPr>
        <p:pic>
          <p:nvPicPr>
            <p:cNvPr id="17" name="Picture 2" descr="D:\My Work\Template\Icons\Social Media\LinkedIN.png">
              <a:hlinkClick r:id="rId4"/>
            </p:cNvPr>
            <p:cNvPicPr>
              <a:picLocks noChangeAspect="1" noChangeArrowheads="1"/>
            </p:cNvPicPr>
            <p:nvPr userDrawn="1"/>
          </p:nvPicPr>
          <p:blipFill>
            <a:blip r:embed="rId5" cstate="print">
              <a:duotone>
                <a:prstClr val="black"/>
                <a:schemeClr val="tx2">
                  <a:tint val="45000"/>
                  <a:satMod val="400000"/>
                </a:schemeClr>
              </a:duotone>
              <a:extLst>
                <a:ext uri="{BEBA8EAE-BF5A-486C-A8C5-ECC9F3942E4B}">
                  <a14:imgProps xmlns:a14="http://schemas.microsoft.com/office/drawing/2010/main">
                    <a14:imgLayer r:embed="rId6">
                      <a14:imgEffect>
                        <a14:brightnessContrast bright="-40000" contrast="-40000"/>
                      </a14:imgEffect>
                    </a14:imgLayer>
                  </a14:imgProps>
                </a:ext>
              </a:extLst>
            </a:blip>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7"/>
            </p:cNvPr>
            <p:cNvPicPr>
              <a:picLocks noChangeAspect="1" noChangeArrowheads="1"/>
            </p:cNvPicPr>
            <p:nvPr userDrawn="1"/>
          </p:nvPicPr>
          <p:blipFill>
            <a:blip r:embed="rId8" cstate="print">
              <a:duotone>
                <a:prstClr val="black"/>
                <a:schemeClr val="tx2">
                  <a:tint val="45000"/>
                  <a:satMod val="400000"/>
                </a:schemeClr>
              </a:duotone>
              <a:extLst>
                <a:ext uri="{BEBA8EAE-BF5A-486C-A8C5-ECC9F3942E4B}">
                  <a14:imgProps xmlns:a14="http://schemas.microsoft.com/office/drawing/2010/main">
                    <a14:imgLayer r:embed="rId9">
                      <a14:imgEffect>
                        <a14:brightnessContrast bright="-40000" contrast="-40000"/>
                      </a14:imgEffect>
                    </a14:imgLayer>
                  </a14:imgProps>
                </a:ext>
              </a:extLst>
            </a:blip>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10"/>
            </p:cNvPr>
            <p:cNvPicPr>
              <a:picLocks noChangeAspect="1" noChangeArrowheads="1"/>
            </p:cNvPicPr>
            <p:nvPr userDrawn="1"/>
          </p:nvPicPr>
          <p:blipFill>
            <a:blip r:embed="rId11" cstate="print">
              <a:duotone>
                <a:prstClr val="black"/>
                <a:schemeClr val="tx2">
                  <a:tint val="45000"/>
                  <a:satMod val="400000"/>
                </a:schemeClr>
              </a:duotone>
              <a:extLst>
                <a:ext uri="{BEBA8EAE-BF5A-486C-A8C5-ECC9F3942E4B}">
                  <a14:imgProps xmlns:a14="http://schemas.microsoft.com/office/drawing/2010/main">
                    <a14:imgLayer r:embed="rId12">
                      <a14:imgEffect>
                        <a14:brightnessContrast bright="-40000" contrast="-40000"/>
                      </a14:imgEffect>
                    </a14:imgLayer>
                  </a14:imgProps>
                </a:ext>
              </a:extLst>
            </a:blip>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13"/>
            </p:cNvPr>
            <p:cNvPicPr>
              <a:picLocks noChangeAspect="1" noChangeArrowheads="1"/>
            </p:cNvPicPr>
            <p:nvPr userDrawn="1"/>
          </p:nvPicPr>
          <p:blipFill>
            <a:blip r:embed="rId14" cstate="print">
              <a:duotone>
                <a:prstClr val="black"/>
                <a:schemeClr val="tx2">
                  <a:tint val="45000"/>
                  <a:satMod val="400000"/>
                </a:schemeClr>
              </a:duotone>
              <a:extLst>
                <a:ext uri="{BEBA8EAE-BF5A-486C-A8C5-ECC9F3942E4B}">
                  <a14:imgProps xmlns:a14="http://schemas.microsoft.com/office/drawing/2010/main">
                    <a14:imgLayer r:embed="rId15">
                      <a14:imgEffect>
                        <a14:brightnessContrast bright="-40000" contrast="-40000"/>
                      </a14:imgEffect>
                    </a14:imgLayer>
                  </a14:imgProps>
                </a:ext>
              </a:extLst>
            </a:blip>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6"/>
            </p:cNvPr>
            <p:cNvPicPr>
              <a:picLocks noChangeAspect="1" noChangeArrowheads="1"/>
            </p:cNvPicPr>
            <p:nvPr userDrawn="1"/>
          </p:nvPicPr>
          <p:blipFill>
            <a:blip r:embed="rId17" cstate="print">
              <a:duotone>
                <a:prstClr val="black"/>
                <a:schemeClr val="tx2">
                  <a:tint val="45000"/>
                  <a:satMod val="400000"/>
                </a:schemeClr>
              </a:duotone>
              <a:extLst>
                <a:ext uri="{BEBA8EAE-BF5A-486C-A8C5-ECC9F3942E4B}">
                  <a14:imgProps xmlns:a14="http://schemas.microsoft.com/office/drawing/2010/main">
                    <a14:imgLayer r:embed="rId18">
                      <a14:imgEffect>
                        <a14:brightnessContrast bright="-40000" contrast="-40000"/>
                      </a14:imgEffect>
                    </a14:imgLayer>
                  </a14:imgProps>
                </a:ext>
              </a:extLst>
            </a:blip>
            <a:srcRect/>
            <a:stretch>
              <a:fillRect/>
            </a:stretch>
          </p:blipFill>
          <p:spPr bwMode="auto">
            <a:xfrm>
              <a:off x="415038" y="3979258"/>
              <a:ext cx="333195" cy="333195"/>
            </a:xfrm>
            <a:prstGeom prst="rect">
              <a:avLst/>
            </a:prstGeom>
            <a:noFill/>
          </p:spPr>
        </p:pic>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pic>
          <p:nvPicPr>
            <p:cNvPr id="37" name="Picture 36"/>
            <p:cNvPicPr>
              <a:picLocks noChangeAspect="1"/>
            </p:cNvPicPr>
            <p:nvPr userDrawn="1"/>
          </p:nvPicPr>
          <p:blipFill>
            <a:blip r:embed="rId20"/>
            <a:stretch>
              <a:fillRect/>
            </a:stretch>
          </p:blipFill>
          <p:spPr>
            <a:xfrm>
              <a:off x="415038" y="3067304"/>
              <a:ext cx="1828959" cy="408467"/>
            </a:xfrm>
            <a:prstGeom prst="rect">
              <a:avLst/>
            </a:prstGeom>
          </p:spPr>
        </p:pic>
      </p:grpSp>
      <p:sp>
        <p:nvSpPr>
          <p:cNvPr id="27" name="Rectangle 26"/>
          <p:cNvSpPr/>
          <p:nvPr userDrawn="1"/>
        </p:nvSpPr>
        <p:spPr>
          <a:xfrm>
            <a:off x="419124" y="415165"/>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endParaRPr lang="en-US" sz="900" dirty="0">
              <a:solidFill>
                <a:schemeClr val="tx1"/>
              </a:solidFill>
            </a:endParaRPr>
          </a:p>
        </p:txBody>
      </p:sp>
      <p:sp>
        <p:nvSpPr>
          <p:cNvPr id="39" name="Rectangle 38"/>
          <p:cNvSpPr/>
          <p:nvPr userDrawn="1"/>
        </p:nvSpPr>
        <p:spPr>
          <a:xfrm>
            <a:off x="417188" y="415165"/>
            <a:ext cx="5534350" cy="2195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nl-NL" sz="900" dirty="0">
                <a:solidFill>
                  <a:schemeClr val="tx1"/>
                </a:solidFill>
              </a:rPr>
              <a:t>De professionals van Capgemini Academy bieden IT’ers wat ze nodig hebben. Onze mensen hebben een scherp oog voor drijfveren, aandacht voor talent en besef van specifieke omstandigheden. Ze bewegen tot beweging. Programma’s die hun oorsprong vinden in het dagelijks werk van onze zowel didactisch als inhoudelijk onderlegde trainers wakkeren het vuur aan. Praktijkverhalen die vertellen hoe je problemen met IT en de mensen eromheen nou écht oplost doen de rest.</a:t>
            </a:r>
          </a:p>
          <a:p>
            <a:pPr algn="just">
              <a:lnSpc>
                <a:spcPts val="1200"/>
              </a:lnSpc>
            </a:pPr>
            <a:r>
              <a:rPr lang="nl-NL" sz="900" dirty="0">
                <a:solidFill>
                  <a:schemeClr val="tx1"/>
                </a:solidFill>
              </a:rPr>
              <a:t> </a:t>
            </a:r>
          </a:p>
          <a:p>
            <a:pPr algn="just">
              <a:lnSpc>
                <a:spcPts val="1200"/>
              </a:lnSpc>
            </a:pPr>
            <a:r>
              <a:rPr lang="nl-NL" sz="900" dirty="0">
                <a:solidFill>
                  <a:schemeClr val="tx1"/>
                </a:solidFill>
              </a:rPr>
              <a:t>Een instituut als het onze helpt mensen en organisaties iedere dag weer het beste uit zichzelf en elkaar te halen. Bereidt hen voor op het zelfbewust aangaan van de uitdagingen van morgen. Stimuleert leer- en nieuwsgierigheid. Opdat IT’ers en hun werkgever beter, langer en intensiever met elkaar vooruit kunnen. Tot wederzijds genoegen.</a:t>
            </a:r>
          </a:p>
          <a:p>
            <a:pPr algn="just">
              <a:lnSpc>
                <a:spcPts val="1200"/>
              </a:lnSpc>
            </a:pPr>
            <a:endParaRPr lang="nl-NL" sz="900" dirty="0">
              <a:solidFill>
                <a:schemeClr val="tx1"/>
              </a:solidFill>
            </a:endParaRPr>
          </a:p>
          <a:p>
            <a:pPr algn="just">
              <a:lnSpc>
                <a:spcPts val="1200"/>
              </a:lnSpc>
            </a:pPr>
            <a:endParaRPr lang="en-US" sz="900" dirty="0">
              <a:solidFill>
                <a:schemeClr val="tx1"/>
              </a:solidFill>
            </a:endParaRPr>
          </a:p>
        </p:txBody>
      </p:sp>
      <p:grpSp>
        <p:nvGrpSpPr>
          <p:cNvPr id="8" name="Group 7"/>
          <p:cNvGrpSpPr/>
          <p:nvPr userDrawn="1"/>
        </p:nvGrpSpPr>
        <p:grpSpPr>
          <a:xfrm>
            <a:off x="4191001" y="2585795"/>
            <a:ext cx="3810000" cy="1432395"/>
            <a:chOff x="7107238" y="3173538"/>
            <a:chExt cx="3810000" cy="1432395"/>
          </a:xfrm>
        </p:grpSpPr>
        <p:grpSp>
          <p:nvGrpSpPr>
            <p:cNvPr id="2" name="Group 1"/>
            <p:cNvGrpSpPr/>
            <p:nvPr userDrawn="1"/>
          </p:nvGrpSpPr>
          <p:grpSpPr>
            <a:xfrm>
              <a:off x="7897869" y="3190679"/>
              <a:ext cx="2228739" cy="1415254"/>
              <a:chOff x="7804535" y="3392295"/>
              <a:chExt cx="2228739" cy="1415254"/>
            </a:xfrm>
          </p:grpSpPr>
          <p:grpSp>
            <p:nvGrpSpPr>
              <p:cNvPr id="28" name="Group 27"/>
              <p:cNvGrpSpPr/>
              <p:nvPr userDrawn="1"/>
            </p:nvGrpSpPr>
            <p:grpSpPr>
              <a:xfrm>
                <a:off x="7804535" y="3971006"/>
                <a:ext cx="2228739" cy="463166"/>
                <a:chOff x="-3425825" y="2136775"/>
                <a:chExt cx="5362576" cy="1114425"/>
              </a:xfrm>
              <a:solidFill>
                <a:schemeClr val="accent1"/>
              </a:solidFill>
            </p:grpSpPr>
            <p:sp>
              <p:nvSpPr>
                <p:cNvPr id="30" name="Freeform 29"/>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 name="Freeform 30"/>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 name="Freeform 31"/>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 name="Freeform 32"/>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 name="Freeform 33"/>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 name="Freeform 34"/>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 name="Freeform 35"/>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38" name="101075"/>
              <p:cNvSpPr txBox="1">
                <a:spLocks noChangeArrowheads="1"/>
              </p:cNvSpPr>
              <p:nvPr userDrawn="1"/>
            </p:nvSpPr>
            <p:spPr bwMode="auto">
              <a:xfrm>
                <a:off x="8035242" y="3392295"/>
                <a:ext cx="1628770" cy="1415254"/>
              </a:xfrm>
              <a:prstGeom prst="rect">
                <a:avLst/>
              </a:prstGeom>
              <a:noFill/>
              <a:ln>
                <a:noFill/>
              </a:ln>
            </p:spPr>
            <p:txBody>
              <a:bodyPr rot="0" vert="horz" wrap="square" lIns="91440" tIns="45720" rIns="91440" bIns="45720" anchor="t" anchorCtr="0" upright="1">
                <a:noAutofit/>
              </a:bodyPr>
              <a:lstStyle/>
              <a:p>
                <a:pPr marL="0" marR="0" algn="ctr">
                  <a:lnSpc>
                    <a:spcPct val="107000"/>
                  </a:lnSpc>
                  <a:spcBef>
                    <a:spcPts val="600"/>
                  </a:spcBef>
                  <a:spcAft>
                    <a:spcPts val="800"/>
                  </a:spcAft>
                </a:pPr>
                <a:r>
                  <a:rPr lang="en-US" sz="1000" dirty="0">
                    <a:effectLst/>
                    <a:latin typeface="Verdana" panose="020B0604030504040204" pitchFamily="34" charset="0"/>
                    <a:ea typeface="Verdana" panose="020B0604030504040204" pitchFamily="34" charset="0"/>
                    <a:cs typeface="Times New Roman" panose="02020603050405020304" pitchFamily="18" charset="0"/>
                  </a:rPr>
                  <a:t> </a:t>
                </a:r>
              </a:p>
              <a:p>
                <a:pPr marL="0" marR="0" algn="ctr">
                  <a:lnSpc>
                    <a:spcPct val="107000"/>
                  </a:lnSpc>
                  <a:spcBef>
                    <a:spcPts val="0"/>
                  </a:spcBef>
                  <a:spcAft>
                    <a:spcPts val="800"/>
                  </a:spcAft>
                </a:pPr>
                <a:r>
                  <a:rPr lang="en-US" sz="1000" dirty="0">
                    <a:effectLst/>
                    <a:latin typeface="Verdana" panose="020B0604030504040204" pitchFamily="34" charset="0"/>
                    <a:ea typeface="Verdana" panose="020B0604030504040204" pitchFamily="34" charset="0"/>
                    <a:cs typeface="Times New Roman" panose="02020603050405020304" pitchFamily="18" charset="0"/>
                  </a:rPr>
                  <a:t> </a:t>
                </a:r>
              </a:p>
              <a:p>
                <a:pPr marL="0" marR="0" algn="ctr">
                  <a:lnSpc>
                    <a:spcPct val="107000"/>
                  </a:lnSpc>
                  <a:spcBef>
                    <a:spcPts val="0"/>
                  </a:spcBef>
                  <a:spcAft>
                    <a:spcPts val="800"/>
                  </a:spcAft>
                </a:pPr>
                <a:endParaRPr lang="en-US" sz="1000" dirty="0">
                  <a:effectLst/>
                  <a:latin typeface="Verdana" panose="020B0604030504040204" pitchFamily="34" charset="0"/>
                  <a:ea typeface="Verdana" panose="020B0604030504040204" pitchFamily="34" charset="0"/>
                  <a:cs typeface="Times New Roman" panose="02020603050405020304" pitchFamily="18" charset="0"/>
                </a:endParaRPr>
              </a:p>
              <a:p>
                <a:pPr marL="0" marR="0" algn="ctr">
                  <a:lnSpc>
                    <a:spcPct val="107000"/>
                  </a:lnSpc>
                  <a:spcBef>
                    <a:spcPts val="0"/>
                  </a:spcBef>
                  <a:spcAft>
                    <a:spcPts val="800"/>
                  </a:spcAft>
                </a:pPr>
                <a:endParaRPr lang="en-US" sz="1000" dirty="0">
                  <a:effectLst/>
                  <a:latin typeface="Verdana" panose="020B0604030504040204" pitchFamily="34" charset="0"/>
                  <a:ea typeface="Verdana" panose="020B0604030504040204" pitchFamily="34" charset="0"/>
                  <a:cs typeface="Times New Roman" panose="02020603050405020304" pitchFamily="18" charset="0"/>
                </a:endParaRPr>
              </a:p>
              <a:p>
                <a:pPr marL="0" marR="0" algn="ctr">
                  <a:lnSpc>
                    <a:spcPct val="107000"/>
                  </a:lnSpc>
                  <a:spcBef>
                    <a:spcPts val="0"/>
                  </a:spcBef>
                  <a:spcAft>
                    <a:spcPts val="800"/>
                  </a:spcAft>
                </a:pPr>
                <a:r>
                  <a:rPr lang="en-US" sz="1000" u="sng" dirty="0">
                    <a:solidFill>
                      <a:srgbClr val="5ABD7C"/>
                    </a:solidFill>
                    <a:effectLst/>
                    <a:latin typeface="Verdana" panose="020B0604030504040204" pitchFamily="34" charset="0"/>
                    <a:ea typeface="Verdana" panose="020B0604030504040204" pitchFamily="34" charset="0"/>
                    <a:cs typeface="Times New Roman" panose="02020603050405020304" pitchFamily="18" charset="0"/>
                    <a:hlinkClick r:id="rId21"/>
                  </a:rPr>
                  <a:t>academy.capgemini.nl</a:t>
                </a:r>
                <a:endParaRPr lang="en-US" sz="1000" dirty="0">
                  <a:effectLst/>
                  <a:latin typeface="Verdana" panose="020B0604030504040204" pitchFamily="34" charset="0"/>
                  <a:ea typeface="Verdana" panose="020B0604030504040204" pitchFamily="34" charset="0"/>
                  <a:cs typeface="Times New Roman" panose="02020603050405020304" pitchFamily="18" charset="0"/>
                </a:endParaRPr>
              </a:p>
            </p:txBody>
          </p:sp>
        </p:grpSp>
        <p:sp>
          <p:nvSpPr>
            <p:cNvPr id="4" name="TextBox 3"/>
            <p:cNvSpPr txBox="1"/>
            <p:nvPr userDrawn="1"/>
          </p:nvSpPr>
          <p:spPr>
            <a:xfrm>
              <a:off x="7107238" y="3173538"/>
              <a:ext cx="3810000" cy="231666"/>
            </a:xfrm>
            <a:prstGeom prst="rect">
              <a:avLst/>
            </a:prstGeom>
            <a:noFill/>
          </p:spPr>
          <p:txBody>
            <a:bodyPr wrap="square" rtlCol="0">
              <a:spAutoFit/>
            </a:bodyPr>
            <a:lstStyle/>
            <a:p>
              <a:pPr algn="ctr">
                <a:lnSpc>
                  <a:spcPts val="1200"/>
                </a:lnSpc>
              </a:pPr>
              <a:r>
                <a:rPr lang="nl-NL" sz="900" dirty="0">
                  <a:solidFill>
                    <a:schemeClr val="tx1"/>
                  </a:solidFill>
                </a:rPr>
                <a:t>Capgemini Academy. We transform IT professionals.</a:t>
              </a:r>
              <a:endParaRPr lang="en-US" sz="900" dirty="0"/>
            </a:p>
          </p:txBody>
        </p:sp>
      </p:grpSp>
    </p:spTree>
    <p:extLst>
      <p:ext uri="{BB962C8B-B14F-4D97-AF65-F5344CB8AC3E}">
        <p14:creationId xmlns:p14="http://schemas.microsoft.com/office/powerpoint/2010/main" val="2782253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ver4 (with imag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grpSp>
        <p:nvGrpSpPr>
          <p:cNvPr id="25" name="Group 24"/>
          <p:cNvGrpSpPr/>
          <p:nvPr userDrawn="1"/>
        </p:nvGrpSpPr>
        <p:grpSpPr>
          <a:xfrm>
            <a:off x="533400" y="3276600"/>
            <a:ext cx="2228739" cy="463166"/>
            <a:chOff x="-3425825" y="2136775"/>
            <a:chExt cx="5362576" cy="1114425"/>
          </a:xfrm>
          <a:solidFill>
            <a:schemeClr val="bg1"/>
          </a:solidFill>
        </p:grpSpPr>
        <p:sp>
          <p:nvSpPr>
            <p:cNvPr id="26" name="Freeform 25"/>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 name="Freeform 26"/>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 name="Freeform 27"/>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 name="Freeform 28"/>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 name="Freeform 29"/>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 name="Freeform 30"/>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 name="Freeform 31"/>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nvGrpSpPr>
          <p:cNvPr id="19" name="Group 18"/>
          <p:cNvGrpSpPr>
            <a:grpSpLocks noChangeAspect="1"/>
          </p:cNvGrpSpPr>
          <p:nvPr userDrawn="1"/>
        </p:nvGrpSpPr>
        <p:grpSpPr>
          <a:xfrm>
            <a:off x="10023224" y="354129"/>
            <a:ext cx="1828800" cy="407871"/>
            <a:chOff x="6602513" y="7072312"/>
            <a:chExt cx="4826000" cy="1076326"/>
          </a:xfrm>
          <a:solidFill>
            <a:schemeClr val="bg1"/>
          </a:solidFill>
        </p:grpSpPr>
        <p:sp>
          <p:nvSpPr>
            <p:cNvPr id="20" name="Freeform 6"/>
            <p:cNvSpPr>
              <a:spLocks/>
            </p:cNvSpPr>
            <p:nvPr/>
          </p:nvSpPr>
          <p:spPr bwMode="auto">
            <a:xfrm>
              <a:off x="10869713" y="7400925"/>
              <a:ext cx="558800" cy="454025"/>
            </a:xfrm>
            <a:custGeom>
              <a:avLst/>
              <a:gdLst>
                <a:gd name="T0" fmla="*/ 98 w 149"/>
                <a:gd name="T1" fmla="*/ 84 h 121"/>
                <a:gd name="T2" fmla="*/ 149 w 149"/>
                <a:gd name="T3" fmla="*/ 34 h 121"/>
                <a:gd name="T4" fmla="*/ 112 w 149"/>
                <a:gd name="T5" fmla="*/ 0 h 121"/>
                <a:gd name="T6" fmla="*/ 39 w 149"/>
                <a:gd name="T7" fmla="*/ 77 h 121"/>
                <a:gd name="T8" fmla="*/ 0 w 149"/>
                <a:gd name="T9" fmla="*/ 113 h 121"/>
                <a:gd name="T10" fmla="*/ 30 w 149"/>
                <a:gd name="T11" fmla="*/ 121 h 121"/>
                <a:gd name="T12" fmla="*/ 99 w 149"/>
                <a:gd name="T13" fmla="*/ 98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8" y="61"/>
                    <a:pt x="149" y="34"/>
                  </a:cubicBezTo>
                  <a:cubicBezTo>
                    <a:pt x="147" y="22"/>
                    <a:pt x="142" y="0"/>
                    <a:pt x="112" y="0"/>
                  </a:cubicBezTo>
                  <a:cubicBezTo>
                    <a:pt x="78" y="0"/>
                    <a:pt x="67" y="47"/>
                    <a:pt x="39" y="77"/>
                  </a:cubicBezTo>
                  <a:cubicBezTo>
                    <a:pt x="37" y="95"/>
                    <a:pt x="21" y="110"/>
                    <a:pt x="0" y="113"/>
                  </a:cubicBezTo>
                  <a:cubicBezTo>
                    <a:pt x="5" y="118"/>
                    <a:pt x="16" y="121"/>
                    <a:pt x="30" y="121"/>
                  </a:cubicBezTo>
                  <a:cubicBezTo>
                    <a:pt x="54" y="121"/>
                    <a:pt x="83" y="114"/>
                    <a:pt x="99" y="98"/>
                  </a:cubicBezTo>
                  <a:cubicBezTo>
                    <a:pt x="78" y="99"/>
                    <a:pt x="65" y="85"/>
                    <a:pt x="64" y="67"/>
                  </a:cubicBezTo>
                  <a:cubicBezTo>
                    <a:pt x="74" y="79"/>
                    <a:pt x="85" y="84"/>
                    <a:pt x="98" y="8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
            <p:cNvSpPr>
              <a:spLocks noEditPoints="1"/>
            </p:cNvSpPr>
            <p:nvPr/>
          </p:nvSpPr>
          <p:spPr bwMode="auto">
            <a:xfrm>
              <a:off x="6602513" y="7086600"/>
              <a:ext cx="3921125" cy="1062038"/>
            </a:xfrm>
            <a:custGeom>
              <a:avLst/>
              <a:gdLst>
                <a:gd name="T0" fmla="*/ 544 w 1046"/>
                <a:gd name="T1" fmla="*/ 102 h 283"/>
                <a:gd name="T2" fmla="*/ 531 w 1046"/>
                <a:gd name="T3" fmla="*/ 83 h 283"/>
                <a:gd name="T4" fmla="*/ 402 w 1046"/>
                <a:gd name="T5" fmla="*/ 247 h 283"/>
                <a:gd name="T6" fmla="*/ 416 w 1046"/>
                <a:gd name="T7" fmla="*/ 264 h 283"/>
                <a:gd name="T8" fmla="*/ 1009 w 1046"/>
                <a:gd name="T9" fmla="*/ 68 h 283"/>
                <a:gd name="T10" fmla="*/ 976 w 1046"/>
                <a:gd name="T11" fmla="*/ 165 h 283"/>
                <a:gd name="T12" fmla="*/ 883 w 1046"/>
                <a:gd name="T13" fmla="*/ 143 h 283"/>
                <a:gd name="T14" fmla="*/ 883 w 1046"/>
                <a:gd name="T15" fmla="*/ 82 h 283"/>
                <a:gd name="T16" fmla="*/ 835 w 1046"/>
                <a:gd name="T17" fmla="*/ 166 h 283"/>
                <a:gd name="T18" fmla="*/ 793 w 1046"/>
                <a:gd name="T19" fmla="*/ 66 h 283"/>
                <a:gd name="T20" fmla="*/ 727 w 1046"/>
                <a:gd name="T21" fmla="*/ 68 h 283"/>
                <a:gd name="T22" fmla="*/ 654 w 1046"/>
                <a:gd name="T23" fmla="*/ 57 h 283"/>
                <a:gd name="T24" fmla="*/ 615 w 1046"/>
                <a:gd name="T25" fmla="*/ 126 h 283"/>
                <a:gd name="T26" fmla="*/ 595 w 1046"/>
                <a:gd name="T27" fmla="*/ 64 h 283"/>
                <a:gd name="T28" fmla="*/ 524 w 1046"/>
                <a:gd name="T29" fmla="*/ 158 h 283"/>
                <a:gd name="T30" fmla="*/ 533 w 1046"/>
                <a:gd name="T31" fmla="*/ 65 h 283"/>
                <a:gd name="T32" fmla="*/ 495 w 1046"/>
                <a:gd name="T33" fmla="*/ 155 h 283"/>
                <a:gd name="T34" fmla="*/ 461 w 1046"/>
                <a:gd name="T35" fmla="*/ 89 h 283"/>
                <a:gd name="T36" fmla="*/ 415 w 1046"/>
                <a:gd name="T37" fmla="*/ 156 h 283"/>
                <a:gd name="T38" fmla="*/ 461 w 1046"/>
                <a:gd name="T39" fmla="*/ 80 h 283"/>
                <a:gd name="T40" fmla="*/ 388 w 1046"/>
                <a:gd name="T41" fmla="*/ 94 h 283"/>
                <a:gd name="T42" fmla="*/ 357 w 1046"/>
                <a:gd name="T43" fmla="*/ 116 h 283"/>
                <a:gd name="T44" fmla="*/ 290 w 1046"/>
                <a:gd name="T45" fmla="*/ 88 h 283"/>
                <a:gd name="T46" fmla="*/ 264 w 1046"/>
                <a:gd name="T47" fmla="*/ 71 h 283"/>
                <a:gd name="T48" fmla="*/ 243 w 1046"/>
                <a:gd name="T49" fmla="*/ 169 h 283"/>
                <a:gd name="T50" fmla="*/ 220 w 1046"/>
                <a:gd name="T51" fmla="*/ 98 h 283"/>
                <a:gd name="T52" fmla="*/ 176 w 1046"/>
                <a:gd name="T53" fmla="*/ 167 h 283"/>
                <a:gd name="T54" fmla="*/ 225 w 1046"/>
                <a:gd name="T55" fmla="*/ 89 h 283"/>
                <a:gd name="T56" fmla="*/ 143 w 1046"/>
                <a:gd name="T57" fmla="*/ 115 h 283"/>
                <a:gd name="T58" fmla="*/ 30 w 1046"/>
                <a:gd name="T59" fmla="*/ 101 h 283"/>
                <a:gd name="T60" fmla="*/ 107 w 1046"/>
                <a:gd name="T61" fmla="*/ 57 h 283"/>
                <a:gd name="T62" fmla="*/ 85 w 1046"/>
                <a:gd name="T63" fmla="*/ 0 h 283"/>
                <a:gd name="T64" fmla="*/ 70 w 1046"/>
                <a:gd name="T65" fmla="*/ 196 h 283"/>
                <a:gd name="T66" fmla="*/ 171 w 1046"/>
                <a:gd name="T67" fmla="*/ 188 h 283"/>
                <a:gd name="T68" fmla="*/ 240 w 1046"/>
                <a:gd name="T69" fmla="*/ 188 h 283"/>
                <a:gd name="T70" fmla="*/ 296 w 1046"/>
                <a:gd name="T71" fmla="*/ 265 h 283"/>
                <a:gd name="T72" fmla="*/ 318 w 1046"/>
                <a:gd name="T73" fmla="*/ 86 h 283"/>
                <a:gd name="T74" fmla="*/ 330 w 1046"/>
                <a:gd name="T75" fmla="*/ 143 h 283"/>
                <a:gd name="T76" fmla="*/ 309 w 1046"/>
                <a:gd name="T77" fmla="*/ 188 h 283"/>
                <a:gd name="T78" fmla="*/ 378 w 1046"/>
                <a:gd name="T79" fmla="*/ 126 h 283"/>
                <a:gd name="T80" fmla="*/ 409 w 1046"/>
                <a:gd name="T81" fmla="*/ 179 h 283"/>
                <a:gd name="T82" fmla="*/ 444 w 1046"/>
                <a:gd name="T83" fmla="*/ 178 h 283"/>
                <a:gd name="T84" fmla="*/ 414 w 1046"/>
                <a:gd name="T85" fmla="*/ 283 h 283"/>
                <a:gd name="T86" fmla="*/ 503 w 1046"/>
                <a:gd name="T87" fmla="*/ 169 h 283"/>
                <a:gd name="T88" fmla="*/ 597 w 1046"/>
                <a:gd name="T89" fmla="*/ 149 h 283"/>
                <a:gd name="T90" fmla="*/ 653 w 1046"/>
                <a:gd name="T91" fmla="*/ 88 h 283"/>
                <a:gd name="T92" fmla="*/ 725 w 1046"/>
                <a:gd name="T93" fmla="*/ 101 h 283"/>
                <a:gd name="T94" fmla="*/ 795 w 1046"/>
                <a:gd name="T95" fmla="*/ 139 h 283"/>
                <a:gd name="T96" fmla="*/ 864 w 1046"/>
                <a:gd name="T97" fmla="*/ 158 h 283"/>
                <a:gd name="T98" fmla="*/ 925 w 1046"/>
                <a:gd name="T99" fmla="*/ 88 h 283"/>
                <a:gd name="T100" fmla="*/ 1003 w 1046"/>
                <a:gd name="T101" fmla="*/ 154 h 283"/>
                <a:gd name="T102" fmla="*/ 1046 w 1046"/>
                <a:gd name="T103" fmla="*/ 17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6" h="283">
                  <a:moveTo>
                    <a:pt x="531" y="83"/>
                  </a:moveTo>
                  <a:cubicBezTo>
                    <a:pt x="540" y="83"/>
                    <a:pt x="544" y="91"/>
                    <a:pt x="544" y="102"/>
                  </a:cubicBezTo>
                  <a:cubicBezTo>
                    <a:pt x="543" y="115"/>
                    <a:pt x="533" y="131"/>
                    <a:pt x="516" y="143"/>
                  </a:cubicBezTo>
                  <a:cubicBezTo>
                    <a:pt x="507" y="118"/>
                    <a:pt x="514" y="83"/>
                    <a:pt x="531" y="83"/>
                  </a:cubicBezTo>
                  <a:moveTo>
                    <a:pt x="416" y="264"/>
                  </a:moveTo>
                  <a:cubicBezTo>
                    <a:pt x="407" y="264"/>
                    <a:pt x="402" y="256"/>
                    <a:pt x="402" y="247"/>
                  </a:cubicBezTo>
                  <a:cubicBezTo>
                    <a:pt x="402" y="221"/>
                    <a:pt x="421" y="207"/>
                    <a:pt x="444" y="196"/>
                  </a:cubicBezTo>
                  <a:cubicBezTo>
                    <a:pt x="443" y="252"/>
                    <a:pt x="430" y="264"/>
                    <a:pt x="416" y="264"/>
                  </a:cubicBezTo>
                  <a:moveTo>
                    <a:pt x="1020" y="93"/>
                  </a:moveTo>
                  <a:cubicBezTo>
                    <a:pt x="1020" y="78"/>
                    <a:pt x="1019" y="68"/>
                    <a:pt x="1009" y="68"/>
                  </a:cubicBezTo>
                  <a:cubicBezTo>
                    <a:pt x="1004" y="68"/>
                    <a:pt x="1002" y="69"/>
                    <a:pt x="998" y="70"/>
                  </a:cubicBezTo>
                  <a:cubicBezTo>
                    <a:pt x="1002" y="121"/>
                    <a:pt x="990" y="165"/>
                    <a:pt x="976" y="165"/>
                  </a:cubicBezTo>
                  <a:cubicBezTo>
                    <a:pt x="958" y="165"/>
                    <a:pt x="967" y="57"/>
                    <a:pt x="928" y="57"/>
                  </a:cubicBezTo>
                  <a:cubicBezTo>
                    <a:pt x="893" y="57"/>
                    <a:pt x="887" y="143"/>
                    <a:pt x="883" y="143"/>
                  </a:cubicBezTo>
                  <a:cubicBezTo>
                    <a:pt x="881" y="143"/>
                    <a:pt x="880" y="121"/>
                    <a:pt x="880" y="103"/>
                  </a:cubicBezTo>
                  <a:cubicBezTo>
                    <a:pt x="882" y="95"/>
                    <a:pt x="883" y="87"/>
                    <a:pt x="883" y="82"/>
                  </a:cubicBezTo>
                  <a:cubicBezTo>
                    <a:pt x="883" y="74"/>
                    <a:pt x="879" y="60"/>
                    <a:pt x="861" y="67"/>
                  </a:cubicBezTo>
                  <a:cubicBezTo>
                    <a:pt x="862" y="129"/>
                    <a:pt x="849" y="166"/>
                    <a:pt x="835" y="166"/>
                  </a:cubicBezTo>
                  <a:cubicBezTo>
                    <a:pt x="815" y="166"/>
                    <a:pt x="815" y="110"/>
                    <a:pt x="815" y="95"/>
                  </a:cubicBezTo>
                  <a:cubicBezTo>
                    <a:pt x="815" y="79"/>
                    <a:pt x="816" y="59"/>
                    <a:pt x="793" y="66"/>
                  </a:cubicBezTo>
                  <a:cubicBezTo>
                    <a:pt x="790" y="120"/>
                    <a:pt x="776" y="161"/>
                    <a:pt x="767" y="161"/>
                  </a:cubicBezTo>
                  <a:cubicBezTo>
                    <a:pt x="753" y="161"/>
                    <a:pt x="756" y="68"/>
                    <a:pt x="727" y="68"/>
                  </a:cubicBezTo>
                  <a:cubicBezTo>
                    <a:pt x="701" y="68"/>
                    <a:pt x="693" y="156"/>
                    <a:pt x="688" y="156"/>
                  </a:cubicBezTo>
                  <a:cubicBezTo>
                    <a:pt x="678" y="156"/>
                    <a:pt x="691" y="57"/>
                    <a:pt x="654" y="57"/>
                  </a:cubicBezTo>
                  <a:cubicBezTo>
                    <a:pt x="634" y="57"/>
                    <a:pt x="626" y="90"/>
                    <a:pt x="618" y="127"/>
                  </a:cubicBezTo>
                  <a:cubicBezTo>
                    <a:pt x="617" y="134"/>
                    <a:pt x="615" y="135"/>
                    <a:pt x="615" y="126"/>
                  </a:cubicBezTo>
                  <a:cubicBezTo>
                    <a:pt x="615" y="120"/>
                    <a:pt x="615" y="112"/>
                    <a:pt x="615" y="106"/>
                  </a:cubicBezTo>
                  <a:cubicBezTo>
                    <a:pt x="624" y="68"/>
                    <a:pt x="613" y="54"/>
                    <a:pt x="595" y="64"/>
                  </a:cubicBezTo>
                  <a:cubicBezTo>
                    <a:pt x="601" y="133"/>
                    <a:pt x="569" y="167"/>
                    <a:pt x="545" y="167"/>
                  </a:cubicBezTo>
                  <a:cubicBezTo>
                    <a:pt x="536" y="167"/>
                    <a:pt x="529" y="163"/>
                    <a:pt x="524" y="158"/>
                  </a:cubicBezTo>
                  <a:cubicBezTo>
                    <a:pt x="553" y="140"/>
                    <a:pt x="566" y="119"/>
                    <a:pt x="566" y="99"/>
                  </a:cubicBezTo>
                  <a:cubicBezTo>
                    <a:pt x="566" y="77"/>
                    <a:pt x="554" y="65"/>
                    <a:pt x="533" y="65"/>
                  </a:cubicBezTo>
                  <a:cubicBezTo>
                    <a:pt x="504" y="65"/>
                    <a:pt x="488" y="95"/>
                    <a:pt x="488" y="120"/>
                  </a:cubicBezTo>
                  <a:cubicBezTo>
                    <a:pt x="488" y="134"/>
                    <a:pt x="491" y="145"/>
                    <a:pt x="495" y="155"/>
                  </a:cubicBezTo>
                  <a:cubicBezTo>
                    <a:pt x="485" y="159"/>
                    <a:pt x="475" y="164"/>
                    <a:pt x="467" y="168"/>
                  </a:cubicBezTo>
                  <a:cubicBezTo>
                    <a:pt x="466" y="141"/>
                    <a:pt x="463" y="114"/>
                    <a:pt x="461" y="89"/>
                  </a:cubicBezTo>
                  <a:cubicBezTo>
                    <a:pt x="445" y="85"/>
                    <a:pt x="441" y="92"/>
                    <a:pt x="440" y="106"/>
                  </a:cubicBezTo>
                  <a:cubicBezTo>
                    <a:pt x="437" y="137"/>
                    <a:pt x="425" y="156"/>
                    <a:pt x="415" y="156"/>
                  </a:cubicBezTo>
                  <a:cubicBezTo>
                    <a:pt x="407" y="156"/>
                    <a:pt x="403" y="147"/>
                    <a:pt x="402" y="137"/>
                  </a:cubicBezTo>
                  <a:cubicBezTo>
                    <a:pt x="399" y="87"/>
                    <a:pt x="440" y="73"/>
                    <a:pt x="461" y="80"/>
                  </a:cubicBezTo>
                  <a:cubicBezTo>
                    <a:pt x="466" y="69"/>
                    <a:pt x="461" y="61"/>
                    <a:pt x="442" y="61"/>
                  </a:cubicBezTo>
                  <a:cubicBezTo>
                    <a:pt x="418" y="61"/>
                    <a:pt x="401" y="75"/>
                    <a:pt x="388" y="94"/>
                  </a:cubicBezTo>
                  <a:cubicBezTo>
                    <a:pt x="380" y="106"/>
                    <a:pt x="370" y="114"/>
                    <a:pt x="357" y="125"/>
                  </a:cubicBezTo>
                  <a:cubicBezTo>
                    <a:pt x="357" y="122"/>
                    <a:pt x="357" y="119"/>
                    <a:pt x="357" y="116"/>
                  </a:cubicBezTo>
                  <a:cubicBezTo>
                    <a:pt x="357" y="80"/>
                    <a:pt x="338" y="65"/>
                    <a:pt x="320" y="65"/>
                  </a:cubicBezTo>
                  <a:cubicBezTo>
                    <a:pt x="305" y="65"/>
                    <a:pt x="295" y="74"/>
                    <a:pt x="290" y="88"/>
                  </a:cubicBezTo>
                  <a:cubicBezTo>
                    <a:pt x="288" y="74"/>
                    <a:pt x="285" y="68"/>
                    <a:pt x="277" y="68"/>
                  </a:cubicBezTo>
                  <a:cubicBezTo>
                    <a:pt x="274" y="68"/>
                    <a:pt x="269" y="69"/>
                    <a:pt x="264" y="71"/>
                  </a:cubicBezTo>
                  <a:cubicBezTo>
                    <a:pt x="266" y="79"/>
                    <a:pt x="267" y="96"/>
                    <a:pt x="267" y="108"/>
                  </a:cubicBezTo>
                  <a:cubicBezTo>
                    <a:pt x="267" y="150"/>
                    <a:pt x="255" y="169"/>
                    <a:pt x="243" y="169"/>
                  </a:cubicBezTo>
                  <a:cubicBezTo>
                    <a:pt x="230" y="169"/>
                    <a:pt x="228" y="119"/>
                    <a:pt x="227" y="99"/>
                  </a:cubicBezTo>
                  <a:cubicBezTo>
                    <a:pt x="225" y="99"/>
                    <a:pt x="223" y="98"/>
                    <a:pt x="220" y="98"/>
                  </a:cubicBezTo>
                  <a:cubicBezTo>
                    <a:pt x="208" y="98"/>
                    <a:pt x="206" y="114"/>
                    <a:pt x="203" y="129"/>
                  </a:cubicBezTo>
                  <a:cubicBezTo>
                    <a:pt x="200" y="146"/>
                    <a:pt x="190" y="167"/>
                    <a:pt x="176" y="167"/>
                  </a:cubicBezTo>
                  <a:cubicBezTo>
                    <a:pt x="168" y="167"/>
                    <a:pt x="162" y="159"/>
                    <a:pt x="162" y="144"/>
                  </a:cubicBezTo>
                  <a:cubicBezTo>
                    <a:pt x="160" y="114"/>
                    <a:pt x="185" y="78"/>
                    <a:pt x="225" y="89"/>
                  </a:cubicBezTo>
                  <a:cubicBezTo>
                    <a:pt x="230" y="77"/>
                    <a:pt x="222" y="68"/>
                    <a:pt x="205" y="68"/>
                  </a:cubicBezTo>
                  <a:cubicBezTo>
                    <a:pt x="177" y="68"/>
                    <a:pt x="153" y="89"/>
                    <a:pt x="143" y="115"/>
                  </a:cubicBezTo>
                  <a:cubicBezTo>
                    <a:pt x="132" y="138"/>
                    <a:pt x="114" y="172"/>
                    <a:pt x="77" y="172"/>
                  </a:cubicBezTo>
                  <a:cubicBezTo>
                    <a:pt x="50" y="172"/>
                    <a:pt x="30" y="149"/>
                    <a:pt x="30" y="101"/>
                  </a:cubicBezTo>
                  <a:cubicBezTo>
                    <a:pt x="30" y="59"/>
                    <a:pt x="56" y="20"/>
                    <a:pt x="84" y="20"/>
                  </a:cubicBezTo>
                  <a:cubicBezTo>
                    <a:pt x="104" y="20"/>
                    <a:pt x="108" y="39"/>
                    <a:pt x="107" y="57"/>
                  </a:cubicBezTo>
                  <a:cubicBezTo>
                    <a:pt x="117" y="65"/>
                    <a:pt x="133" y="58"/>
                    <a:pt x="133" y="37"/>
                  </a:cubicBezTo>
                  <a:cubicBezTo>
                    <a:pt x="133" y="24"/>
                    <a:pt x="122" y="0"/>
                    <a:pt x="85" y="0"/>
                  </a:cubicBezTo>
                  <a:cubicBezTo>
                    <a:pt x="40" y="0"/>
                    <a:pt x="0" y="45"/>
                    <a:pt x="0" y="105"/>
                  </a:cubicBezTo>
                  <a:cubicBezTo>
                    <a:pt x="0" y="162"/>
                    <a:pt x="29" y="196"/>
                    <a:pt x="70" y="196"/>
                  </a:cubicBezTo>
                  <a:cubicBezTo>
                    <a:pt x="97" y="196"/>
                    <a:pt x="121" y="181"/>
                    <a:pt x="138" y="154"/>
                  </a:cubicBezTo>
                  <a:cubicBezTo>
                    <a:pt x="143" y="178"/>
                    <a:pt x="159" y="188"/>
                    <a:pt x="171" y="188"/>
                  </a:cubicBezTo>
                  <a:cubicBezTo>
                    <a:pt x="191" y="188"/>
                    <a:pt x="204" y="175"/>
                    <a:pt x="211" y="158"/>
                  </a:cubicBezTo>
                  <a:cubicBezTo>
                    <a:pt x="216" y="175"/>
                    <a:pt x="225" y="188"/>
                    <a:pt x="240" y="188"/>
                  </a:cubicBezTo>
                  <a:cubicBezTo>
                    <a:pt x="251" y="188"/>
                    <a:pt x="260" y="183"/>
                    <a:pt x="266" y="174"/>
                  </a:cubicBezTo>
                  <a:cubicBezTo>
                    <a:pt x="264" y="234"/>
                    <a:pt x="261" y="273"/>
                    <a:pt x="296" y="265"/>
                  </a:cubicBezTo>
                  <a:cubicBezTo>
                    <a:pt x="291" y="248"/>
                    <a:pt x="289" y="217"/>
                    <a:pt x="289" y="189"/>
                  </a:cubicBezTo>
                  <a:cubicBezTo>
                    <a:pt x="289" y="111"/>
                    <a:pt x="302" y="86"/>
                    <a:pt x="318" y="86"/>
                  </a:cubicBezTo>
                  <a:cubicBezTo>
                    <a:pt x="329" y="86"/>
                    <a:pt x="333" y="101"/>
                    <a:pt x="333" y="116"/>
                  </a:cubicBezTo>
                  <a:cubicBezTo>
                    <a:pt x="333" y="125"/>
                    <a:pt x="332" y="134"/>
                    <a:pt x="330" y="143"/>
                  </a:cubicBezTo>
                  <a:cubicBezTo>
                    <a:pt x="311" y="156"/>
                    <a:pt x="295" y="165"/>
                    <a:pt x="295" y="178"/>
                  </a:cubicBezTo>
                  <a:cubicBezTo>
                    <a:pt x="295" y="188"/>
                    <a:pt x="302" y="188"/>
                    <a:pt x="309" y="188"/>
                  </a:cubicBezTo>
                  <a:cubicBezTo>
                    <a:pt x="324" y="188"/>
                    <a:pt x="342" y="174"/>
                    <a:pt x="352" y="146"/>
                  </a:cubicBezTo>
                  <a:cubicBezTo>
                    <a:pt x="360" y="141"/>
                    <a:pt x="369" y="134"/>
                    <a:pt x="378" y="126"/>
                  </a:cubicBezTo>
                  <a:cubicBezTo>
                    <a:pt x="377" y="129"/>
                    <a:pt x="377" y="132"/>
                    <a:pt x="377" y="135"/>
                  </a:cubicBezTo>
                  <a:cubicBezTo>
                    <a:pt x="377" y="162"/>
                    <a:pt x="389" y="179"/>
                    <a:pt x="409" y="179"/>
                  </a:cubicBezTo>
                  <a:cubicBezTo>
                    <a:pt x="424" y="179"/>
                    <a:pt x="435" y="168"/>
                    <a:pt x="443" y="152"/>
                  </a:cubicBezTo>
                  <a:cubicBezTo>
                    <a:pt x="444" y="162"/>
                    <a:pt x="444" y="170"/>
                    <a:pt x="444" y="178"/>
                  </a:cubicBezTo>
                  <a:cubicBezTo>
                    <a:pt x="413" y="192"/>
                    <a:pt x="379" y="207"/>
                    <a:pt x="379" y="247"/>
                  </a:cubicBezTo>
                  <a:cubicBezTo>
                    <a:pt x="379" y="268"/>
                    <a:pt x="394" y="283"/>
                    <a:pt x="414" y="283"/>
                  </a:cubicBezTo>
                  <a:cubicBezTo>
                    <a:pt x="457" y="283"/>
                    <a:pt x="466" y="238"/>
                    <a:pt x="467" y="185"/>
                  </a:cubicBezTo>
                  <a:cubicBezTo>
                    <a:pt x="481" y="179"/>
                    <a:pt x="491" y="175"/>
                    <a:pt x="503" y="169"/>
                  </a:cubicBezTo>
                  <a:cubicBezTo>
                    <a:pt x="513" y="182"/>
                    <a:pt x="527" y="188"/>
                    <a:pt x="540" y="188"/>
                  </a:cubicBezTo>
                  <a:cubicBezTo>
                    <a:pt x="564" y="188"/>
                    <a:pt x="582" y="175"/>
                    <a:pt x="597" y="149"/>
                  </a:cubicBezTo>
                  <a:cubicBezTo>
                    <a:pt x="600" y="169"/>
                    <a:pt x="605" y="188"/>
                    <a:pt x="615" y="188"/>
                  </a:cubicBezTo>
                  <a:cubicBezTo>
                    <a:pt x="634" y="188"/>
                    <a:pt x="638" y="88"/>
                    <a:pt x="653" y="88"/>
                  </a:cubicBezTo>
                  <a:cubicBezTo>
                    <a:pt x="663" y="88"/>
                    <a:pt x="654" y="196"/>
                    <a:pt x="683" y="196"/>
                  </a:cubicBezTo>
                  <a:cubicBezTo>
                    <a:pt x="708" y="196"/>
                    <a:pt x="713" y="101"/>
                    <a:pt x="725" y="101"/>
                  </a:cubicBezTo>
                  <a:cubicBezTo>
                    <a:pt x="733" y="101"/>
                    <a:pt x="734" y="188"/>
                    <a:pt x="761" y="188"/>
                  </a:cubicBezTo>
                  <a:cubicBezTo>
                    <a:pt x="774" y="188"/>
                    <a:pt x="788" y="172"/>
                    <a:pt x="795" y="139"/>
                  </a:cubicBezTo>
                  <a:cubicBezTo>
                    <a:pt x="799" y="161"/>
                    <a:pt x="810" y="188"/>
                    <a:pt x="832" y="188"/>
                  </a:cubicBezTo>
                  <a:cubicBezTo>
                    <a:pt x="844" y="188"/>
                    <a:pt x="855" y="175"/>
                    <a:pt x="864" y="158"/>
                  </a:cubicBezTo>
                  <a:cubicBezTo>
                    <a:pt x="866" y="176"/>
                    <a:pt x="871" y="188"/>
                    <a:pt x="881" y="188"/>
                  </a:cubicBezTo>
                  <a:cubicBezTo>
                    <a:pt x="906" y="188"/>
                    <a:pt x="905" y="88"/>
                    <a:pt x="925" y="88"/>
                  </a:cubicBezTo>
                  <a:cubicBezTo>
                    <a:pt x="940" y="88"/>
                    <a:pt x="936" y="188"/>
                    <a:pt x="972" y="188"/>
                  </a:cubicBezTo>
                  <a:cubicBezTo>
                    <a:pt x="990" y="188"/>
                    <a:pt x="998" y="173"/>
                    <a:pt x="1003" y="154"/>
                  </a:cubicBezTo>
                  <a:cubicBezTo>
                    <a:pt x="1010" y="182"/>
                    <a:pt x="1021" y="188"/>
                    <a:pt x="1030" y="188"/>
                  </a:cubicBezTo>
                  <a:cubicBezTo>
                    <a:pt x="1036" y="188"/>
                    <a:pt x="1040" y="186"/>
                    <a:pt x="1046" y="179"/>
                  </a:cubicBezTo>
                  <a:cubicBezTo>
                    <a:pt x="1017" y="167"/>
                    <a:pt x="1020" y="122"/>
                    <a:pt x="1020"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
            <p:cNvSpPr>
              <a:spLocks/>
            </p:cNvSpPr>
            <p:nvPr/>
          </p:nvSpPr>
          <p:spPr bwMode="auto">
            <a:xfrm>
              <a:off x="9560026" y="7138987"/>
              <a:ext cx="109538" cy="115888"/>
            </a:xfrm>
            <a:custGeom>
              <a:avLst/>
              <a:gdLst>
                <a:gd name="T0" fmla="*/ 15 w 29"/>
                <a:gd name="T1" fmla="*/ 31 h 31"/>
                <a:gd name="T2" fmla="*/ 29 w 29"/>
                <a:gd name="T3" fmla="*/ 15 h 31"/>
                <a:gd name="T4" fmla="*/ 15 w 29"/>
                <a:gd name="T5" fmla="*/ 0 h 31"/>
                <a:gd name="T6" fmla="*/ 0 w 29"/>
                <a:gd name="T7" fmla="*/ 16 h 31"/>
                <a:gd name="T8" fmla="*/ 15 w 29"/>
                <a:gd name="T9" fmla="*/ 31 h 31"/>
              </a:gdLst>
              <a:ahLst/>
              <a:cxnLst>
                <a:cxn ang="0">
                  <a:pos x="T0" y="T1"/>
                </a:cxn>
                <a:cxn ang="0">
                  <a:pos x="T2" y="T3"/>
                </a:cxn>
                <a:cxn ang="0">
                  <a:pos x="T4" y="T5"/>
                </a:cxn>
                <a:cxn ang="0">
                  <a:pos x="T6" y="T7"/>
                </a:cxn>
                <a:cxn ang="0">
                  <a:pos x="T8" y="T9"/>
                </a:cxn>
              </a:cxnLst>
              <a:rect l="0" t="0" r="r" b="b"/>
              <a:pathLst>
                <a:path w="29" h="31">
                  <a:moveTo>
                    <a:pt x="15" y="31"/>
                  </a:moveTo>
                  <a:cubicBezTo>
                    <a:pt x="23" y="31"/>
                    <a:pt x="29" y="24"/>
                    <a:pt x="29" y="15"/>
                  </a:cubicBezTo>
                  <a:cubicBezTo>
                    <a:pt x="29" y="7"/>
                    <a:pt x="24" y="0"/>
                    <a:pt x="15" y="0"/>
                  </a:cubicBezTo>
                  <a:cubicBezTo>
                    <a:pt x="7" y="1"/>
                    <a:pt x="0" y="8"/>
                    <a:pt x="0" y="16"/>
                  </a:cubicBezTo>
                  <a:cubicBezTo>
                    <a:pt x="0" y="25"/>
                    <a:pt x="7" y="31"/>
                    <a:pt x="15"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
            <p:cNvSpPr>
              <a:spLocks/>
            </p:cNvSpPr>
            <p:nvPr/>
          </p:nvSpPr>
          <p:spPr bwMode="auto">
            <a:xfrm>
              <a:off x="10333138" y="7161212"/>
              <a:ext cx="101600" cy="109538"/>
            </a:xfrm>
            <a:custGeom>
              <a:avLst/>
              <a:gdLst>
                <a:gd name="T0" fmla="*/ 14 w 27"/>
                <a:gd name="T1" fmla="*/ 29 h 29"/>
                <a:gd name="T2" fmla="*/ 27 w 27"/>
                <a:gd name="T3" fmla="*/ 14 h 29"/>
                <a:gd name="T4" fmla="*/ 14 w 27"/>
                <a:gd name="T5" fmla="*/ 0 h 29"/>
                <a:gd name="T6" fmla="*/ 0 w 27"/>
                <a:gd name="T7" fmla="*/ 15 h 29"/>
                <a:gd name="T8" fmla="*/ 14 w 27"/>
                <a:gd name="T9" fmla="*/ 29 h 29"/>
              </a:gdLst>
              <a:ahLst/>
              <a:cxnLst>
                <a:cxn ang="0">
                  <a:pos x="T0" y="T1"/>
                </a:cxn>
                <a:cxn ang="0">
                  <a:pos x="T2" y="T3"/>
                </a:cxn>
                <a:cxn ang="0">
                  <a:pos x="T4" y="T5"/>
                </a:cxn>
                <a:cxn ang="0">
                  <a:pos x="T6" y="T7"/>
                </a:cxn>
                <a:cxn ang="0">
                  <a:pos x="T8" y="T9"/>
                </a:cxn>
              </a:cxnLst>
              <a:rect l="0" t="0" r="r" b="b"/>
              <a:pathLst>
                <a:path w="27" h="29">
                  <a:moveTo>
                    <a:pt x="14" y="29"/>
                  </a:moveTo>
                  <a:cubicBezTo>
                    <a:pt x="21" y="29"/>
                    <a:pt x="27" y="22"/>
                    <a:pt x="27" y="14"/>
                  </a:cubicBezTo>
                  <a:cubicBezTo>
                    <a:pt x="27" y="6"/>
                    <a:pt x="21" y="0"/>
                    <a:pt x="14" y="0"/>
                  </a:cubicBezTo>
                  <a:cubicBezTo>
                    <a:pt x="6" y="0"/>
                    <a:pt x="0" y="7"/>
                    <a:pt x="0" y="15"/>
                  </a:cubicBezTo>
                  <a:cubicBezTo>
                    <a:pt x="0" y="23"/>
                    <a:pt x="6" y="29"/>
                    <a:pt x="14"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
            <p:cNvSpPr>
              <a:spLocks/>
            </p:cNvSpPr>
            <p:nvPr/>
          </p:nvSpPr>
          <p:spPr bwMode="auto">
            <a:xfrm>
              <a:off x="10580788" y="7072312"/>
              <a:ext cx="847725" cy="719138"/>
            </a:xfrm>
            <a:custGeom>
              <a:avLst/>
              <a:gdLst>
                <a:gd name="T0" fmla="*/ 226 w 226"/>
                <a:gd name="T1" fmla="*/ 120 h 192"/>
                <a:gd name="T2" fmla="*/ 187 w 226"/>
                <a:gd name="T3" fmla="*/ 40 h 192"/>
                <a:gd name="T4" fmla="*/ 126 w 226"/>
                <a:gd name="T5" fmla="*/ 2 h 192"/>
                <a:gd name="T6" fmla="*/ 121 w 226"/>
                <a:gd name="T7" fmla="*/ 0 h 192"/>
                <a:gd name="T8" fmla="*/ 121 w 226"/>
                <a:gd name="T9" fmla="*/ 0 h 192"/>
                <a:gd name="T10" fmla="*/ 0 w 226"/>
                <a:gd name="T11" fmla="*/ 125 h 192"/>
                <a:gd name="T12" fmla="*/ 41 w 226"/>
                <a:gd name="T13" fmla="*/ 186 h 192"/>
                <a:gd name="T14" fmla="*/ 84 w 226"/>
                <a:gd name="T15" fmla="*/ 187 h 192"/>
                <a:gd name="T16" fmla="*/ 116 w 226"/>
                <a:gd name="T17" fmla="*/ 165 h 192"/>
                <a:gd name="T18" fmla="*/ 189 w 226"/>
                <a:gd name="T19" fmla="*/ 88 h 192"/>
                <a:gd name="T20" fmla="*/ 226 w 226"/>
                <a:gd name="T21" fmla="*/ 122 h 192"/>
                <a:gd name="T22" fmla="*/ 226 w 226"/>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6" h="192">
                  <a:moveTo>
                    <a:pt x="226" y="120"/>
                  </a:moveTo>
                  <a:cubicBezTo>
                    <a:pt x="225" y="88"/>
                    <a:pt x="210" y="61"/>
                    <a:pt x="187" y="40"/>
                  </a:cubicBezTo>
                  <a:cubicBezTo>
                    <a:pt x="169" y="24"/>
                    <a:pt x="148" y="12"/>
                    <a:pt x="126" y="2"/>
                  </a:cubicBezTo>
                  <a:cubicBezTo>
                    <a:pt x="124" y="2"/>
                    <a:pt x="123" y="1"/>
                    <a:pt x="121" y="0"/>
                  </a:cubicBezTo>
                  <a:cubicBezTo>
                    <a:pt x="121" y="0"/>
                    <a:pt x="121" y="0"/>
                    <a:pt x="121" y="0"/>
                  </a:cubicBezTo>
                  <a:cubicBezTo>
                    <a:pt x="94" y="33"/>
                    <a:pt x="0" y="57"/>
                    <a:pt x="0" y="125"/>
                  </a:cubicBezTo>
                  <a:cubicBezTo>
                    <a:pt x="0" y="151"/>
                    <a:pt x="17" y="176"/>
                    <a:pt x="41" y="186"/>
                  </a:cubicBezTo>
                  <a:cubicBezTo>
                    <a:pt x="56" y="192"/>
                    <a:pt x="70" y="192"/>
                    <a:pt x="84" y="187"/>
                  </a:cubicBezTo>
                  <a:cubicBezTo>
                    <a:pt x="97" y="183"/>
                    <a:pt x="107" y="175"/>
                    <a:pt x="116" y="165"/>
                  </a:cubicBezTo>
                  <a:cubicBezTo>
                    <a:pt x="144" y="135"/>
                    <a:pt x="155" y="88"/>
                    <a:pt x="189" y="88"/>
                  </a:cubicBezTo>
                  <a:cubicBezTo>
                    <a:pt x="219" y="88"/>
                    <a:pt x="224" y="110"/>
                    <a:pt x="226" y="122"/>
                  </a:cubicBezTo>
                  <a:cubicBezTo>
                    <a:pt x="226" y="122"/>
                    <a:pt x="226" y="121"/>
                    <a:pt x="226"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 name="Text Placeholder 13">
            <a:extLst>
              <a:ext uri="{FF2B5EF4-FFF2-40B4-BE49-F238E27FC236}">
                <a16:creationId xmlns:a16="http://schemas.microsoft.com/office/drawing/2014/main" id="{C4CD8A5B-7981-4BA3-AB61-83F817FBC988}"/>
              </a:ext>
            </a:extLst>
          </p:cNvPr>
          <p:cNvSpPr>
            <a:spLocks noGrp="1"/>
          </p:cNvSpPr>
          <p:nvPr>
            <p:ph type="body" sz="quarter" idx="14"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36" name="Text Placeholder 13">
            <a:extLst>
              <a:ext uri="{FF2B5EF4-FFF2-40B4-BE49-F238E27FC236}">
                <a16:creationId xmlns:a16="http://schemas.microsoft.com/office/drawing/2014/main" id="{B1ECC99A-FBB0-4501-B12B-F62FD068B417}"/>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sub-title</a:t>
            </a:r>
          </a:p>
        </p:txBody>
      </p:sp>
    </p:spTree>
    <p:extLst>
      <p:ext uri="{BB962C8B-B14F-4D97-AF65-F5344CB8AC3E}">
        <p14:creationId xmlns:p14="http://schemas.microsoft.com/office/powerpoint/2010/main" val="414346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BBD3B83-9308-428C-888B-E6E04F0B94B3}" type="datetimeFigureOut">
              <a:rPr lang="en-US" smtClean="0"/>
              <a:t>7/10/2023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46573DD-EDA9-469A-9B90-251AACD89F31}" type="slidenum">
              <a:rPr lang="en-US" smtClean="0"/>
              <a:t>‹#›</a:t>
            </a:fld>
            <a:endParaRPr lang="en-US"/>
          </a:p>
        </p:txBody>
      </p:sp>
    </p:spTree>
    <p:extLst>
      <p:ext uri="{BB962C8B-B14F-4D97-AF65-F5344CB8AC3E}">
        <p14:creationId xmlns:p14="http://schemas.microsoft.com/office/powerpoint/2010/main" val="3960776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3124200"/>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grpSp>
        <p:nvGrpSpPr>
          <p:cNvPr id="8" name="Group 7"/>
          <p:cNvGrpSpPr/>
          <p:nvPr userDrawn="1"/>
        </p:nvGrpSpPr>
        <p:grpSpPr>
          <a:xfrm>
            <a:off x="9448800" y="533400"/>
            <a:ext cx="2228739" cy="463166"/>
            <a:chOff x="-3425825" y="2136775"/>
            <a:chExt cx="5362576" cy="1114425"/>
          </a:xfrm>
          <a:solidFill>
            <a:schemeClr val="accent1"/>
          </a:solidFill>
        </p:grpSpPr>
        <p:sp>
          <p:nvSpPr>
            <p:cNvPr id="9" name="Freeform 8"/>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 name="Freeform 9"/>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 name="Freeform 10"/>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 name="Freeform 11"/>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 name="Freeform 12"/>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Freeform 13"/>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 name="Freeform 14"/>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5956572" cy="6858000"/>
          </a:xfrm>
          <a:prstGeom prst="rect">
            <a:avLst/>
          </a:prstGeom>
        </p:spPr>
      </p:pic>
      <p:sp>
        <p:nvSpPr>
          <p:cNvPr id="4" name="Text Placeholder 3"/>
          <p:cNvSpPr>
            <a:spLocks noGrp="1"/>
          </p:cNvSpPr>
          <p:nvPr>
            <p:ph type="body" sz="quarter" idx="13" hasCustomPrompt="1"/>
          </p:nvPr>
        </p:nvSpPr>
        <p:spPr>
          <a:xfrm>
            <a:off x="6523038" y="4419600"/>
            <a:ext cx="5260975" cy="914400"/>
          </a:xfrm>
        </p:spPr>
        <p:txBody>
          <a:bodyPr anchor="t"/>
          <a:lstStyle>
            <a:lvl1pPr algn="r">
              <a:defRPr baseline="0">
                <a:solidFill>
                  <a:srgbClr val="107E67"/>
                </a:solidFill>
              </a:defRPr>
            </a:lvl1pPr>
          </a:lstStyle>
          <a:p>
            <a:pPr lvl="0"/>
            <a:r>
              <a:rPr lang="en-US" dirty="0"/>
              <a:t>Click to insert section sub-title</a:t>
            </a:r>
          </a:p>
        </p:txBody>
      </p:sp>
    </p:spTree>
    <p:extLst>
      <p:ext uri="{BB962C8B-B14F-4D97-AF65-F5344CB8AC3E}">
        <p14:creationId xmlns:p14="http://schemas.microsoft.com/office/powerpoint/2010/main" val="2196523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085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5831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a16="http://schemas.microsoft.com/office/drawing/2014/main"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a16="http://schemas.microsoft.com/office/drawing/2014/main"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a16="http://schemas.microsoft.com/office/drawing/2014/main"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a16="http://schemas.microsoft.com/office/drawing/2014/main"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a16="http://schemas.microsoft.com/office/drawing/2014/main"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a16="http://schemas.microsoft.com/office/drawing/2014/main"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a16="http://schemas.microsoft.com/office/drawing/2014/main"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Tree>
    <p:extLst>
      <p:ext uri="{BB962C8B-B14F-4D97-AF65-F5344CB8AC3E}">
        <p14:creationId xmlns:p14="http://schemas.microsoft.com/office/powerpoint/2010/main" val="209375398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Profile">
    <p:spTree>
      <p:nvGrpSpPr>
        <p:cNvPr id="1" name=""/>
        <p:cNvGrpSpPr/>
        <p:nvPr/>
      </p:nvGrpSpPr>
      <p:grpSpPr>
        <a:xfrm>
          <a:off x="0" y="0"/>
          <a:ext cx="0" cy="0"/>
          <a:chOff x="0" y="0"/>
          <a:chExt cx="0" cy="0"/>
        </a:xfrm>
      </p:grpSpPr>
      <p:sp>
        <p:nvSpPr>
          <p:cNvPr id="36" name="Text Placeholder 30">
            <a:extLst>
              <a:ext uri="{FF2B5EF4-FFF2-40B4-BE49-F238E27FC236}">
                <a16:creationId xmlns:a16="http://schemas.microsoft.com/office/drawing/2014/main" id="{A694DB54-BE04-4A4E-A6EE-DAEE5E62E607}"/>
              </a:ext>
            </a:extLst>
          </p:cNvPr>
          <p:cNvSpPr>
            <a:spLocks noGrp="1"/>
          </p:cNvSpPr>
          <p:nvPr>
            <p:ph type="body" sz="quarter" idx="22" hasCustomPrompt="1"/>
          </p:nvPr>
        </p:nvSpPr>
        <p:spPr>
          <a:xfrm>
            <a:off x="8766493" y="1848069"/>
            <a:ext cx="3017520" cy="4598451"/>
          </a:xfrm>
          <a:prstGeom prst="rect">
            <a:avLst/>
          </a:prstGeom>
        </p:spPr>
        <p:txBody>
          <a:bodyPr>
            <a:noAutofit/>
          </a:bodyPr>
          <a:lstStyle>
            <a:lvl1pPr marL="517525" marR="0" indent="-517525"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
              <a:tabLst>
                <a:tab pos="284163" algn="l"/>
              </a:tabLst>
              <a:defRPr lang="en-US" sz="1400" kern="1200" dirty="0">
                <a:solidFill>
                  <a:schemeClr val="tx1"/>
                </a:solidFill>
                <a:latin typeface="+mn-lt"/>
                <a:ea typeface="+mn-ea"/>
                <a:cs typeface="+mn-cs"/>
              </a:defRPr>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5" name="Text Placeholder 4">
            <a:extLst>
              <a:ext uri="{FF2B5EF4-FFF2-40B4-BE49-F238E27FC236}">
                <a16:creationId xmlns:a16="http://schemas.microsoft.com/office/drawing/2014/main" id="{E2060C84-FD71-4961-82B4-7C268461CC65}"/>
              </a:ext>
            </a:extLst>
          </p:cNvPr>
          <p:cNvSpPr>
            <a:spLocks noGrp="1"/>
          </p:cNvSpPr>
          <p:nvPr>
            <p:ph type="body" sz="quarter" idx="21" hasCustomPrompt="1"/>
          </p:nvPr>
        </p:nvSpPr>
        <p:spPr>
          <a:xfrm>
            <a:off x="8766493" y="1425923"/>
            <a:ext cx="3017520" cy="412363"/>
          </a:xfrm>
          <a:prstGeom prst="rect">
            <a:avLst/>
          </a:prstGeom>
          <a:noFill/>
        </p:spPr>
        <p:txBody>
          <a:bodyPr anchor="ctr">
            <a:normAutofit/>
          </a:bodyPr>
          <a:lstStyle>
            <a:lvl1pPr algn="l">
              <a:defRPr sz="1600" b="1">
                <a:solidFill>
                  <a:schemeClr val="accent1"/>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4">
            <a:extLst>
              <a:ext uri="{FF2B5EF4-FFF2-40B4-BE49-F238E27FC236}">
                <a16:creationId xmlns:a16="http://schemas.microsoft.com/office/drawing/2014/main" id="{2004AAFC-35BA-48A1-8C05-845440E48D80}"/>
              </a:ext>
            </a:extLst>
          </p:cNvPr>
          <p:cNvSpPr>
            <a:spLocks noGrp="1"/>
          </p:cNvSpPr>
          <p:nvPr>
            <p:ph type="body" sz="quarter" idx="18" hasCustomPrompt="1"/>
          </p:nvPr>
        </p:nvSpPr>
        <p:spPr>
          <a:xfrm>
            <a:off x="5385738" y="1425923"/>
            <a:ext cx="3017520" cy="412363"/>
          </a:xfrm>
          <a:prstGeom prst="rect">
            <a:avLst/>
          </a:prstGeom>
          <a:noFill/>
        </p:spPr>
        <p:txBody>
          <a:bodyPr anchor="ctr">
            <a:normAutofit/>
          </a:bodyPr>
          <a:lstStyle>
            <a:lvl1pPr algn="l">
              <a:defRPr sz="1600" b="1">
                <a:solidFill>
                  <a:schemeClr val="accent1"/>
                </a:solidFill>
              </a:defRPr>
            </a:lvl1pPr>
            <a:lvl2pPr>
              <a:defRPr sz="1400"/>
            </a:lvl2pPr>
            <a:lvl3pPr>
              <a:defRPr sz="1200"/>
            </a:lvl3pPr>
            <a:lvl4pPr>
              <a:defRPr sz="1100"/>
            </a:lvl4pPr>
            <a:lvl5pPr>
              <a:defRPr sz="1100"/>
            </a:lvl5pPr>
          </a:lstStyle>
          <a:p>
            <a:pPr lvl="0"/>
            <a:r>
              <a:rPr lang="en-US" dirty="0"/>
              <a:t>Click to insert title</a:t>
            </a:r>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414765"/>
            <a:ext cx="3296647" cy="331986"/>
          </a:xfrm>
          <a:prstGeom prst="rect">
            <a:avLst/>
          </a:prstGeom>
          <a:noFill/>
        </p:spPr>
        <p:txBody>
          <a:bodyPr anchor="ctr">
            <a:noAutofit/>
          </a:bodyPr>
          <a:lstStyle>
            <a:lvl1pPr algn="l">
              <a:defRPr sz="1600" b="1">
                <a:solidFill>
                  <a:schemeClr val="bg1"/>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4052689"/>
            <a:ext cx="3296647" cy="412363"/>
          </a:xfrm>
          <a:prstGeom prst="rect">
            <a:avLst/>
          </a:prstGeom>
          <a:noFill/>
        </p:spPr>
        <p:txBody>
          <a:bodyPr anchor="ctr">
            <a:noAutofit/>
          </a:bodyPr>
          <a:lstStyle>
            <a:lvl1pPr algn="l">
              <a:spcAft>
                <a:spcPts val="0"/>
              </a:spcAft>
              <a:defRPr sz="1800" b="1">
                <a:solidFill>
                  <a:schemeClr val="bg1"/>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480436"/>
            <a:ext cx="3304144" cy="89484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737736"/>
            <a:ext cx="3297695" cy="713864"/>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31" name="Text Placeholder 30">
            <a:extLst>
              <a:ext uri="{FF2B5EF4-FFF2-40B4-BE49-F238E27FC236}">
                <a16:creationId xmlns:a16="http://schemas.microsoft.com/office/drawing/2014/main" id="{2F5FD05B-1971-40EF-87B3-AD5F161F8514}"/>
              </a:ext>
            </a:extLst>
          </p:cNvPr>
          <p:cNvSpPr>
            <a:spLocks noGrp="1"/>
          </p:cNvSpPr>
          <p:nvPr>
            <p:ph type="body" sz="quarter" idx="17" hasCustomPrompt="1"/>
          </p:nvPr>
        </p:nvSpPr>
        <p:spPr>
          <a:xfrm>
            <a:off x="5393774" y="1848070"/>
            <a:ext cx="3017520" cy="1887303"/>
          </a:xfrm>
          <a:prstGeom prst="rect">
            <a:avLst/>
          </a:prstGeom>
        </p:spPr>
        <p:txBody>
          <a:bodyPr>
            <a:noAutofit/>
          </a:bodyPr>
          <a:lstStyle>
            <a:lvl1pPr marL="233363" marR="0" indent="-233363"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3" name="Text Placeholder 4">
            <a:extLst>
              <a:ext uri="{FF2B5EF4-FFF2-40B4-BE49-F238E27FC236}">
                <a16:creationId xmlns:a16="http://schemas.microsoft.com/office/drawing/2014/main" id="{C387DD03-5B9B-4915-A35C-BA24C495D5E3}"/>
              </a:ext>
            </a:extLst>
          </p:cNvPr>
          <p:cNvSpPr>
            <a:spLocks noGrp="1"/>
          </p:cNvSpPr>
          <p:nvPr>
            <p:ph type="body" sz="quarter" idx="19" hasCustomPrompt="1"/>
          </p:nvPr>
        </p:nvSpPr>
        <p:spPr>
          <a:xfrm>
            <a:off x="5396736" y="4129215"/>
            <a:ext cx="3017520" cy="412363"/>
          </a:xfrm>
          <a:prstGeom prst="rect">
            <a:avLst/>
          </a:prstGeom>
          <a:noFill/>
        </p:spPr>
        <p:txBody>
          <a:bodyPr anchor="ctr">
            <a:normAutofit/>
          </a:bodyPr>
          <a:lstStyle>
            <a:lvl1pPr algn="l">
              <a:defRPr sz="1600" b="1">
                <a:solidFill>
                  <a:schemeClr val="accent1"/>
                </a:solidFill>
              </a:defRPr>
            </a:lvl1pPr>
            <a:lvl2pPr>
              <a:defRPr sz="1400"/>
            </a:lvl2pPr>
            <a:lvl3pPr>
              <a:defRPr sz="1200"/>
            </a:lvl3pPr>
            <a:lvl4pPr>
              <a:defRPr sz="1100"/>
            </a:lvl4pPr>
            <a:lvl5pPr>
              <a:defRPr sz="1100"/>
            </a:lvl5pPr>
          </a:lstStyle>
          <a:p>
            <a:pPr lvl="0"/>
            <a:r>
              <a:rPr lang="en-US" dirty="0"/>
              <a:t>Click to insert title</a:t>
            </a:r>
          </a:p>
        </p:txBody>
      </p:sp>
      <p:sp>
        <p:nvSpPr>
          <p:cNvPr id="34" name="Text Placeholder 30">
            <a:extLst>
              <a:ext uri="{FF2B5EF4-FFF2-40B4-BE49-F238E27FC236}">
                <a16:creationId xmlns:a16="http://schemas.microsoft.com/office/drawing/2014/main" id="{F174517F-7F9E-4498-9850-A8027203156A}"/>
              </a:ext>
            </a:extLst>
          </p:cNvPr>
          <p:cNvSpPr>
            <a:spLocks noGrp="1"/>
          </p:cNvSpPr>
          <p:nvPr>
            <p:ph type="body" sz="quarter" idx="20" hasCustomPrompt="1"/>
          </p:nvPr>
        </p:nvSpPr>
        <p:spPr>
          <a:xfrm>
            <a:off x="5404772" y="4551362"/>
            <a:ext cx="3017520" cy="1895158"/>
          </a:xfrm>
          <a:prstGeom prst="rect">
            <a:avLst/>
          </a:prstGeom>
        </p:spPr>
        <p:txBody>
          <a:bodyPr>
            <a:noAutofit/>
          </a:bodyPr>
          <a:lstStyle>
            <a:lvl1pPr marL="233363" marR="0" indent="-233363"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
              <a:tabLst/>
              <a:defRPr lang="en-US" sz="1400" kern="1200" dirty="0">
                <a:solidFill>
                  <a:schemeClr val="tx1"/>
                </a:solidFill>
                <a:latin typeface="+mn-lt"/>
                <a:ea typeface="+mn-ea"/>
                <a:cs typeface="+mn-cs"/>
              </a:defRPr>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13" name="Oval 20">
            <a:extLst>
              <a:ext uri="{FF2B5EF4-FFF2-40B4-BE49-F238E27FC236}">
                <a16:creationId xmlns:a16="http://schemas.microsoft.com/office/drawing/2014/main" id="{1EFB3510-D39A-47CF-8191-109DDF9E53D5}"/>
              </a:ext>
            </a:extLst>
          </p:cNvPr>
          <p:cNvSpPr/>
          <p:nvPr userDrawn="1"/>
        </p:nvSpPr>
        <p:spPr>
          <a:xfrm>
            <a:off x="762628" y="1479102"/>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5833236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hyperlink" Target="https://www.capgemini.com/optimize-your-business-and-it-operations" TargetMode="Externa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theme" Target="../theme/theme3.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58" r:id="rId1"/>
    <p:sldLayoutId id="2147483810" r:id="rId2"/>
    <p:sldLayoutId id="2147483814" r:id="rId3"/>
    <p:sldLayoutId id="2147483843" r:id="rId4"/>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791" r:id="rId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4837176"/>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grpSp>
        <p:nvGrpSpPr>
          <p:cNvPr id="5" name="Group 4"/>
          <p:cNvGrpSpPr>
            <a:grpSpLocks noChangeAspect="1"/>
          </p:cNvGrpSpPr>
          <p:nvPr userDrawn="1"/>
        </p:nvGrpSpPr>
        <p:grpSpPr>
          <a:xfrm>
            <a:off x="10610125" y="267653"/>
            <a:ext cx="1320019" cy="274320"/>
            <a:chOff x="-3425825" y="2136775"/>
            <a:chExt cx="5362576" cy="1114425"/>
          </a:xfrm>
          <a:solidFill>
            <a:schemeClr val="accent1"/>
          </a:solidFill>
        </p:grpSpPr>
        <p:sp>
          <p:nvSpPr>
            <p:cNvPr id="6" name="Freeform 5"/>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 name="Freeform 6"/>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 name="Freeform 7"/>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 name="Freeform 9"/>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 name="Freeform 10"/>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 name="Freeform 11"/>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Freeform 13"/>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7" name="Rectangle 27">
            <a:hlinkClick r:id="rId24"/>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err="1">
                <a:solidFill>
                  <a:srgbClr val="00458D"/>
                </a:solidFill>
                <a:latin typeface="+mj-lt"/>
                <a:cs typeface="Arial" panose="020B0604020202020204" pitchFamily="34" charset="0"/>
              </a:rPr>
              <a:t>DayAtTheOffice</a:t>
            </a:r>
            <a:r>
              <a:rPr lang="en-US" sz="800" kern="0" dirty="0">
                <a:solidFill>
                  <a:srgbClr val="00458D"/>
                </a:solidFill>
                <a:latin typeface="+mj-lt"/>
                <a:cs typeface="Arial" panose="020B0604020202020204" pitchFamily="34" charset="0"/>
              </a:rPr>
              <a:t> - OO Concepts</a:t>
            </a:r>
          </a:p>
        </p:txBody>
      </p:sp>
      <p:sp>
        <p:nvSpPr>
          <p:cNvPr id="18"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cxnSp>
        <p:nvCxnSpPr>
          <p:cNvPr id="16"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672" r:id="rId1"/>
    <p:sldLayoutId id="2147483811" r:id="rId2"/>
    <p:sldLayoutId id="2147483781" r:id="rId3"/>
    <p:sldLayoutId id="2147483778" r:id="rId4"/>
    <p:sldLayoutId id="2147483812" r:id="rId5"/>
    <p:sldLayoutId id="2147483734" r:id="rId6"/>
    <p:sldLayoutId id="2147483822" r:id="rId7"/>
    <p:sldLayoutId id="2147483735" r:id="rId8"/>
    <p:sldLayoutId id="2147483736" r:id="rId9"/>
    <p:sldLayoutId id="2147483737" r:id="rId10"/>
    <p:sldLayoutId id="2147483739" r:id="rId11"/>
    <p:sldLayoutId id="2147483793" r:id="rId12"/>
    <p:sldLayoutId id="2147483792" r:id="rId13"/>
    <p:sldLayoutId id="2147483823" r:id="rId14"/>
    <p:sldLayoutId id="2147483824" r:id="rId15"/>
    <p:sldLayoutId id="2147483825" r:id="rId16"/>
    <p:sldLayoutId id="2147483826" r:id="rId17"/>
    <p:sldLayoutId id="2147483827" r:id="rId18"/>
    <p:sldLayoutId id="2147483828" r:id="rId19"/>
    <p:sldLayoutId id="2147483829" r:id="rId20"/>
    <p:sldLayoutId id="2147483787" r:id="rId21"/>
    <p:sldLayoutId id="2147483844" r:id="rId22"/>
  </p:sldLayoutIdLst>
  <p:txStyles>
    <p:titleStyle>
      <a:lvl1pPr algn="l" defTabSz="914400" rtl="0" eaLnBrk="1" latinLnBrk="0" hangingPunct="1">
        <a:lnSpc>
          <a:spcPct val="90000"/>
        </a:lnSpc>
        <a:spcBef>
          <a:spcPct val="0"/>
        </a:spcBef>
        <a:buNone/>
        <a:defRPr lang="pt-PT" sz="26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0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8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guide id="10" orient="horz" pos="3937"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grpSp>
        <p:nvGrpSpPr>
          <p:cNvPr id="6" name="Group 5"/>
          <p:cNvGrpSpPr>
            <a:grpSpLocks noChangeAspect="1"/>
          </p:cNvGrpSpPr>
          <p:nvPr userDrawn="1"/>
        </p:nvGrpSpPr>
        <p:grpSpPr>
          <a:xfrm>
            <a:off x="10610125" y="267653"/>
            <a:ext cx="1320019" cy="274320"/>
            <a:chOff x="-3425825" y="2136775"/>
            <a:chExt cx="5362576" cy="1114425"/>
          </a:xfrm>
          <a:solidFill>
            <a:schemeClr val="accent1"/>
          </a:solidFill>
        </p:grpSpPr>
        <p:sp>
          <p:nvSpPr>
            <p:cNvPr id="7" name="Freeform 6"/>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 name="Freeform 7"/>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Freeform 8"/>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 name="Freeform 9"/>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 name="Freeform 10"/>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 name="Freeform 11"/>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 name="Freeform 16"/>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Tree>
    <p:extLst>
      <p:ext uri="{BB962C8B-B14F-4D97-AF65-F5344CB8AC3E}">
        <p14:creationId xmlns:p14="http://schemas.microsoft.com/office/powerpoint/2010/main" val="321207809"/>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localhost:9991/swagger-ui/"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 day at the office</a:t>
            </a:r>
          </a:p>
        </p:txBody>
      </p:sp>
      <p:sp>
        <p:nvSpPr>
          <p:cNvPr id="3" name="Text Placeholder 2"/>
          <p:cNvSpPr>
            <a:spLocks noGrp="1"/>
          </p:cNvSpPr>
          <p:nvPr>
            <p:ph type="body" sz="quarter" idx="11"/>
          </p:nvPr>
        </p:nvSpPr>
        <p:spPr/>
        <p:txBody>
          <a:bodyPr/>
          <a:lstStyle/>
          <a:p>
            <a:r>
              <a:rPr lang="en-US" dirty="0"/>
              <a:t>Overview</a:t>
            </a:r>
          </a:p>
        </p:txBody>
      </p:sp>
    </p:spTree>
    <p:extLst>
      <p:ext uri="{BB962C8B-B14F-4D97-AF65-F5344CB8AC3E}">
        <p14:creationId xmlns:p14="http://schemas.microsoft.com/office/powerpoint/2010/main" val="268736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35"/>
          </p:nvPr>
        </p:nvSpPr>
        <p:spPr>
          <a:xfrm>
            <a:off x="407988" y="980728"/>
            <a:ext cx="5255964" cy="4908666"/>
          </a:xfrm>
        </p:spPr>
        <p:txBody>
          <a:bodyPr>
            <a:noAutofit/>
          </a:bodyPr>
          <a:lstStyle/>
          <a:p>
            <a:r>
              <a:rPr lang="en-US" sz="1200" dirty="0"/>
              <a:t>install putty and Winscp from portableapps.com.</a:t>
            </a:r>
          </a:p>
          <a:p>
            <a:endParaRPr lang="en-US" sz="1200" dirty="0"/>
          </a:p>
          <a:p>
            <a:r>
              <a:rPr lang="en-US" sz="1200" dirty="0"/>
              <a:t>Use Dockerfile to build and run an Ubuntu image.</a:t>
            </a:r>
          </a:p>
          <a:p>
            <a:r>
              <a:rPr lang="en-US" sz="1200" dirty="0"/>
              <a:t>Place Dockerfile in some folder.</a:t>
            </a:r>
          </a:p>
          <a:p>
            <a:r>
              <a:rPr lang="en-US" sz="1200" dirty="0"/>
              <a:t>With Docker we can create and manage images</a:t>
            </a:r>
          </a:p>
          <a:p>
            <a:r>
              <a:rPr lang="en-US" sz="1200" i="1" dirty="0">
                <a:solidFill>
                  <a:schemeClr val="accent2"/>
                </a:solidFill>
              </a:rPr>
              <a:t>docker build -t ubuntu_djs .</a:t>
            </a:r>
          </a:p>
          <a:p>
            <a:r>
              <a:rPr lang="en-US" sz="1200" dirty="0"/>
              <a:t>in folder that contains Dockerfile</a:t>
            </a:r>
          </a:p>
          <a:p>
            <a:endParaRPr lang="en-US" sz="1200" dirty="0"/>
          </a:p>
          <a:p>
            <a:r>
              <a:rPr lang="en-US" sz="1200" dirty="0"/>
              <a:t>We can create (start) containers</a:t>
            </a:r>
          </a:p>
          <a:p>
            <a:endParaRPr lang="en-US" sz="1200" dirty="0"/>
          </a:p>
          <a:p>
            <a:r>
              <a:rPr lang="en-US" sz="1200" i="1" dirty="0">
                <a:solidFill>
                  <a:schemeClr val="accent2"/>
                </a:solidFill>
              </a:rPr>
              <a:t>docker run -d --name </a:t>
            </a:r>
            <a:r>
              <a:rPr lang="en-US" sz="1200" i="1" dirty="0" err="1">
                <a:solidFill>
                  <a:schemeClr val="accent2"/>
                </a:solidFill>
              </a:rPr>
              <a:t>Ubuntu_DJS</a:t>
            </a:r>
            <a:r>
              <a:rPr lang="en-US" sz="1200" i="1" dirty="0">
                <a:solidFill>
                  <a:schemeClr val="accent2"/>
                </a:solidFill>
              </a:rPr>
              <a:t> -p 22:22 –p 8881:9991 ubuntu_djs</a:t>
            </a:r>
          </a:p>
          <a:p>
            <a:endParaRPr lang="en-US" sz="1200" dirty="0"/>
          </a:p>
          <a:p>
            <a:endParaRPr lang="en-US" sz="1200" dirty="0"/>
          </a:p>
          <a:p>
            <a:endParaRPr lang="en-US" sz="1200" dirty="0"/>
          </a:p>
          <a:p>
            <a:endParaRPr lang="en-US" sz="1200" dirty="0"/>
          </a:p>
          <a:p>
            <a:endParaRPr lang="en-US" sz="1200" dirty="0"/>
          </a:p>
        </p:txBody>
      </p:sp>
      <p:sp>
        <p:nvSpPr>
          <p:cNvPr id="2" name="Title 1"/>
          <p:cNvSpPr>
            <a:spLocks noGrp="1"/>
          </p:cNvSpPr>
          <p:nvPr>
            <p:ph type="title"/>
          </p:nvPr>
        </p:nvSpPr>
        <p:spPr>
          <a:xfrm>
            <a:off x="407988" y="404813"/>
            <a:ext cx="10296524" cy="575915"/>
          </a:xfrm>
        </p:spPr>
        <p:txBody>
          <a:bodyPr>
            <a:normAutofit/>
          </a:bodyPr>
          <a:lstStyle/>
          <a:p>
            <a:r>
              <a:rPr lang="en-US" sz="2400" dirty="0"/>
              <a:t>Linux container</a:t>
            </a:r>
          </a:p>
        </p:txBody>
      </p:sp>
      <p:sp>
        <p:nvSpPr>
          <p:cNvPr id="4" name="TextBox 3">
            <a:extLst>
              <a:ext uri="{FF2B5EF4-FFF2-40B4-BE49-F238E27FC236}">
                <a16:creationId xmlns:a16="http://schemas.microsoft.com/office/drawing/2014/main" id="{64D66CC8-AF86-4A77-9909-B1379D42AF7C}"/>
              </a:ext>
            </a:extLst>
          </p:cNvPr>
          <p:cNvSpPr txBox="1"/>
          <p:nvPr/>
        </p:nvSpPr>
        <p:spPr>
          <a:xfrm>
            <a:off x="5807968" y="980728"/>
            <a:ext cx="6336704" cy="4154984"/>
          </a:xfrm>
          <a:prstGeom prst="rect">
            <a:avLst/>
          </a:prstGeom>
          <a:noFill/>
          <a:ln>
            <a:solidFill>
              <a:schemeClr val="accent1"/>
            </a:solidFill>
          </a:ln>
        </p:spPr>
        <p:txBody>
          <a:bodyPr wrap="square" rtlCol="0">
            <a:spAutoFit/>
          </a:bodyPr>
          <a:lstStyle/>
          <a:p>
            <a:r>
              <a:rPr lang="nl-NL" sz="1200" dirty="0"/>
              <a:t>Dockerfile:</a:t>
            </a:r>
          </a:p>
          <a:p>
            <a:endParaRPr lang="nl-NL" sz="1200" dirty="0"/>
          </a:p>
          <a:p>
            <a:r>
              <a:rPr lang="nl-NL" sz="1200" dirty="0"/>
              <a:t># pull latest ubuntu image</a:t>
            </a:r>
          </a:p>
          <a:p>
            <a:r>
              <a:rPr lang="nl-NL" sz="1200" dirty="0"/>
              <a:t>FROM ubuntu:latest</a:t>
            </a:r>
          </a:p>
          <a:p>
            <a:endParaRPr lang="nl-NL" sz="1200" dirty="0"/>
          </a:p>
          <a:p>
            <a:r>
              <a:rPr lang="nl-NL" sz="1200" dirty="0"/>
              <a:t># install openssh-server for sudoers</a:t>
            </a:r>
          </a:p>
          <a:p>
            <a:r>
              <a:rPr lang="nl-NL" sz="1200" dirty="0"/>
              <a:t>RUN apt update &amp;&amp; apt install openssh-server sudo -y</a:t>
            </a:r>
          </a:p>
          <a:p>
            <a:endParaRPr lang="nl-NL" sz="1200" dirty="0"/>
          </a:p>
          <a:p>
            <a:r>
              <a:rPr lang="nl-NL" sz="1200" dirty="0"/>
              <a:t># install a JDK</a:t>
            </a:r>
          </a:p>
          <a:p>
            <a:r>
              <a:rPr lang="nl-NL" sz="1200" dirty="0"/>
              <a:t>RUN apt update &amp;&amp; apt install default-jdk -y</a:t>
            </a:r>
          </a:p>
          <a:p>
            <a:endParaRPr lang="nl-NL" sz="1200" dirty="0"/>
          </a:p>
          <a:p>
            <a:r>
              <a:rPr lang="nl-NL" sz="1200" dirty="0"/>
              <a:t># add user 'test' as sudoer</a:t>
            </a:r>
          </a:p>
          <a:p>
            <a:r>
              <a:rPr lang="nl-NL" sz="1200" dirty="0"/>
              <a:t>RUN useradd -rm -d /home/ubuntu -s /bin/bash -g root -G sudo -u 1000 test </a:t>
            </a:r>
          </a:p>
          <a:p>
            <a:endParaRPr lang="nl-NL" sz="1200" dirty="0"/>
          </a:p>
          <a:p>
            <a:r>
              <a:rPr lang="nl-NL" sz="1200" dirty="0"/>
              <a:t># give password</a:t>
            </a:r>
          </a:p>
          <a:p>
            <a:r>
              <a:rPr lang="nl-NL" sz="1200" dirty="0"/>
              <a:t>RUN  echo 'test:test' | chpasswd</a:t>
            </a:r>
          </a:p>
          <a:p>
            <a:endParaRPr lang="nl-NL" sz="1200" dirty="0"/>
          </a:p>
          <a:p>
            <a:r>
              <a:rPr lang="nl-NL" sz="1200" dirty="0"/>
              <a:t># start the ssh service (for Putty and Winscp)</a:t>
            </a:r>
          </a:p>
          <a:p>
            <a:r>
              <a:rPr lang="nl-NL" sz="1200" dirty="0"/>
              <a:t>RUN service ssh start</a:t>
            </a:r>
          </a:p>
          <a:p>
            <a:endParaRPr lang="nl-NL" sz="1200" dirty="0"/>
          </a:p>
          <a:p>
            <a:r>
              <a:rPr lang="nl-NL" sz="1200" dirty="0"/>
              <a:t># start command</a:t>
            </a:r>
          </a:p>
          <a:p>
            <a:r>
              <a:rPr lang="nl-NL" sz="1200" dirty="0"/>
              <a:t>CMD ["/usr/sbin/sshd","-D"]</a:t>
            </a:r>
          </a:p>
        </p:txBody>
      </p:sp>
    </p:spTree>
    <p:extLst>
      <p:ext uri="{BB962C8B-B14F-4D97-AF65-F5344CB8AC3E}">
        <p14:creationId xmlns:p14="http://schemas.microsoft.com/office/powerpoint/2010/main" val="464857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35"/>
          </p:nvPr>
        </p:nvSpPr>
        <p:spPr>
          <a:xfrm>
            <a:off x="407989" y="1112622"/>
            <a:ext cx="4319859" cy="4908666"/>
          </a:xfrm>
        </p:spPr>
        <p:txBody>
          <a:bodyPr>
            <a:noAutofit/>
          </a:bodyPr>
          <a:lstStyle/>
          <a:p>
            <a:r>
              <a:rPr lang="en-US" sz="1200" dirty="0"/>
              <a:t>Start putty and enter </a:t>
            </a:r>
            <a:r>
              <a:rPr lang="en-US" sz="1200" dirty="0" err="1"/>
              <a:t>test@localhost</a:t>
            </a:r>
            <a:endParaRPr lang="en-US" sz="1200" dirty="0"/>
          </a:p>
          <a:p>
            <a:r>
              <a:rPr lang="en-US" sz="1200" dirty="0" err="1"/>
              <a:t>Klik</a:t>
            </a:r>
            <a:r>
              <a:rPr lang="en-US" sz="1200" dirty="0"/>
              <a:t> accept (first time only)</a:t>
            </a:r>
          </a:p>
          <a:p>
            <a:r>
              <a:rPr lang="en-US" sz="1200" dirty="0"/>
              <a:t>Enter test for password.</a:t>
            </a:r>
          </a:p>
          <a:p>
            <a:endParaRPr lang="en-US" sz="1200" dirty="0"/>
          </a:p>
          <a:p>
            <a:r>
              <a:rPr lang="en-US" sz="1200" dirty="0"/>
              <a:t>Add </a:t>
            </a:r>
            <a:r>
              <a:rPr lang="en-US" sz="1200" dirty="0" err="1"/>
              <a:t>sudo</a:t>
            </a:r>
            <a:r>
              <a:rPr lang="en-US" sz="1200" dirty="0"/>
              <a:t> to command for </a:t>
            </a:r>
            <a:r>
              <a:rPr lang="en-US" sz="1200" dirty="0" err="1"/>
              <a:t>sudo</a:t>
            </a:r>
            <a:r>
              <a:rPr lang="en-US" sz="1200" dirty="0"/>
              <a:t> rights</a:t>
            </a:r>
          </a:p>
          <a:p>
            <a:endParaRPr lang="en-US" sz="1200" dirty="0"/>
          </a:p>
          <a:p>
            <a:r>
              <a:rPr lang="en-US" sz="1200" dirty="0"/>
              <a:t>Commands:</a:t>
            </a:r>
          </a:p>
          <a:p>
            <a:r>
              <a:rPr lang="en-US" sz="1200" dirty="0"/>
              <a:t>Current folder:     </a:t>
            </a:r>
            <a:r>
              <a:rPr lang="en-US" sz="1200" dirty="0" err="1"/>
              <a:t>pwd</a:t>
            </a:r>
            <a:endParaRPr lang="en-US" sz="1200" dirty="0"/>
          </a:p>
          <a:p>
            <a:r>
              <a:rPr lang="en-US" sz="1200" dirty="0"/>
              <a:t>Create file:           touch myfile.txt</a:t>
            </a:r>
          </a:p>
          <a:p>
            <a:r>
              <a:rPr lang="en-US" sz="1200" dirty="0"/>
              <a:t>Change access rights:       </a:t>
            </a:r>
            <a:r>
              <a:rPr lang="en-US" sz="1200" dirty="0" err="1"/>
              <a:t>sudo</a:t>
            </a:r>
            <a:r>
              <a:rPr lang="en-US" sz="1200" dirty="0"/>
              <a:t> </a:t>
            </a:r>
            <a:r>
              <a:rPr lang="en-US" sz="1200" dirty="0" err="1"/>
              <a:t>chmod</a:t>
            </a:r>
            <a:r>
              <a:rPr lang="en-US" sz="1200" dirty="0"/>
              <a:t> 755 myfile.txt</a:t>
            </a:r>
          </a:p>
          <a:p>
            <a:r>
              <a:rPr lang="en-US" sz="1200" dirty="0"/>
              <a:t>Change owner of file:      </a:t>
            </a:r>
            <a:r>
              <a:rPr lang="en-US" sz="1200" dirty="0" err="1"/>
              <a:t>sudo</a:t>
            </a:r>
            <a:r>
              <a:rPr lang="en-US" sz="1200" dirty="0"/>
              <a:t> </a:t>
            </a:r>
            <a:r>
              <a:rPr lang="en-US" sz="1200" dirty="0" err="1"/>
              <a:t>chown</a:t>
            </a:r>
            <a:r>
              <a:rPr lang="en-US" sz="1200" dirty="0"/>
              <a:t> root myfile.txt</a:t>
            </a:r>
          </a:p>
          <a:p>
            <a:r>
              <a:rPr lang="en-US" sz="1200" dirty="0"/>
              <a:t>Copy file to </a:t>
            </a:r>
            <a:r>
              <a:rPr lang="en-US" sz="1200" dirty="0" err="1"/>
              <a:t>tmp</a:t>
            </a:r>
            <a:r>
              <a:rPr lang="en-US" sz="1200" dirty="0"/>
              <a:t> folder: </a:t>
            </a:r>
            <a:r>
              <a:rPr lang="en-US" sz="1200" dirty="0" err="1"/>
              <a:t>sudo</a:t>
            </a:r>
            <a:r>
              <a:rPr lang="en-US" sz="1200" dirty="0"/>
              <a:t> cp myfile.txt /</a:t>
            </a:r>
            <a:r>
              <a:rPr lang="en-US" sz="1200" dirty="0" err="1"/>
              <a:t>tmp</a:t>
            </a:r>
            <a:endParaRPr lang="en-US" sz="1200" dirty="0"/>
          </a:p>
        </p:txBody>
      </p:sp>
      <p:sp>
        <p:nvSpPr>
          <p:cNvPr id="2" name="Title 1"/>
          <p:cNvSpPr>
            <a:spLocks noGrp="1"/>
          </p:cNvSpPr>
          <p:nvPr>
            <p:ph type="title"/>
          </p:nvPr>
        </p:nvSpPr>
        <p:spPr>
          <a:xfrm>
            <a:off x="407988" y="404813"/>
            <a:ext cx="10296524" cy="575915"/>
          </a:xfrm>
        </p:spPr>
        <p:txBody>
          <a:bodyPr>
            <a:normAutofit/>
          </a:bodyPr>
          <a:lstStyle/>
          <a:p>
            <a:r>
              <a:rPr lang="en-US" sz="2400" dirty="0"/>
              <a:t>Linux practice commands</a:t>
            </a:r>
          </a:p>
        </p:txBody>
      </p:sp>
    </p:spTree>
    <p:extLst>
      <p:ext uri="{BB962C8B-B14F-4D97-AF65-F5344CB8AC3E}">
        <p14:creationId xmlns:p14="http://schemas.microsoft.com/office/powerpoint/2010/main" val="2826876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35"/>
          </p:nvPr>
        </p:nvSpPr>
        <p:spPr>
          <a:xfrm>
            <a:off x="407988" y="980728"/>
            <a:ext cx="5688012" cy="5745378"/>
          </a:xfrm>
        </p:spPr>
        <p:txBody>
          <a:bodyPr>
            <a:noAutofit/>
          </a:bodyPr>
          <a:lstStyle/>
          <a:p>
            <a:r>
              <a:rPr lang="en-US" sz="1200" dirty="0"/>
              <a:t>Start putty and enter </a:t>
            </a:r>
            <a:r>
              <a:rPr lang="en-US" sz="1200" dirty="0" err="1"/>
              <a:t>test@localhost</a:t>
            </a:r>
            <a:endParaRPr lang="en-US" sz="1200" dirty="0"/>
          </a:p>
          <a:p>
            <a:r>
              <a:rPr lang="en-US" sz="1200" dirty="0"/>
              <a:t>Start WinSCP and connect to localhost with user test</a:t>
            </a:r>
          </a:p>
          <a:p>
            <a:endParaRPr lang="en-US" sz="1200" i="1" dirty="0">
              <a:solidFill>
                <a:schemeClr val="accent2"/>
              </a:solidFill>
            </a:endParaRPr>
          </a:p>
          <a:p>
            <a:r>
              <a:rPr lang="en-US" sz="1200" dirty="0"/>
              <a:t>In putty use following Linux commands:</a:t>
            </a:r>
          </a:p>
          <a:p>
            <a:r>
              <a:rPr lang="en-US" sz="1200" dirty="0"/>
              <a:t># create folder /var/app</a:t>
            </a:r>
          </a:p>
          <a:p>
            <a:r>
              <a:rPr lang="en-US" sz="1200" i="1" dirty="0">
                <a:solidFill>
                  <a:schemeClr val="accent2"/>
                </a:solidFill>
              </a:rPr>
              <a:t>cd /var</a:t>
            </a:r>
          </a:p>
          <a:p>
            <a:r>
              <a:rPr lang="en-US" sz="1200" i="1" dirty="0" err="1">
                <a:solidFill>
                  <a:schemeClr val="accent2"/>
                </a:solidFill>
              </a:rPr>
              <a:t>sudo</a:t>
            </a:r>
            <a:r>
              <a:rPr lang="en-US" sz="1200" i="1" dirty="0">
                <a:solidFill>
                  <a:schemeClr val="accent2"/>
                </a:solidFill>
              </a:rPr>
              <a:t> </a:t>
            </a:r>
            <a:r>
              <a:rPr lang="en-US" sz="1200" i="1" dirty="0" err="1">
                <a:solidFill>
                  <a:schemeClr val="accent2"/>
                </a:solidFill>
              </a:rPr>
              <a:t>mkdir</a:t>
            </a:r>
            <a:r>
              <a:rPr lang="en-US" sz="1200" i="1" dirty="0">
                <a:solidFill>
                  <a:schemeClr val="accent2"/>
                </a:solidFill>
              </a:rPr>
              <a:t> app</a:t>
            </a:r>
          </a:p>
          <a:p>
            <a:r>
              <a:rPr lang="en-US" sz="1200" i="1" dirty="0">
                <a:solidFill>
                  <a:schemeClr val="accent2"/>
                </a:solidFill>
              </a:rPr>
              <a:t>cd /var/app</a:t>
            </a:r>
          </a:p>
          <a:p>
            <a:r>
              <a:rPr lang="en-US" sz="1200" dirty="0"/>
              <a:t># copy jar with Winscp to /home/ubuntu</a:t>
            </a:r>
          </a:p>
          <a:p>
            <a:r>
              <a:rPr lang="en-US" sz="1200" dirty="0"/>
              <a:t># copy jar file to /var/app</a:t>
            </a:r>
          </a:p>
          <a:p>
            <a:r>
              <a:rPr lang="en-US" sz="1200" i="1" dirty="0" err="1">
                <a:solidFill>
                  <a:schemeClr val="accent2"/>
                </a:solidFill>
              </a:rPr>
              <a:t>sudo</a:t>
            </a:r>
            <a:r>
              <a:rPr lang="en-US" sz="1200" i="1" dirty="0">
                <a:solidFill>
                  <a:schemeClr val="accent2"/>
                </a:solidFill>
              </a:rPr>
              <a:t> cp /home/ubuntu/app.jar /var/app</a:t>
            </a:r>
          </a:p>
          <a:p>
            <a:r>
              <a:rPr lang="en-US" sz="1200" i="1" dirty="0" err="1">
                <a:solidFill>
                  <a:schemeClr val="accent2"/>
                </a:solidFill>
              </a:rPr>
              <a:t>sudo</a:t>
            </a:r>
            <a:r>
              <a:rPr lang="en-US" sz="1200" i="1" dirty="0">
                <a:solidFill>
                  <a:schemeClr val="accent2"/>
                </a:solidFill>
              </a:rPr>
              <a:t> </a:t>
            </a:r>
            <a:r>
              <a:rPr lang="en-US" sz="1200" i="1" dirty="0" err="1">
                <a:solidFill>
                  <a:schemeClr val="accent2"/>
                </a:solidFill>
              </a:rPr>
              <a:t>chmod</a:t>
            </a:r>
            <a:r>
              <a:rPr lang="en-US" sz="1200" i="1" dirty="0">
                <a:solidFill>
                  <a:schemeClr val="accent2"/>
                </a:solidFill>
              </a:rPr>
              <a:t> 755 app.jar</a:t>
            </a:r>
          </a:p>
          <a:p>
            <a:r>
              <a:rPr lang="en-US" sz="1200" i="1" dirty="0" err="1">
                <a:solidFill>
                  <a:schemeClr val="accent2"/>
                </a:solidFill>
              </a:rPr>
              <a:t>sudo</a:t>
            </a:r>
            <a:r>
              <a:rPr lang="en-US" sz="1200" i="1" dirty="0">
                <a:solidFill>
                  <a:schemeClr val="accent2"/>
                </a:solidFill>
              </a:rPr>
              <a:t> </a:t>
            </a:r>
            <a:r>
              <a:rPr lang="en-US" sz="1200" i="1" dirty="0" err="1">
                <a:solidFill>
                  <a:schemeClr val="accent2"/>
                </a:solidFill>
              </a:rPr>
              <a:t>chown</a:t>
            </a:r>
            <a:r>
              <a:rPr lang="en-US" sz="1200" i="1" dirty="0">
                <a:solidFill>
                  <a:schemeClr val="accent2"/>
                </a:solidFill>
              </a:rPr>
              <a:t> test app.jar</a:t>
            </a:r>
          </a:p>
          <a:p>
            <a:r>
              <a:rPr lang="en-US" sz="1200" dirty="0"/>
              <a:t># start application</a:t>
            </a:r>
          </a:p>
          <a:p>
            <a:r>
              <a:rPr lang="en-US" sz="1200" i="1" dirty="0">
                <a:solidFill>
                  <a:schemeClr val="accent2"/>
                </a:solidFill>
              </a:rPr>
              <a:t>java -jar app.jar</a:t>
            </a:r>
          </a:p>
          <a:p>
            <a:endParaRPr lang="en-US" sz="1200" dirty="0"/>
          </a:p>
          <a:p>
            <a:r>
              <a:rPr lang="en-US" sz="1200" dirty="0"/>
              <a:t>Go to </a:t>
            </a:r>
            <a:r>
              <a:rPr lang="en-US" sz="1200" dirty="0">
                <a:hlinkClick r:id="rId3"/>
              </a:rPr>
              <a:t>http://localhost:9991/swagger-ui/</a:t>
            </a:r>
            <a:endParaRPr lang="en-US" sz="1200" dirty="0"/>
          </a:p>
          <a:p>
            <a:endParaRPr lang="en-US" sz="1200" dirty="0"/>
          </a:p>
          <a:p>
            <a:endParaRPr lang="en-US" sz="1200" dirty="0"/>
          </a:p>
        </p:txBody>
      </p:sp>
      <p:sp>
        <p:nvSpPr>
          <p:cNvPr id="2" name="Title 1"/>
          <p:cNvSpPr>
            <a:spLocks noGrp="1"/>
          </p:cNvSpPr>
          <p:nvPr>
            <p:ph type="title"/>
          </p:nvPr>
        </p:nvSpPr>
        <p:spPr>
          <a:xfrm>
            <a:off x="407988" y="404813"/>
            <a:ext cx="10296524" cy="575915"/>
          </a:xfrm>
        </p:spPr>
        <p:txBody>
          <a:bodyPr>
            <a:normAutofit/>
          </a:bodyPr>
          <a:lstStyle/>
          <a:p>
            <a:r>
              <a:rPr lang="en-US" sz="2400" dirty="0"/>
              <a:t>Linux install Spring Boot with H2 database</a:t>
            </a:r>
          </a:p>
        </p:txBody>
      </p:sp>
      <p:pic>
        <p:nvPicPr>
          <p:cNvPr id="5" name="Picture 4">
            <a:extLst>
              <a:ext uri="{FF2B5EF4-FFF2-40B4-BE49-F238E27FC236}">
                <a16:creationId xmlns:a16="http://schemas.microsoft.com/office/drawing/2014/main" id="{3DB0A2BE-FB7A-4859-A28D-8C00632114EF}"/>
              </a:ext>
            </a:extLst>
          </p:cNvPr>
          <p:cNvPicPr>
            <a:picLocks noChangeAspect="1"/>
          </p:cNvPicPr>
          <p:nvPr/>
        </p:nvPicPr>
        <p:blipFill>
          <a:blip r:embed="rId4"/>
          <a:stretch>
            <a:fillRect/>
          </a:stretch>
        </p:blipFill>
        <p:spPr>
          <a:xfrm>
            <a:off x="6872972" y="1008710"/>
            <a:ext cx="4931445" cy="2420290"/>
          </a:xfrm>
          <a:prstGeom prst="rect">
            <a:avLst/>
          </a:prstGeom>
        </p:spPr>
      </p:pic>
      <p:pic>
        <p:nvPicPr>
          <p:cNvPr id="7" name="Picture 6">
            <a:extLst>
              <a:ext uri="{FF2B5EF4-FFF2-40B4-BE49-F238E27FC236}">
                <a16:creationId xmlns:a16="http://schemas.microsoft.com/office/drawing/2014/main" id="{644B550E-AD37-46A4-A6CC-BB1F0060124D}"/>
              </a:ext>
            </a:extLst>
          </p:cNvPr>
          <p:cNvPicPr>
            <a:picLocks noChangeAspect="1"/>
          </p:cNvPicPr>
          <p:nvPr/>
        </p:nvPicPr>
        <p:blipFill>
          <a:blip r:embed="rId5"/>
          <a:stretch>
            <a:fillRect/>
          </a:stretch>
        </p:blipFill>
        <p:spPr>
          <a:xfrm>
            <a:off x="7441967" y="3456982"/>
            <a:ext cx="4362450" cy="3190875"/>
          </a:xfrm>
          <a:prstGeom prst="rect">
            <a:avLst/>
          </a:prstGeom>
        </p:spPr>
      </p:pic>
    </p:spTree>
    <p:extLst>
      <p:ext uri="{BB962C8B-B14F-4D97-AF65-F5344CB8AC3E}">
        <p14:creationId xmlns:p14="http://schemas.microsoft.com/office/powerpoint/2010/main" val="2282035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065859"/>
      </p:ext>
    </p:extLst>
  </p:cSld>
  <p:clrMapOvr>
    <a:masterClrMapping/>
  </p:clrMapOvr>
</p:sld>
</file>

<file path=ppt/theme/theme1.xml><?xml version="1.0" encoding="utf-8"?>
<a:theme xmlns:a="http://schemas.openxmlformats.org/drawingml/2006/main" name="Cover Layouts">
  <a:themeElements>
    <a:clrScheme name="Academy2018">
      <a:dk1>
        <a:srgbClr val="000000"/>
      </a:dk1>
      <a:lt1>
        <a:sysClr val="window" lastClr="FFFFFF"/>
      </a:lt1>
      <a:dk2>
        <a:srgbClr val="0070AD"/>
      </a:dk2>
      <a:lt2>
        <a:srgbClr val="EDEDED"/>
      </a:lt2>
      <a:accent1>
        <a:srgbClr val="5ABD7C"/>
      </a:accent1>
      <a:accent2>
        <a:srgbClr val="107E67"/>
      </a:accent2>
      <a:accent3>
        <a:srgbClr val="A1D8CC"/>
      </a:accent3>
      <a:accent4>
        <a:srgbClr val="D07D84"/>
      </a:accent4>
      <a:accent5>
        <a:srgbClr val="00529B"/>
      </a:accent5>
      <a:accent6>
        <a:srgbClr val="0094C3"/>
      </a:accent6>
      <a:hlink>
        <a:srgbClr val="5ABD7C"/>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ademy presentation template 2018 V3.2.potx" id="{0DF8BB0D-23E8-4D5B-9F47-272E7D844DA3}" vid="{F279DD15-0D30-466C-ADF2-A4B3573DC9A5}"/>
    </a:ext>
  </a:extLst>
</a:theme>
</file>

<file path=ppt/theme/theme2.xml><?xml version="1.0" encoding="utf-8"?>
<a:theme xmlns:a="http://schemas.openxmlformats.org/drawingml/2006/main" name="Section Layouts">
  <a:themeElements>
    <a:clrScheme name="Academy">
      <a:dk1>
        <a:srgbClr val="000000"/>
      </a:dk1>
      <a:lt1>
        <a:sysClr val="window" lastClr="FFFFFF"/>
      </a:lt1>
      <a:dk2>
        <a:srgbClr val="0070AD"/>
      </a:dk2>
      <a:lt2>
        <a:srgbClr val="EDEDED"/>
      </a:lt2>
      <a:accent1>
        <a:srgbClr val="5ABD7C"/>
      </a:accent1>
      <a:accent2>
        <a:srgbClr val="107E67"/>
      </a:accent2>
      <a:accent3>
        <a:srgbClr val="A1D8CC"/>
      </a:accent3>
      <a:accent4>
        <a:srgbClr val="D07D84"/>
      </a:accent4>
      <a:accent5>
        <a:srgbClr val="00529B"/>
      </a:accent5>
      <a:accent6>
        <a:srgbClr val="0094C3"/>
      </a:accent6>
      <a:hlink>
        <a:srgbClr val="5ABD7C"/>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ademy presentation template 2018 V3.2.potx" id="{0DF8BB0D-23E8-4D5B-9F47-272E7D844DA3}" vid="{912DCA0B-4B47-4EB1-B1A7-BC8E1E85A8C9}"/>
    </a:ext>
  </a:extLst>
</a:theme>
</file>

<file path=ppt/theme/theme3.xml><?xml version="1.0" encoding="utf-8"?>
<a:theme xmlns:a="http://schemas.openxmlformats.org/drawingml/2006/main" name="Content Layouts">
  <a:themeElements>
    <a:clrScheme name="Academy">
      <a:dk1>
        <a:srgbClr val="000000"/>
      </a:dk1>
      <a:lt1>
        <a:sysClr val="window" lastClr="FFFFFF"/>
      </a:lt1>
      <a:dk2>
        <a:srgbClr val="0070AD"/>
      </a:dk2>
      <a:lt2>
        <a:srgbClr val="EDEDED"/>
      </a:lt2>
      <a:accent1>
        <a:srgbClr val="5ABD7C"/>
      </a:accent1>
      <a:accent2>
        <a:srgbClr val="107E67"/>
      </a:accent2>
      <a:accent3>
        <a:srgbClr val="A1D8CC"/>
      </a:accent3>
      <a:accent4>
        <a:srgbClr val="D07D84"/>
      </a:accent4>
      <a:accent5>
        <a:srgbClr val="00529B"/>
      </a:accent5>
      <a:accent6>
        <a:srgbClr val="0094C3"/>
      </a:accent6>
      <a:hlink>
        <a:srgbClr val="5ABD7C"/>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ademy presentation template 2018 V3.2.potx" id="{0DF8BB0D-23E8-4D5B-9F47-272E7D844DA3}" vid="{AABFC8C8-BBD2-4764-ADC3-158FD48825D4}"/>
    </a:ext>
  </a:extLst>
</a:theme>
</file>

<file path=ppt/theme/theme4.xml><?xml version="1.0" encoding="utf-8"?>
<a:theme xmlns:a="http://schemas.openxmlformats.org/drawingml/2006/main" name="Content and Image Layouts">
  <a:themeElements>
    <a:clrScheme name="Academy">
      <a:dk1>
        <a:srgbClr val="000000"/>
      </a:dk1>
      <a:lt1>
        <a:sysClr val="window" lastClr="FFFFFF"/>
      </a:lt1>
      <a:dk2>
        <a:srgbClr val="0070AD"/>
      </a:dk2>
      <a:lt2>
        <a:srgbClr val="EDEDED"/>
      </a:lt2>
      <a:accent1>
        <a:srgbClr val="5ABD7C"/>
      </a:accent1>
      <a:accent2>
        <a:srgbClr val="107E67"/>
      </a:accent2>
      <a:accent3>
        <a:srgbClr val="A1D8CC"/>
      </a:accent3>
      <a:accent4>
        <a:srgbClr val="D07D84"/>
      </a:accent4>
      <a:accent5>
        <a:srgbClr val="00529B"/>
      </a:accent5>
      <a:accent6>
        <a:srgbClr val="0094C3"/>
      </a:accent6>
      <a:hlink>
        <a:srgbClr val="5ABD7C"/>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ademy presentation template 2018 V3.2.potx" id="{0DF8BB0D-23E8-4D5B-9F47-272E7D844DA3}" vid="{52E10A96-643C-474F-AB87-5EF19B476234}"/>
    </a:ext>
  </a:extLst>
</a:theme>
</file>

<file path=ppt/theme/theme5.xml><?xml version="1.0" encoding="utf-8"?>
<a:theme xmlns:a="http://schemas.openxmlformats.org/drawingml/2006/main" name="Tema do Office">
  <a:themeElements>
    <a:clrScheme name="Academy2018">
      <a:dk1>
        <a:srgbClr val="000000"/>
      </a:dk1>
      <a:lt1>
        <a:sysClr val="window" lastClr="FFFFFF"/>
      </a:lt1>
      <a:dk2>
        <a:srgbClr val="0070AD"/>
      </a:dk2>
      <a:lt2>
        <a:srgbClr val="EDEDED"/>
      </a:lt2>
      <a:accent1>
        <a:srgbClr val="5ABD7C"/>
      </a:accent1>
      <a:accent2>
        <a:srgbClr val="107E67"/>
      </a:accent2>
      <a:accent3>
        <a:srgbClr val="A1D8CC"/>
      </a:accent3>
      <a:accent4>
        <a:srgbClr val="D07D84"/>
      </a:accent4>
      <a:accent5>
        <a:srgbClr val="00529B"/>
      </a:accent5>
      <a:accent6>
        <a:srgbClr val="0094C3"/>
      </a:accent6>
      <a:hlink>
        <a:srgbClr val="5ABD7C"/>
      </a:hlink>
      <a:folHlink>
        <a:srgbClr val="861763"/>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1edfc22-0155-4c9f-bb18-f00e46302e52">
      <UserInfo>
        <DisplayName>Bras, Marnix</DisplayName>
        <AccountId>78</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A028DE03650C242B4A8BD1E656D8B9E" ma:contentTypeVersion="6" ma:contentTypeDescription="Create a new document." ma:contentTypeScope="" ma:versionID="4afabd9bfd5a23582e889b7a941af392">
  <xsd:schema xmlns:xsd="http://www.w3.org/2001/XMLSchema" xmlns:xs="http://www.w3.org/2001/XMLSchema" xmlns:p="http://schemas.microsoft.com/office/2006/metadata/properties" xmlns:ns2="8c79a23b-44f4-4795-9f2d-299f21d2511e" xmlns:ns3="81edfc22-0155-4c9f-bb18-f00e46302e52" targetNamespace="http://schemas.microsoft.com/office/2006/metadata/properties" ma:root="true" ma:fieldsID="2951372602a258abd01ca5aca96312ac" ns2:_="" ns3:_="">
    <xsd:import namespace="8c79a23b-44f4-4795-9f2d-299f21d2511e"/>
    <xsd:import namespace="81edfc22-0155-4c9f-bb18-f00e46302e52"/>
    <xsd:element name="properties">
      <xsd:complexType>
        <xsd:sequence>
          <xsd:element name="documentManagement">
            <xsd:complexType>
              <xsd:all>
                <xsd:element ref="ns2:MediaServiceMetadata" minOccurs="0"/>
                <xsd:element ref="ns2:MediaServiceFastMetadata" minOccurs="0"/>
                <xsd:element ref="ns2:MediaServiceAutoTags"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79a23b-44f4-4795-9f2d-299f21d251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1edfc22-0155-4c9f-bb18-f00e46302e52"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35286E-B4B8-45F4-8F3E-B0DCFCC136ED}">
  <ds:schemaRefs>
    <ds:schemaRef ds:uri="8c79a23b-44f4-4795-9f2d-299f21d2511e"/>
    <ds:schemaRef ds:uri="http://schemas.microsoft.com/office/2006/documentManagement/types"/>
    <ds:schemaRef ds:uri="http://purl.org/dc/terms/"/>
    <ds:schemaRef ds:uri="http://schemas.openxmlformats.org/package/2006/metadata/core-properties"/>
    <ds:schemaRef ds:uri="http://purl.org/dc/dcmitype/"/>
    <ds:schemaRef ds:uri="81edfc22-0155-4c9f-bb18-f00e46302e52"/>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F53474DA-00A9-4DB8-9294-5363A9389095}">
  <ds:schemaRefs>
    <ds:schemaRef ds:uri="http://schemas.microsoft.com/sharepoint/v3/contenttype/forms"/>
  </ds:schemaRefs>
</ds:datastoreItem>
</file>

<file path=customXml/itemProps3.xml><?xml version="1.0" encoding="utf-8"?>
<ds:datastoreItem xmlns:ds="http://schemas.openxmlformats.org/officeDocument/2006/customXml" ds:itemID="{55A07112-45AF-4BB9-BDEB-79392F8ECD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79a23b-44f4-4795-9f2d-299f21d2511e"/>
    <ds:schemaRef ds:uri="81edfc22-0155-4c9f-bb18-f00e46302e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Cover Layouts</Template>
  <TotalTime>3172</TotalTime>
  <Words>414</Words>
  <Application>Microsoft Office PowerPoint</Application>
  <PresentationFormat>Widescreen</PresentationFormat>
  <Paragraphs>78</Paragraphs>
  <Slides>5</Slides>
  <Notes>4</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5</vt:i4>
      </vt:variant>
    </vt:vector>
  </HeadingPairs>
  <TitlesOfParts>
    <vt:vector size="13" baseType="lpstr">
      <vt:lpstr>Arial</vt:lpstr>
      <vt:lpstr>Symbol</vt:lpstr>
      <vt:lpstr>Verdana</vt:lpstr>
      <vt:lpstr>Wingdings</vt:lpstr>
      <vt:lpstr>Cover Layouts</vt:lpstr>
      <vt:lpstr>Section Layouts</vt:lpstr>
      <vt:lpstr>Content Layouts</vt:lpstr>
      <vt:lpstr>Content and Image Layouts</vt:lpstr>
      <vt:lpstr>PowerPoint Presentation</vt:lpstr>
      <vt:lpstr>Linux container</vt:lpstr>
      <vt:lpstr>Linux practice commands</vt:lpstr>
      <vt:lpstr>Linux install Spring Boot with H2 database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Artz, Rick</dc:creator>
  <cp:lastModifiedBy>Broekhuis, Cornelis</cp:lastModifiedBy>
  <cp:revision>157</cp:revision>
  <dcterms:created xsi:type="dcterms:W3CDTF">2018-02-28T08:55:33Z</dcterms:created>
  <dcterms:modified xsi:type="dcterms:W3CDTF">2023-07-10T21:39:42Z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0x010100FA028DE03650C242B4A8BD1E656D8B9E</vt:lpwstr>
  </property>
</Properties>
</file>