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730" r:id="rId5"/>
    <p:sldMasterId id="2147483671" r:id="rId6"/>
    <p:sldMasterId id="2147483741" r:id="rId7"/>
  </p:sldMasterIdLst>
  <p:notesMasterIdLst>
    <p:notesMasterId r:id="rId11"/>
  </p:notesMasterIdLst>
  <p:handoutMasterIdLst>
    <p:handoutMasterId r:id="rId12"/>
  </p:handoutMasterIdLst>
  <p:sldIdLst>
    <p:sldId id="451" r:id="rId8"/>
    <p:sldId id="573" r:id="rId9"/>
    <p:sldId id="561" r:id="rId1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1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ABDB"/>
    <a:srgbClr val="107E67"/>
    <a:srgbClr val="1B846E"/>
    <a:srgbClr val="C7FF17"/>
    <a:srgbClr val="2B0A3D"/>
    <a:srgbClr val="0070AD"/>
    <a:srgbClr val="E6E7E7"/>
    <a:srgbClr val="300B48"/>
    <a:srgbClr val="D9D9D9"/>
    <a:srgbClr val="95E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9" autoAdjust="0"/>
    <p:restoredTop sz="89781" autoAdjust="0"/>
  </p:normalViewPr>
  <p:slideViewPr>
    <p:cSldViewPr>
      <p:cViewPr varScale="1">
        <p:scale>
          <a:sx n="102" d="100"/>
          <a:sy n="102" d="100"/>
        </p:scale>
        <p:origin x="1278" y="108"/>
      </p:cViewPr>
      <p:guideLst>
        <p:guide orient="horz" pos="2412"/>
        <p:guide pos="3840"/>
      </p:guideLst>
    </p:cSldViewPr>
  </p:slideViewPr>
  <p:outlineViewPr>
    <p:cViewPr>
      <p:scale>
        <a:sx n="33" d="100"/>
        <a:sy n="33" d="100"/>
      </p:scale>
      <p:origin x="0" y="-18374"/>
    </p:cViewPr>
  </p:outlineViewPr>
  <p:notesTextViewPr>
    <p:cViewPr>
      <p:scale>
        <a:sx n="3" d="2"/>
        <a:sy n="3" d="2"/>
      </p:scale>
      <p:origin x="0" y="0"/>
    </p:cViewPr>
  </p:notesTextViewPr>
  <p:sorterViewPr>
    <p:cViewPr varScale="1">
      <p:scale>
        <a:sx n="100" d="100"/>
        <a:sy n="100" d="100"/>
      </p:scale>
      <p:origin x="0" y="0"/>
    </p:cViewPr>
  </p:sorterViewPr>
  <p:notesViewPr>
    <p:cSldViewPr>
      <p:cViewPr>
        <p:scale>
          <a:sx n="66" d="100"/>
          <a:sy n="66" d="100"/>
        </p:scale>
        <p:origin x="3062"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z="800" dirty="0">
                <a:latin typeface="Verdana" panose="020B0604030504040204" pitchFamily="34" charset="0"/>
                <a:ea typeface="Verdana" panose="020B0604030504040204" pitchFamily="34" charset="0"/>
                <a:cs typeface="Verdana" panose="020B0604030504040204" pitchFamily="34" charset="0"/>
              </a:rPr>
              <a:t>© 2018 Capgemini. All rights reserved.</a:t>
            </a:r>
            <a:endParaRPr lang="pt-PT" sz="800" dirty="0">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800" smtClean="0">
                <a:latin typeface="Verdana" panose="020B0604030504040204" pitchFamily="34" charset="0"/>
                <a:ea typeface="Verdana" panose="020B0604030504040204" pitchFamily="34" charset="0"/>
                <a:cs typeface="Verdana" panose="020B0604030504040204" pitchFamily="34" charset="0"/>
              </a:rPr>
              <a:t>‹#›</a:t>
            </a:fld>
            <a:endParaRPr lang="pt-PT" sz="80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atin typeface="Verdana" panose="020B0604030504040204" pitchFamily="34" charset="0"/>
                <a:ea typeface="Verdana" panose="020B0604030504040204" pitchFamily="34" charset="0"/>
                <a:cs typeface="Verdana" panose="020B0604030504040204" pitchFamily="34" charset="0"/>
              </a:defRPr>
            </a:lvl1pPr>
          </a:lstStyle>
          <a:p>
            <a:r>
              <a:rPr lang="en-US" dirty="0">
                <a:solidFill>
                  <a:schemeClr val="bg2">
                    <a:lumMod val="50000"/>
                  </a:schemeClr>
                </a:solidFill>
              </a:rPr>
              <a:t>© 2018 Capgemini. All rights reserved.</a:t>
            </a: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atin typeface="Verdana" panose="020B0604030504040204" pitchFamily="34" charset="0"/>
                <a:ea typeface="Verdana" panose="020B0604030504040204" pitchFamily="34" charset="0"/>
                <a:cs typeface="Verdana" panose="020B0604030504040204" pitchFamily="34" charset="0"/>
              </a:defRPr>
            </a:lvl1pPr>
          </a:lstStyle>
          <a:p>
            <a:fld id="{C0696B5C-12A0-4042-B4D0-BD3B9A4F58C6}" type="slidenum">
              <a:rPr lang="pt-BR" smtClean="0"/>
              <a:pPr/>
              <a:t>‹#›</a:t>
            </a:fld>
            <a:endParaRPr lang="pt-BR" dirty="0"/>
          </a:p>
        </p:txBody>
      </p:sp>
      <p:sp>
        <p:nvSpPr>
          <p:cNvPr id="10" name="Notes Placeholder 9"/>
          <p:cNvSpPr>
            <a:spLocks noGrp="1"/>
          </p:cNvSpPr>
          <p:nvPr>
            <p:ph type="body" sz="quarter" idx="3"/>
          </p:nvPr>
        </p:nvSpPr>
        <p:spPr>
          <a:xfrm>
            <a:off x="685800" y="4400550"/>
            <a:ext cx="5486400" cy="36004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hf hdr="0" dt="0"/>
  <p:notesStyle>
    <a:lvl1pPr marL="228600" indent="-223838" algn="l" defTabSz="914400" rtl="0" eaLnBrk="1" latinLnBrk="0" hangingPunct="1">
      <a:spcAft>
        <a:spcPts val="300"/>
      </a:spcAft>
      <a:buClr>
        <a:srgbClr val="5ABD7C"/>
      </a:buClr>
      <a:buFont typeface="Wingdings" panose="05000000000000000000" pitchFamily="2" charset="2"/>
      <a:buChar char="§"/>
      <a:defRPr sz="1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03225" indent="-171450" algn="l" defTabSz="914400" rtl="0" eaLnBrk="1" latinLnBrk="0" hangingPunct="1">
      <a:lnSpc>
        <a:spcPct val="100000"/>
      </a:lnSpc>
      <a:spcAft>
        <a:spcPts val="300"/>
      </a:spcAft>
      <a:buClr>
        <a:srgbClr val="5ABD7C"/>
      </a:buClr>
      <a:buFont typeface="Arial" panose="020B0604020202020204" pitchFamily="34" charset="0"/>
      <a:buChar char="•"/>
      <a:defRPr lang="pt-PT" sz="8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85800" indent="-228600" algn="l" defTabSz="914400" rtl="0" eaLnBrk="1" latinLnBrk="0" hangingPunct="1">
      <a:lnSpc>
        <a:spcPct val="100000"/>
      </a:lnSpc>
      <a:spcAft>
        <a:spcPts val="300"/>
      </a:spcAft>
      <a:buClr>
        <a:srgbClr val="5ABD7C"/>
      </a:buClr>
      <a:buFont typeface="Arial" panose="020B0604020202020204" pitchFamily="34" charset="0"/>
      <a:buChar char="‒"/>
      <a:defRPr lang="pt-PT" sz="7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43050" indent="-171450" algn="l" defTabSz="914400" rtl="0" eaLnBrk="1" latinLnBrk="0" hangingPunct="1">
      <a:lnSpc>
        <a:spcPct val="100000"/>
      </a:lnSpc>
      <a:spcAft>
        <a:spcPts val="0"/>
      </a:spcAft>
      <a:buFont typeface="Arial" panose="020B0604020202020204" pitchFamily="34" charset="0"/>
      <a:buChar char="•"/>
      <a:defRPr lang="pt-PT" sz="7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00250" indent="-171450" algn="l" defTabSz="914400" rtl="0" eaLnBrk="1" latinLnBrk="0" hangingPunct="1">
      <a:buFont typeface="Arial" panose="020B0604020202020204" pitchFamily="34" charset="0"/>
      <a:buChar char="•"/>
      <a:defRPr sz="11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solidFill>
                  <a:schemeClr val="bg2">
                    <a:lumMod val="50000"/>
                  </a:schemeClr>
                </a:solidFill>
              </a:rPr>
              <a:t>© 2018 Capgemini. All rights reserved.</a:t>
            </a:r>
            <a:endParaRPr lang="en-US" dirty="0">
              <a:solidFill>
                <a:schemeClr val="bg2">
                  <a:lumMod val="50000"/>
                </a:schemeClr>
              </a:solidFill>
            </a:endParaRPr>
          </a:p>
        </p:txBody>
      </p:sp>
      <p:sp>
        <p:nvSpPr>
          <p:cNvPr id="5" name="Slide Number Placeholder 4"/>
          <p:cNvSpPr>
            <a:spLocks noGrp="1"/>
          </p:cNvSpPr>
          <p:nvPr>
            <p:ph type="sldNum" sz="quarter" idx="11"/>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326641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indent="0">
              <a:buNone/>
            </a:pPr>
            <a:endParaRPr lang="en-US" dirty="0"/>
          </a:p>
        </p:txBody>
      </p:sp>
      <p:sp>
        <p:nvSpPr>
          <p:cNvPr id="4" name="Footer Placeholder 3"/>
          <p:cNvSpPr>
            <a:spLocks noGrp="1"/>
          </p:cNvSpPr>
          <p:nvPr>
            <p:ph type="ftr" sz="quarter" idx="10"/>
          </p:nvPr>
        </p:nvSpPr>
        <p:spPr/>
        <p:txBody>
          <a:bodyPr/>
          <a:lstStyle/>
          <a:p>
            <a:r>
              <a:rPr lang="en-US">
                <a:solidFill>
                  <a:schemeClr val="bg2">
                    <a:lumMod val="50000"/>
                  </a:schemeClr>
                </a:solidFill>
                <a:cs typeface="Arial" panose="020B0604020202020204" pitchFamily="34" charset="0"/>
              </a:rPr>
              <a:t>© 2018 Capgemini. All rights reserved.</a:t>
            </a:r>
            <a:endParaRPr lang="en-US" dirty="0">
              <a:solidFill>
                <a:schemeClr val="bg2">
                  <a:lumMod val="50000"/>
                </a:schemeClr>
              </a:solidFill>
              <a:cs typeface="Arial" panose="020B0604020202020204" pitchFamily="34" charset="0"/>
            </a:endParaRPr>
          </a:p>
        </p:txBody>
      </p:sp>
      <p:sp>
        <p:nvSpPr>
          <p:cNvPr id="5" name="Slide Number Placeholder 4"/>
          <p:cNvSpPr>
            <a:spLocks noGrp="1"/>
          </p:cNvSpPr>
          <p:nvPr>
            <p:ph type="sldNum" sz="quarter" idx="11"/>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2943748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18" Type="http://schemas.microsoft.com/office/2007/relationships/hdphoto" Target="../media/hdphoto5.wdp"/><Relationship Id="rId3" Type="http://schemas.openxmlformats.org/officeDocument/2006/relationships/hyperlink" Target="http://www.capgemini.com/about/how-we-work/rightshorer" TargetMode="External"/><Relationship Id="rId21" Type="http://schemas.openxmlformats.org/officeDocument/2006/relationships/hyperlink" Target="http://academy.capgemini.nl/" TargetMode="External"/><Relationship Id="rId7" Type="http://schemas.openxmlformats.org/officeDocument/2006/relationships/hyperlink" Target="http://www.slideshare.net/capgemini" TargetMode="External"/><Relationship Id="rId12" Type="http://schemas.microsoft.com/office/2007/relationships/hdphoto" Target="../media/hdphoto3.wdp"/><Relationship Id="rId17" Type="http://schemas.openxmlformats.org/officeDocument/2006/relationships/image" Target="../media/image10.png"/><Relationship Id="rId2" Type="http://schemas.openxmlformats.org/officeDocument/2006/relationships/hyperlink" Target="http://www.capgemini.com/about/how-we-work/the-collaborative-business-experiencetm" TargetMode="External"/><Relationship Id="rId16" Type="http://schemas.openxmlformats.org/officeDocument/2006/relationships/hyperlink" Target="http://www.facebook.com/capgemini" TargetMode="External"/><Relationship Id="rId20" Type="http://schemas.openxmlformats.org/officeDocument/2006/relationships/image" Target="../media/image12.png"/><Relationship Id="rId1" Type="http://schemas.openxmlformats.org/officeDocument/2006/relationships/slideMaster" Target="../slideMasters/slideMaster3.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6.png"/><Relationship Id="rId15" Type="http://schemas.microsoft.com/office/2007/relationships/hdphoto" Target="../media/hdphoto4.wdp"/><Relationship Id="rId10" Type="http://schemas.openxmlformats.org/officeDocument/2006/relationships/hyperlink" Target="http://www.twitter.com/capgemini" TargetMode="External"/><Relationship Id="rId19" Type="http://schemas.openxmlformats.org/officeDocument/2006/relationships/image" Target="../media/image11.png"/><Relationship Id="rId4" Type="http://schemas.openxmlformats.org/officeDocument/2006/relationships/hyperlink" Target="http://www.linkedin.com/company/capgemini" TargetMode="External"/><Relationship Id="rId9" Type="http://schemas.microsoft.com/office/2007/relationships/hdphoto" Target="../media/hdphoto2.wdp"/><Relationship Id="rId1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FD73EDB-9F94-4FE2-81C0-593E8E607D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
        <p:nvSpPr>
          <p:cNvPr id="19" name="Text Placeholder 13">
            <a:extLst>
              <a:ext uri="{FF2B5EF4-FFF2-40B4-BE49-F238E27FC236}">
                <a16:creationId xmlns:a16="http://schemas.microsoft.com/office/drawing/2014/main" id="{C4CD8A5B-7981-4BA3-AB61-83F817FBC988}"/>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20"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sub-title</a:t>
            </a:r>
          </a:p>
        </p:txBody>
      </p:sp>
      <p:grpSp>
        <p:nvGrpSpPr>
          <p:cNvPr id="21" name="Group 20">
            <a:extLst>
              <a:ext uri="{FF2B5EF4-FFF2-40B4-BE49-F238E27FC236}">
                <a16:creationId xmlns:a16="http://schemas.microsoft.com/office/drawing/2014/main" id="{4D3082AA-8E7D-425F-A3B0-4296FCF0E34E}"/>
              </a:ext>
            </a:extLst>
          </p:cNvPr>
          <p:cNvGrpSpPr>
            <a:grpSpLocks noChangeAspect="1"/>
          </p:cNvGrpSpPr>
          <p:nvPr userDrawn="1"/>
        </p:nvGrpSpPr>
        <p:grpSpPr>
          <a:xfrm>
            <a:off x="10023224" y="354129"/>
            <a:ext cx="1828800" cy="407871"/>
            <a:chOff x="6602513" y="7072312"/>
            <a:chExt cx="4826000" cy="1076326"/>
          </a:xfrm>
          <a:solidFill>
            <a:schemeClr val="bg1"/>
          </a:solidFill>
        </p:grpSpPr>
        <p:sp>
          <p:nvSpPr>
            <p:cNvPr id="22" name="Freeform 6">
              <a:extLst>
                <a:ext uri="{FF2B5EF4-FFF2-40B4-BE49-F238E27FC236}">
                  <a16:creationId xmlns:a16="http://schemas.microsoft.com/office/drawing/2014/main" id="{9839DC13-EC51-480B-9C83-A4DBF65DD404}"/>
                </a:ext>
              </a:extLst>
            </p:cNvPr>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C7493E71-832F-4AA1-A9FA-DDCF7810AAC9}"/>
                </a:ext>
              </a:extLst>
            </p:cNvPr>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E2711931-2E59-4914-866B-BA080C6D7A15}"/>
                </a:ext>
              </a:extLst>
            </p:cNvPr>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AC8A4753-120B-4647-BF8D-2851F6D99A06}"/>
                </a:ext>
              </a:extLst>
            </p:cNvPr>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001A06F3-88C6-4AF1-9B3C-949F36711CA2}"/>
                </a:ext>
              </a:extLst>
            </p:cNvPr>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603FE1ED-5D05-49C7-8C33-78ED14B14CDF}"/>
              </a:ext>
            </a:extLst>
          </p:cNvPr>
          <p:cNvGrpSpPr/>
          <p:nvPr userDrawn="1"/>
        </p:nvGrpSpPr>
        <p:grpSpPr>
          <a:xfrm>
            <a:off x="533400" y="3276600"/>
            <a:ext cx="2228739" cy="463166"/>
            <a:chOff x="-3425825" y="2136775"/>
            <a:chExt cx="5362576" cy="1114425"/>
          </a:xfrm>
          <a:solidFill>
            <a:schemeClr val="bg1"/>
          </a:solidFill>
        </p:grpSpPr>
        <p:sp>
          <p:nvSpPr>
            <p:cNvPr id="28" name="Freeform 16">
              <a:extLst>
                <a:ext uri="{FF2B5EF4-FFF2-40B4-BE49-F238E27FC236}">
                  <a16:creationId xmlns:a16="http://schemas.microsoft.com/office/drawing/2014/main" id="{C09643D3-40F0-429C-B5A6-45D8E3F76855}"/>
                </a:ext>
              </a:extLst>
            </p:cNvPr>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17">
              <a:extLst>
                <a:ext uri="{FF2B5EF4-FFF2-40B4-BE49-F238E27FC236}">
                  <a16:creationId xmlns:a16="http://schemas.microsoft.com/office/drawing/2014/main" id="{2CB36FD9-87E0-4EBA-A036-B66747B2683D}"/>
                </a:ext>
              </a:extLst>
            </p:cNvPr>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18">
              <a:extLst>
                <a:ext uri="{FF2B5EF4-FFF2-40B4-BE49-F238E27FC236}">
                  <a16:creationId xmlns:a16="http://schemas.microsoft.com/office/drawing/2014/main" id="{F1E11BF6-7C0C-4938-9EFB-48D98A83CAD3}"/>
                </a:ext>
              </a:extLst>
            </p:cNvPr>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19">
              <a:extLst>
                <a:ext uri="{FF2B5EF4-FFF2-40B4-BE49-F238E27FC236}">
                  <a16:creationId xmlns:a16="http://schemas.microsoft.com/office/drawing/2014/main" id="{D4C7A3F5-1CE1-416E-B951-BB726AA83BEC}"/>
                </a:ext>
              </a:extLst>
            </p:cNvPr>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20">
              <a:extLst>
                <a:ext uri="{FF2B5EF4-FFF2-40B4-BE49-F238E27FC236}">
                  <a16:creationId xmlns:a16="http://schemas.microsoft.com/office/drawing/2014/main" id="{EB9E869E-06C9-464B-ABA9-BE6B1E1B5615}"/>
                </a:ext>
              </a:extLst>
            </p:cNvPr>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21">
              <a:extLst>
                <a:ext uri="{FF2B5EF4-FFF2-40B4-BE49-F238E27FC236}">
                  <a16:creationId xmlns:a16="http://schemas.microsoft.com/office/drawing/2014/main" id="{B112F257-A8E9-407B-9BB6-0933A907FCA6}"/>
                </a:ext>
              </a:extLst>
            </p:cNvPr>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Freeform 22">
              <a:extLst>
                <a:ext uri="{FF2B5EF4-FFF2-40B4-BE49-F238E27FC236}">
                  <a16:creationId xmlns:a16="http://schemas.microsoft.com/office/drawing/2014/main" id="{17F7966B-09F3-4411-8EDB-63C901712620}"/>
                </a:ext>
              </a:extLst>
            </p:cNvPr>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2269772541"/>
      </p:ext>
    </p:extLst>
  </p:cSld>
  <p:clrMapOvr>
    <a:masterClrMapping/>
  </p:clrMapOvr>
  <p:extLst>
    <p:ext uri="{DCECCB84-F9BA-43D5-87BE-67443E8EF086}">
      <p15:sldGuideLst xmlns:p15="http://schemas.microsoft.com/office/powerpoint/2012/main">
        <p15:guide id="3" pos="721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8" y="1412876"/>
            <a:ext cx="11376025" cy="4835524"/>
          </a:xfrm>
          <a:prstGeom prst="rect">
            <a:avLst/>
          </a:prstGeom>
        </p:spPr>
        <p:txBody>
          <a:bodyPr anchor="t">
            <a:noAutofit/>
          </a:bodyPr>
          <a:lstStyle>
            <a:lvl1pPr>
              <a:lnSpc>
                <a:spcPct val="100000"/>
              </a:lnSpc>
              <a:defRPr sz="2000">
                <a:solidFill>
                  <a:schemeClr val="tx1"/>
                </a:solidFill>
              </a:defRPr>
            </a:lvl1pPr>
            <a:lvl2pPr marL="231775" indent="-227013">
              <a:lnSpc>
                <a:spcPct val="100000"/>
              </a:lnSpc>
              <a:defRPr sz="2000">
                <a:solidFill>
                  <a:schemeClr val="tx1"/>
                </a:solidFill>
              </a:defRPr>
            </a:lvl2pPr>
            <a:lvl3pPr marL="463550" indent="-231775">
              <a:lnSpc>
                <a:spcPct val="100000"/>
              </a:lnSpc>
              <a:defRPr sz="1800">
                <a:solidFill>
                  <a:schemeClr val="tx1"/>
                </a:solidFill>
              </a:defRPr>
            </a:lvl3pPr>
            <a:lvl4pPr marL="682625" indent="-219075">
              <a:lnSpc>
                <a:spcPct val="100000"/>
              </a:lnSpc>
              <a:defRPr sz="16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19158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s with Image">
    <p:spTree>
      <p:nvGrpSpPr>
        <p:cNvPr id="1" name=""/>
        <p:cNvGrpSpPr/>
        <p:nvPr/>
      </p:nvGrpSpPr>
      <p:grpSpPr>
        <a:xfrm>
          <a:off x="0" y="0"/>
          <a:ext cx="0" cy="0"/>
          <a:chOff x="0" y="0"/>
          <a:chExt cx="0" cy="0"/>
        </a:xfrm>
      </p:grpSpPr>
      <p:pic>
        <p:nvPicPr>
          <p:cNvPr id="12" name="Picture 9" descr="D:\Manikandan_PDS\Mani\Proj\2017\Nov\23rd\Ankit\ForPDSTeam\Mani\Delivered\Delivered\NEW-ELEMENTS\triple-arrows.pn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5791200" y="0"/>
            <a:ext cx="5105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cxnSp>
        <p:nvCxnSpPr>
          <p:cNvPr id="15" name="Conector reto 49">
            <a:extLst>
              <a:ext uri="{FF2B5EF4-FFF2-40B4-BE49-F238E27FC236}">
                <a16:creationId xmlns:a16="http://schemas.microsoft.com/office/drawing/2014/main" id="{99F137B6-F3B1-4C6C-A4B5-514CE43D29F9}"/>
              </a:ext>
            </a:extLst>
          </p:cNvPr>
          <p:cNvCxnSpPr>
            <a:cxnSpLocks/>
          </p:cNvCxnSpPr>
          <p:nvPr userDrawn="1"/>
        </p:nvCxnSpPr>
        <p:spPr>
          <a:xfrm flipV="1">
            <a:off x="6096000" y="1533627"/>
            <a:ext cx="0" cy="472203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029240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4095932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926265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chemeClr val="accent4"/>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83286770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buFont typeface="Arial" pitchFamily="34" charset="0"/>
              <a:buChar char="•"/>
              <a:defRPr sz="1200">
                <a:solidFill>
                  <a:schemeClr val="tx1"/>
                </a:solidFill>
              </a:defRPr>
            </a:lvl2pPr>
            <a:lvl3pPr marL="347663" indent="-174625">
              <a:lnSpc>
                <a:spcPts val="1400"/>
              </a:lnSpc>
              <a:buClr>
                <a:schemeClr val="accent1"/>
              </a:buClr>
              <a:buFont typeface="Symbol" pitchFamily="18" charset="2"/>
              <a:buChar char="-"/>
              <a:defRPr sz="1200">
                <a:solidFill>
                  <a:schemeClr val="tx1"/>
                </a:solidFill>
              </a:defRPr>
            </a:lvl3pPr>
            <a:lvl4pPr marL="509588" indent="-161925">
              <a:lnSpc>
                <a:spcPts val="1200"/>
              </a:lnSpc>
              <a:buClr>
                <a:schemeClr val="accent1"/>
              </a:buClr>
              <a:buSzPct val="80000"/>
              <a:buFont typeface="Wingdings" pitchFamily="2" charset="2"/>
              <a:buChar char="Ø"/>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7986931"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buFont typeface="Arial" pitchFamily="34" charset="0"/>
              <a:buChar char="•"/>
              <a:defRPr sz="1200">
                <a:solidFill>
                  <a:schemeClr val="tx1"/>
                </a:solidFill>
              </a:defRPr>
            </a:lvl2pPr>
            <a:lvl3pPr marL="347663" indent="-174625">
              <a:lnSpc>
                <a:spcPts val="1400"/>
              </a:lnSpc>
              <a:buClr>
                <a:schemeClr val="accent1"/>
              </a:buClr>
              <a:buFont typeface="Symbol" pitchFamily="18" charset="2"/>
              <a:buChar char="-"/>
              <a:defRPr sz="1200">
                <a:solidFill>
                  <a:schemeClr val="tx1"/>
                </a:solidFill>
              </a:defRPr>
            </a:lvl3pPr>
            <a:lvl4pPr marL="509588" indent="-161925">
              <a:lnSpc>
                <a:spcPts val="1200"/>
              </a:lnSpc>
              <a:buClr>
                <a:schemeClr val="accent1"/>
              </a:buClr>
              <a:buSzPct val="80000"/>
              <a:buFont typeface="Wingdings" pitchFamily="2" charset="2"/>
              <a:buChar char="Ø"/>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797397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a16="http://schemas.microsoft.com/office/drawing/2014/main"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a16="http://schemas.microsoft.com/office/drawing/2014/main"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a16="http://schemas.microsoft.com/office/drawing/2014/main"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a16="http://schemas.microsoft.com/office/drawing/2014/main"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a16="http://schemas.microsoft.com/office/drawing/2014/main"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a16="http://schemas.microsoft.com/office/drawing/2014/main"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a16="http://schemas.microsoft.com/office/drawing/2014/main"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a16="http://schemas.microsoft.com/office/drawing/2014/main"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a16="http://schemas.microsoft.com/office/drawing/2014/main"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a16="http://schemas.microsoft.com/office/drawing/2014/main"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a16="http://schemas.microsoft.com/office/drawing/2014/main"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a16="http://schemas.microsoft.com/office/drawing/2014/main"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9"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7997542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4" name="Straight Connector 23">
            <a:extLst>
              <a:ext uri="{FF2B5EF4-FFF2-40B4-BE49-F238E27FC236}">
                <a16:creationId xmlns:a16="http://schemas.microsoft.com/office/drawing/2014/main"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Chart">
    <p:spTree>
      <p:nvGrpSpPr>
        <p:cNvPr id="1" name=""/>
        <p:cNvGrpSpPr/>
        <p:nvPr/>
      </p:nvGrpSpPr>
      <p:grpSpPr>
        <a:xfrm>
          <a:off x="0" y="0"/>
          <a:ext cx="0" cy="0"/>
          <a:chOff x="0" y="0"/>
          <a:chExt cx="0" cy="0"/>
        </a:xfrm>
      </p:grpSpPr>
      <p:sp>
        <p:nvSpPr>
          <p:cNvPr id="17" name="Table Placeholder 24">
            <a:extLst>
              <a:ext uri="{FF2B5EF4-FFF2-40B4-BE49-F238E27FC236}">
                <a16:creationId xmlns:a16="http://schemas.microsoft.com/office/drawing/2014/main"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dirty="0"/>
          </a:p>
        </p:txBody>
      </p:sp>
      <p:sp>
        <p:nvSpPr>
          <p:cNvPr id="18" name="Text Placeholder 29">
            <a:extLst>
              <a:ext uri="{FF2B5EF4-FFF2-40B4-BE49-F238E27FC236}">
                <a16:creationId xmlns:a16="http://schemas.microsoft.com/office/drawing/2014/main" id="{678A8DFD-FC6D-4FCC-9590-B07A391242A9}"/>
              </a:ext>
            </a:extLst>
          </p:cNvPr>
          <p:cNvSpPr>
            <a:spLocks noGrp="1"/>
          </p:cNvSpPr>
          <p:nvPr>
            <p:ph type="body" sz="quarter" idx="16" hasCustomPrompt="1"/>
          </p:nvPr>
        </p:nvSpPr>
        <p:spPr>
          <a:xfrm>
            <a:off x="407988" y="1268413"/>
            <a:ext cx="9879012"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51874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grpSp>
        <p:nvGrpSpPr>
          <p:cNvPr id="25" name="Group 24"/>
          <p:cNvGrpSpPr/>
          <p:nvPr userDrawn="1"/>
        </p:nvGrpSpPr>
        <p:grpSpPr>
          <a:xfrm>
            <a:off x="533400" y="3276600"/>
            <a:ext cx="2228739" cy="463166"/>
            <a:chOff x="-3425825" y="2136775"/>
            <a:chExt cx="5362576" cy="1114425"/>
          </a:xfrm>
          <a:solidFill>
            <a:schemeClr val="bg1"/>
          </a:solidFill>
        </p:grpSpPr>
        <p:sp>
          <p:nvSpPr>
            <p:cNvPr id="26" name="Freeform 2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 name="Freeform 2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Freeform 2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28"/>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29"/>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9" name="Group 18"/>
          <p:cNvGrpSpPr>
            <a:grpSpLocks noChangeAspect="1"/>
          </p:cNvGrpSpPr>
          <p:nvPr userDrawn="1"/>
        </p:nvGrpSpPr>
        <p:grpSpPr>
          <a:xfrm>
            <a:off x="10023224" y="354129"/>
            <a:ext cx="1828800" cy="407871"/>
            <a:chOff x="6602513" y="7072312"/>
            <a:chExt cx="4826000" cy="1076326"/>
          </a:xfrm>
          <a:solidFill>
            <a:schemeClr val="bg1"/>
          </a:solidFill>
        </p:grpSpPr>
        <p:sp>
          <p:nvSpPr>
            <p:cNvPr id="20"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grpSp>
        <p:nvGrpSpPr>
          <p:cNvPr id="35" name="Group 34"/>
          <p:cNvGrpSpPr>
            <a:grpSpLocks noChangeAspect="1"/>
          </p:cNvGrpSpPr>
          <p:nvPr userDrawn="1"/>
        </p:nvGrpSpPr>
        <p:grpSpPr>
          <a:xfrm>
            <a:off x="10021824" y="356616"/>
            <a:ext cx="1828800" cy="407871"/>
            <a:chOff x="6602513" y="7072312"/>
            <a:chExt cx="4826000" cy="1076326"/>
          </a:xfrm>
          <a:solidFill>
            <a:schemeClr val="bg1"/>
          </a:solidFill>
        </p:grpSpPr>
        <p:sp>
          <p:nvSpPr>
            <p:cNvPr id="36"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603FE1ED-5D05-49C7-8C33-78ED14B14CDF}"/>
              </a:ext>
            </a:extLst>
          </p:cNvPr>
          <p:cNvGrpSpPr/>
          <p:nvPr userDrawn="1"/>
        </p:nvGrpSpPr>
        <p:grpSpPr>
          <a:xfrm>
            <a:off x="530352" y="3273552"/>
            <a:ext cx="2228739" cy="463166"/>
            <a:chOff x="-3425825" y="2136775"/>
            <a:chExt cx="5362576" cy="1114425"/>
          </a:xfrm>
          <a:solidFill>
            <a:schemeClr val="bg1"/>
          </a:solidFill>
        </p:grpSpPr>
        <p:sp>
          <p:nvSpPr>
            <p:cNvPr id="50" name="Freeform 16">
              <a:extLst>
                <a:ext uri="{FF2B5EF4-FFF2-40B4-BE49-F238E27FC236}">
                  <a16:creationId xmlns:a16="http://schemas.microsoft.com/office/drawing/2014/main" id="{C09643D3-40F0-429C-B5A6-45D8E3F76855}"/>
                </a:ext>
              </a:extLst>
            </p:cNvPr>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17">
              <a:extLst>
                <a:ext uri="{FF2B5EF4-FFF2-40B4-BE49-F238E27FC236}">
                  <a16:creationId xmlns:a16="http://schemas.microsoft.com/office/drawing/2014/main" id="{2CB36FD9-87E0-4EBA-A036-B66747B2683D}"/>
                </a:ext>
              </a:extLst>
            </p:cNvPr>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2" name="Freeform 18">
              <a:extLst>
                <a:ext uri="{FF2B5EF4-FFF2-40B4-BE49-F238E27FC236}">
                  <a16:creationId xmlns:a16="http://schemas.microsoft.com/office/drawing/2014/main" id="{F1E11BF6-7C0C-4938-9EFB-48D98A83CAD3}"/>
                </a:ext>
              </a:extLst>
            </p:cNvPr>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19">
              <a:extLst>
                <a:ext uri="{FF2B5EF4-FFF2-40B4-BE49-F238E27FC236}">
                  <a16:creationId xmlns:a16="http://schemas.microsoft.com/office/drawing/2014/main" id="{D4C7A3F5-1CE1-416E-B951-BB726AA83BEC}"/>
                </a:ext>
              </a:extLst>
            </p:cNvPr>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4" name="Freeform 20">
              <a:extLst>
                <a:ext uri="{FF2B5EF4-FFF2-40B4-BE49-F238E27FC236}">
                  <a16:creationId xmlns:a16="http://schemas.microsoft.com/office/drawing/2014/main" id="{EB9E869E-06C9-464B-ABA9-BE6B1E1B5615}"/>
                </a:ext>
              </a:extLst>
            </p:cNvPr>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5" name="Freeform 21">
              <a:extLst>
                <a:ext uri="{FF2B5EF4-FFF2-40B4-BE49-F238E27FC236}">
                  <a16:creationId xmlns:a16="http://schemas.microsoft.com/office/drawing/2014/main" id="{B112F257-A8E9-407B-9BB6-0933A907FCA6}"/>
                </a:ext>
              </a:extLst>
            </p:cNvPr>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6" name="Freeform 22">
              <a:extLst>
                <a:ext uri="{FF2B5EF4-FFF2-40B4-BE49-F238E27FC236}">
                  <a16:creationId xmlns:a16="http://schemas.microsoft.com/office/drawing/2014/main" id="{17F7966B-09F3-4411-8EDB-63C901712620}"/>
                </a:ext>
              </a:extLst>
            </p:cNvPr>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57" name="Text Placeholder 13">
            <a:extLst>
              <a:ext uri="{FF2B5EF4-FFF2-40B4-BE49-F238E27FC236}">
                <a16:creationId xmlns:a16="http://schemas.microsoft.com/office/drawing/2014/main" id="{C4CD8A5B-7981-4BA3-AB61-83F817FBC988}"/>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58"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sub-title</a:t>
            </a:r>
          </a:p>
        </p:txBody>
      </p:sp>
    </p:spTree>
    <p:extLst>
      <p:ext uri="{BB962C8B-B14F-4D97-AF65-F5344CB8AC3E}">
        <p14:creationId xmlns:p14="http://schemas.microsoft.com/office/powerpoint/2010/main" val="612050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Graph">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47F42EC-C83D-4615-BDBC-32991AAFC708}"/>
              </a:ext>
            </a:extLst>
          </p:cNvPr>
          <p:cNvSpPr/>
          <p:nvPr userDrawn="1"/>
        </p:nvSpPr>
        <p:spPr>
          <a:xfrm>
            <a:off x="407988" y="2006010"/>
            <a:ext cx="5543549" cy="34391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ED542150-A4D9-403B-985D-A63B1FD4F279}"/>
              </a:ext>
            </a:extLst>
          </p:cNvPr>
          <p:cNvSpPr/>
          <p:nvPr userDrawn="1"/>
        </p:nvSpPr>
        <p:spPr>
          <a:xfrm>
            <a:off x="6240463" y="2006010"/>
            <a:ext cx="5543550" cy="34391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10">
            <a:extLst>
              <a:ext uri="{FF2B5EF4-FFF2-40B4-BE49-F238E27FC236}">
                <a16:creationId xmlns:a16="http://schemas.microsoft.com/office/drawing/2014/main" id="{848A17AC-9D1C-4497-A371-0E45C73D2CC1}"/>
              </a:ext>
            </a:extLst>
          </p:cNvPr>
          <p:cNvSpPr>
            <a:spLocks noGrp="1"/>
          </p:cNvSpPr>
          <p:nvPr>
            <p:ph type="body" sz="quarter" idx="41"/>
          </p:nvPr>
        </p:nvSpPr>
        <p:spPr>
          <a:xfrm>
            <a:off x="407988" y="5575682"/>
            <a:ext cx="5543551" cy="877506"/>
          </a:xfrm>
        </p:spPr>
        <p:txBody>
          <a:bodyPr>
            <a:normAutofit/>
          </a:bodyPr>
          <a:lstStyle>
            <a:lvl1pPr>
              <a:defRPr sz="1400"/>
            </a:lvl1pPr>
          </a:lstStyle>
          <a:p>
            <a:r>
              <a:rPr lang="en-US" dirty="0"/>
              <a:t>Click to insert </a:t>
            </a:r>
            <a:r>
              <a:rPr lang="pt-PT" dirty="0"/>
              <a:t>text</a:t>
            </a:r>
          </a:p>
        </p:txBody>
      </p:sp>
      <p:sp>
        <p:nvSpPr>
          <p:cNvPr id="20" name="Text Placeholder 11">
            <a:extLst>
              <a:ext uri="{FF2B5EF4-FFF2-40B4-BE49-F238E27FC236}">
                <a16:creationId xmlns:a16="http://schemas.microsoft.com/office/drawing/2014/main" id="{850DF0B8-7C85-49FB-A761-A472875F9959}"/>
              </a:ext>
            </a:extLst>
          </p:cNvPr>
          <p:cNvSpPr>
            <a:spLocks noGrp="1"/>
          </p:cNvSpPr>
          <p:nvPr>
            <p:ph type="body" sz="quarter" idx="42"/>
          </p:nvPr>
        </p:nvSpPr>
        <p:spPr>
          <a:xfrm>
            <a:off x="6240472" y="5575682"/>
            <a:ext cx="5543550" cy="877506"/>
          </a:xfrm>
        </p:spPr>
        <p:txBody>
          <a:bodyPr>
            <a:normAutofit/>
          </a:bodyPr>
          <a:lstStyle>
            <a:lvl1pPr>
              <a:defRPr sz="1400"/>
            </a:lvl1pPr>
          </a:lstStyle>
          <a:p>
            <a:r>
              <a:rPr lang="en-US"/>
              <a:t>Click to insert </a:t>
            </a:r>
            <a:r>
              <a:rPr lang="pt-PT"/>
              <a:t>text</a:t>
            </a:r>
            <a:endParaRPr lang="pt-PT" dirty="0"/>
          </a:p>
        </p:txBody>
      </p:sp>
      <p:sp>
        <p:nvSpPr>
          <p:cNvPr id="21" name="Text Placeholder 9">
            <a:extLst>
              <a:ext uri="{FF2B5EF4-FFF2-40B4-BE49-F238E27FC236}">
                <a16:creationId xmlns:a16="http://schemas.microsoft.com/office/drawing/2014/main" id="{242D1506-D61B-4D33-A23E-CB233F953BED}"/>
              </a:ext>
            </a:extLst>
          </p:cNvPr>
          <p:cNvSpPr>
            <a:spLocks noGrp="1"/>
          </p:cNvSpPr>
          <p:nvPr>
            <p:ph type="body" sz="quarter" idx="29"/>
          </p:nvPr>
        </p:nvSpPr>
        <p:spPr>
          <a:xfrm>
            <a:off x="407988" y="1425213"/>
            <a:ext cx="5543551" cy="412363"/>
          </a:xfrm>
        </p:spPr>
        <p:txBody>
          <a:bodyPr>
            <a:normAutofit/>
          </a:bodyPr>
          <a:lstStyle>
            <a:lvl1pPr>
              <a:defRPr sz="1600" b="1"/>
            </a:lvl1pPr>
          </a:lstStyle>
          <a:p>
            <a:r>
              <a:rPr lang="en-US" dirty="0"/>
              <a:t>Click to insert chart title</a:t>
            </a:r>
            <a:endParaRPr lang="pt-PT" dirty="0"/>
          </a:p>
        </p:txBody>
      </p:sp>
      <p:sp>
        <p:nvSpPr>
          <p:cNvPr id="22" name="Text Placeholder 12">
            <a:extLst>
              <a:ext uri="{FF2B5EF4-FFF2-40B4-BE49-F238E27FC236}">
                <a16:creationId xmlns:a16="http://schemas.microsoft.com/office/drawing/2014/main" id="{8619B0B9-0CA6-4729-90EA-A44559580987}"/>
              </a:ext>
            </a:extLst>
          </p:cNvPr>
          <p:cNvSpPr>
            <a:spLocks noGrp="1"/>
          </p:cNvSpPr>
          <p:nvPr>
            <p:ph type="body" sz="quarter" idx="43"/>
          </p:nvPr>
        </p:nvSpPr>
        <p:spPr>
          <a:xfrm>
            <a:off x="6240463" y="1425213"/>
            <a:ext cx="5543550" cy="412363"/>
          </a:xfrm>
        </p:spPr>
        <p:txBody>
          <a:bodyPr vert="horz" lIns="0" tIns="0" rIns="0" bIns="0" rtlCol="0">
            <a:normAutofit/>
          </a:bodyPr>
          <a:lstStyle>
            <a:lvl1pPr>
              <a:defRPr lang="pt-PT" sz="1600" b="1" dirty="0"/>
            </a:lvl1pPr>
          </a:lstStyle>
          <a:p>
            <a:pPr lvl="0"/>
            <a:r>
              <a:rPr lang="en-US"/>
              <a:t>Click to insert chart title</a:t>
            </a:r>
            <a:endParaRPr lang="pt-PT" dirty="0"/>
          </a:p>
        </p:txBody>
      </p:sp>
      <p:sp>
        <p:nvSpPr>
          <p:cNvPr id="23" name="Chart Placeholder 18">
            <a:extLst>
              <a:ext uri="{FF2B5EF4-FFF2-40B4-BE49-F238E27FC236}">
                <a16:creationId xmlns:a16="http://schemas.microsoft.com/office/drawing/2014/main" id="{1B2F5493-6162-4AC0-BA43-8D7A7C0FA263}"/>
              </a:ext>
            </a:extLst>
          </p:cNvPr>
          <p:cNvSpPr>
            <a:spLocks noGrp="1"/>
          </p:cNvSpPr>
          <p:nvPr>
            <p:ph type="chart" sz="quarter" idx="44"/>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24" name="Chart Placeholder 18">
            <a:extLst>
              <a:ext uri="{FF2B5EF4-FFF2-40B4-BE49-F238E27FC236}">
                <a16:creationId xmlns:a16="http://schemas.microsoft.com/office/drawing/2014/main" id="{23451635-CE35-4FCF-AE8B-C697D2EF714F}"/>
              </a:ext>
            </a:extLst>
          </p:cNvPr>
          <p:cNvSpPr>
            <a:spLocks noGrp="1"/>
          </p:cNvSpPr>
          <p:nvPr>
            <p:ph type="chart" sz="quarter" idx="45"/>
          </p:nvPr>
        </p:nvSpPr>
        <p:spPr>
          <a:xfrm>
            <a:off x="6240463" y="1873622"/>
            <a:ext cx="5543550" cy="3571601"/>
          </a:xfrm>
          <a:prstGeom prst="rect">
            <a:avLst/>
          </a:prstGeom>
        </p:spPr>
        <p:txBody>
          <a:bodyPr anchor="ctr"/>
          <a:lstStyle>
            <a:lvl1pPr marL="0" indent="0" algn="ctr">
              <a:buNone/>
              <a:defRPr sz="2000"/>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204189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0" name="Rectangle 19"/>
          <p:cNvSpPr/>
          <p:nvPr userDrawn="1"/>
        </p:nvSpPr>
        <p:spPr>
          <a:xfrm>
            <a:off x="0" y="0"/>
            <a:ext cx="12192000" cy="64531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0"/>
          <p:cNvSpPr>
            <a:spLocks noGrp="1"/>
          </p:cNvSpPr>
          <p:nvPr>
            <p:ph type="body" sz="quarter" idx="16"/>
          </p:nvPr>
        </p:nvSpPr>
        <p:spPr>
          <a:xfrm>
            <a:off x="407988" y="1268413"/>
            <a:ext cx="9879012" cy="504403"/>
          </a:xfrm>
        </p:spPr>
        <p:txBody>
          <a:bodyPr>
            <a:normAutofit/>
          </a:bodyPr>
          <a:lstStyle>
            <a:lvl1pPr>
              <a:defRPr sz="1200"/>
            </a:lvl1pPr>
          </a:lstStyle>
          <a:p>
            <a:endParaRPr lang="en-US" dirty="0"/>
          </a:p>
        </p:txBody>
      </p:sp>
      <p:sp>
        <p:nvSpPr>
          <p:cNvPr id="21" name="Table Placeholder 17">
            <a:extLst>
              <a:ext uri="{FF2B5EF4-FFF2-40B4-BE49-F238E27FC236}">
                <a16:creationId xmlns:a16="http://schemas.microsoft.com/office/drawing/2014/main" id="{DE5ADCF6-0F9C-4198-AF3A-A4ABB710EACA}"/>
              </a:ext>
            </a:extLst>
          </p:cNvPr>
          <p:cNvSpPr>
            <a:spLocks noGrp="1"/>
          </p:cNvSpPr>
          <p:nvPr>
            <p:ph type="tbl" sz="quarter" idx="10"/>
          </p:nvPr>
        </p:nvSpPr>
        <p:spPr>
          <a:xfrm>
            <a:off x="407987" y="2216150"/>
            <a:ext cx="11376025" cy="4237038"/>
          </a:xfrm>
          <a:prstGeom prst="rect">
            <a:avLst/>
          </a:prstGeom>
        </p:spPr>
        <p:txBody>
          <a:bodyPr anchor="ctr"/>
          <a:lstStyle>
            <a:lvl1pPr marL="0" indent="0" algn="ctr">
              <a:buNone/>
              <a:defRPr/>
            </a:lvl1pPr>
          </a:lstStyle>
          <a:p>
            <a:endParaRPr lang="pt-PT"/>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033922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240" name="Rectangle 239">
            <a:extLst>
              <a:ext uri="{FF2B5EF4-FFF2-40B4-BE49-F238E27FC236}">
                <a16:creationId xmlns:a16="http://schemas.microsoft.com/office/drawing/2014/main" id="{67E21435-78AE-465F-A49A-B06594889D38}"/>
              </a:ext>
            </a:extLst>
          </p:cNvPr>
          <p:cNvSpPr/>
          <p:nvPr userDrawn="1"/>
        </p:nvSpPr>
        <p:spPr>
          <a:xfrm>
            <a:off x="9363909" y="0"/>
            <a:ext cx="282809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Text Placeholder 2"/>
          <p:cNvSpPr>
            <a:spLocks noGrp="1"/>
          </p:cNvSpPr>
          <p:nvPr>
            <p:ph type="body" sz="quarter" idx="42"/>
          </p:nvPr>
        </p:nvSpPr>
        <p:spPr>
          <a:xfrm>
            <a:off x="9858635" y="2151875"/>
            <a:ext cx="917885" cy="439923"/>
          </a:xfrm>
        </p:spPr>
        <p:txBody>
          <a:bodyPr vert="horz" lIns="0" tIns="0" rIns="0" bIns="0" rtlCol="0">
            <a:noAutofit/>
          </a:bodyPr>
          <a:lstStyle>
            <a:lvl1pPr>
              <a:spcAft>
                <a:spcPts val="0"/>
              </a:spcAft>
              <a:defRPr lang="en-US" sz="1100"/>
            </a:lvl1pPr>
          </a:lstStyle>
          <a:p>
            <a:pPr lvl="0" algn="ctr">
              <a:lnSpc>
                <a:spcPct val="100000"/>
              </a:lnSpc>
            </a:pPr>
            <a:endParaRPr lang="en-US" dirty="0"/>
          </a:p>
        </p:txBody>
      </p:sp>
      <p:sp>
        <p:nvSpPr>
          <p:cNvPr id="8" name="Text Placeholder 3"/>
          <p:cNvSpPr>
            <a:spLocks noGrp="1"/>
          </p:cNvSpPr>
          <p:nvPr>
            <p:ph type="body" sz="quarter" idx="43"/>
          </p:nvPr>
        </p:nvSpPr>
        <p:spPr>
          <a:xfrm>
            <a:off x="10873669" y="2151875"/>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9" name="Text Placeholder 4"/>
          <p:cNvSpPr>
            <a:spLocks noGrp="1"/>
          </p:cNvSpPr>
          <p:nvPr>
            <p:ph type="body" sz="quarter" idx="44"/>
          </p:nvPr>
        </p:nvSpPr>
        <p:spPr>
          <a:xfrm>
            <a:off x="9858635" y="2924944"/>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0" name="Text Placeholder 5"/>
          <p:cNvSpPr>
            <a:spLocks noGrp="1"/>
          </p:cNvSpPr>
          <p:nvPr>
            <p:ph type="body" sz="quarter" idx="45"/>
          </p:nvPr>
        </p:nvSpPr>
        <p:spPr>
          <a:xfrm>
            <a:off x="10873669" y="2924944"/>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1" name="Text Placeholder 6"/>
          <p:cNvSpPr>
            <a:spLocks noGrp="1"/>
          </p:cNvSpPr>
          <p:nvPr>
            <p:ph type="body" sz="quarter" idx="46"/>
          </p:nvPr>
        </p:nvSpPr>
        <p:spPr>
          <a:xfrm>
            <a:off x="9858635" y="3717032"/>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2" name="Text Placeholder 403"/>
          <p:cNvSpPr>
            <a:spLocks noGrp="1"/>
          </p:cNvSpPr>
          <p:nvPr>
            <p:ph type="body" sz="quarter" idx="47"/>
          </p:nvPr>
        </p:nvSpPr>
        <p:spPr>
          <a:xfrm>
            <a:off x="10873669" y="3717032"/>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3" name="Text Placeholder 415"/>
          <p:cNvSpPr>
            <a:spLocks noGrp="1"/>
          </p:cNvSpPr>
          <p:nvPr>
            <p:ph type="body" sz="quarter" idx="48"/>
          </p:nvPr>
        </p:nvSpPr>
        <p:spPr>
          <a:xfrm>
            <a:off x="9858635" y="4521820"/>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4" name="Text Placeholder 416"/>
          <p:cNvSpPr>
            <a:spLocks noGrp="1"/>
          </p:cNvSpPr>
          <p:nvPr>
            <p:ph type="body" sz="quarter" idx="49"/>
          </p:nvPr>
        </p:nvSpPr>
        <p:spPr>
          <a:xfrm>
            <a:off x="10873669" y="4521820"/>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5" name="Text Placeholder 417"/>
          <p:cNvSpPr>
            <a:spLocks noGrp="1"/>
          </p:cNvSpPr>
          <p:nvPr>
            <p:ph type="body" sz="quarter" idx="50"/>
          </p:nvPr>
        </p:nvSpPr>
        <p:spPr>
          <a:xfrm>
            <a:off x="9858635" y="5301208"/>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6" name="Text Placeholder 418"/>
          <p:cNvSpPr>
            <a:spLocks noGrp="1"/>
          </p:cNvSpPr>
          <p:nvPr>
            <p:ph type="body" sz="quarter" idx="51"/>
          </p:nvPr>
        </p:nvSpPr>
        <p:spPr>
          <a:xfrm>
            <a:off x="10873669" y="5301208"/>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8" name="Teardrop 17">
            <a:extLst>
              <a:ext uri="{FF2B5EF4-FFF2-40B4-BE49-F238E27FC236}">
                <a16:creationId xmlns:a16="http://schemas.microsoft.com/office/drawing/2014/main" id="{4CA42A9F-EA2D-46F5-B630-BB81BB959492}"/>
              </a:ext>
            </a:extLst>
          </p:cNvPr>
          <p:cNvSpPr/>
          <p:nvPr userDrawn="1"/>
        </p:nvSpPr>
        <p:spPr>
          <a:xfrm rot="8100000">
            <a:off x="10132381" y="2663498"/>
            <a:ext cx="265533" cy="219449"/>
          </a:xfrm>
          <a:prstGeom prst="teardrop">
            <a:avLst/>
          </a:prstGeom>
          <a:solidFill>
            <a:srgbClr val="FF7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cxnSp>
        <p:nvCxnSpPr>
          <p:cNvPr id="19" name="Conector reto 49">
            <a:extLst>
              <a:ext uri="{FF2B5EF4-FFF2-40B4-BE49-F238E27FC236}">
                <a16:creationId xmlns:a16="http://schemas.microsoft.com/office/drawing/2014/main" id="{F1E95489-109C-4C2E-84E1-4AB39C984EBB}"/>
              </a:ext>
            </a:extLst>
          </p:cNvPr>
          <p:cNvCxnSpPr>
            <a:cxnSpLocks/>
          </p:cNvCxnSpPr>
          <p:nvPr userDrawn="1"/>
        </p:nvCxnSpPr>
        <p:spPr>
          <a:xfrm>
            <a:off x="10836130"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ardrop 19">
            <a:extLst>
              <a:ext uri="{FF2B5EF4-FFF2-40B4-BE49-F238E27FC236}">
                <a16:creationId xmlns:a16="http://schemas.microsoft.com/office/drawing/2014/main" id="{C507B056-BABF-43F8-BBC4-21C8E5523E9A}"/>
              </a:ext>
            </a:extLst>
          </p:cNvPr>
          <p:cNvSpPr/>
          <p:nvPr userDrawn="1"/>
        </p:nvSpPr>
        <p:spPr>
          <a:xfrm rot="8100000">
            <a:off x="11200988" y="2663498"/>
            <a:ext cx="265533" cy="219449"/>
          </a:xfrm>
          <a:prstGeom prst="teardrop">
            <a:avLst/>
          </a:prstGeom>
          <a:solidFill>
            <a:srgbClr val="00C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1" name="Teardrop 20">
            <a:extLst>
              <a:ext uri="{FF2B5EF4-FFF2-40B4-BE49-F238E27FC236}">
                <a16:creationId xmlns:a16="http://schemas.microsoft.com/office/drawing/2014/main" id="{6D692C4B-DC35-4A4C-9BF9-CE79FF7AF7B3}"/>
              </a:ext>
            </a:extLst>
          </p:cNvPr>
          <p:cNvSpPr/>
          <p:nvPr userDrawn="1"/>
        </p:nvSpPr>
        <p:spPr>
          <a:xfrm rot="8100000">
            <a:off x="10132381" y="3461264"/>
            <a:ext cx="265533" cy="219449"/>
          </a:xfrm>
          <a:prstGeom prst="teardrop">
            <a:avLst/>
          </a:pr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2" name="Teardrop 21">
            <a:extLst>
              <a:ext uri="{FF2B5EF4-FFF2-40B4-BE49-F238E27FC236}">
                <a16:creationId xmlns:a16="http://schemas.microsoft.com/office/drawing/2014/main" id="{3CB2B779-109D-489E-98A4-007DA4957BD1}"/>
              </a:ext>
            </a:extLst>
          </p:cNvPr>
          <p:cNvSpPr/>
          <p:nvPr userDrawn="1"/>
        </p:nvSpPr>
        <p:spPr>
          <a:xfrm rot="8100000">
            <a:off x="11200988" y="3461264"/>
            <a:ext cx="265533" cy="219449"/>
          </a:xfrm>
          <a:prstGeom prst="teardrop">
            <a:avLst/>
          </a:prstGeom>
          <a:solidFill>
            <a:srgbClr val="14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3" name="Teardrop 22">
            <a:extLst>
              <a:ext uri="{FF2B5EF4-FFF2-40B4-BE49-F238E27FC236}">
                <a16:creationId xmlns:a16="http://schemas.microsoft.com/office/drawing/2014/main" id="{1BDDC728-5300-4C6D-915F-34981B9F3733}"/>
              </a:ext>
            </a:extLst>
          </p:cNvPr>
          <p:cNvSpPr/>
          <p:nvPr userDrawn="1"/>
        </p:nvSpPr>
        <p:spPr>
          <a:xfrm rot="8100000">
            <a:off x="10132381" y="4273521"/>
            <a:ext cx="265533" cy="219449"/>
          </a:xfrm>
          <a:prstGeom prst="teardrop">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4" name="Teardrop 23">
            <a:extLst>
              <a:ext uri="{FF2B5EF4-FFF2-40B4-BE49-F238E27FC236}">
                <a16:creationId xmlns:a16="http://schemas.microsoft.com/office/drawing/2014/main" id="{AC7DD453-AD6A-457E-99CE-D897B8E3088F}"/>
              </a:ext>
            </a:extLst>
          </p:cNvPr>
          <p:cNvSpPr/>
          <p:nvPr userDrawn="1"/>
        </p:nvSpPr>
        <p:spPr>
          <a:xfrm rot="8100000">
            <a:off x="11200988" y="4273521"/>
            <a:ext cx="265533" cy="219449"/>
          </a:xfrm>
          <a:prstGeom prst="teardrop">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5" name="Teardrop 24">
            <a:extLst>
              <a:ext uri="{FF2B5EF4-FFF2-40B4-BE49-F238E27FC236}">
                <a16:creationId xmlns:a16="http://schemas.microsoft.com/office/drawing/2014/main" id="{FAE5B8FF-0FD3-490E-AAC4-414F0676793D}"/>
              </a:ext>
            </a:extLst>
          </p:cNvPr>
          <p:cNvSpPr/>
          <p:nvPr userDrawn="1"/>
        </p:nvSpPr>
        <p:spPr>
          <a:xfrm rot="8100000">
            <a:off x="10132381" y="5044449"/>
            <a:ext cx="265533" cy="219449"/>
          </a:xfrm>
          <a:prstGeom prst="teardrop">
            <a:avLst/>
          </a:prstGeom>
          <a:solidFill>
            <a:srgbClr val="6E6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6" name="Teardrop 25">
            <a:extLst>
              <a:ext uri="{FF2B5EF4-FFF2-40B4-BE49-F238E27FC236}">
                <a16:creationId xmlns:a16="http://schemas.microsoft.com/office/drawing/2014/main" id="{C1CE8C60-8037-4368-B135-9A191FF67189}"/>
              </a:ext>
            </a:extLst>
          </p:cNvPr>
          <p:cNvSpPr/>
          <p:nvPr userDrawn="1"/>
        </p:nvSpPr>
        <p:spPr>
          <a:xfrm rot="8100000">
            <a:off x="11200988" y="1874434"/>
            <a:ext cx="265533" cy="219449"/>
          </a:xfrm>
          <a:prstGeom prst="teardrop">
            <a:avLst/>
          </a:prstGeom>
          <a:solidFill>
            <a:srgbClr val="C7F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7" name="Teardrop 26">
            <a:extLst>
              <a:ext uri="{FF2B5EF4-FFF2-40B4-BE49-F238E27FC236}">
                <a16:creationId xmlns:a16="http://schemas.microsoft.com/office/drawing/2014/main" id="{0D857775-9A74-4D5D-AD50-780FCEA0E282}"/>
              </a:ext>
            </a:extLst>
          </p:cNvPr>
          <p:cNvSpPr/>
          <p:nvPr userDrawn="1"/>
        </p:nvSpPr>
        <p:spPr>
          <a:xfrm rot="8100000">
            <a:off x="10132382" y="1874434"/>
            <a:ext cx="265533" cy="219449"/>
          </a:xfrm>
          <a:prstGeom prst="teardrop">
            <a:avLst/>
          </a:prstGeom>
          <a:solidFill>
            <a:srgbClr val="870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8" name="Teardrop 27">
            <a:extLst>
              <a:ext uri="{FF2B5EF4-FFF2-40B4-BE49-F238E27FC236}">
                <a16:creationId xmlns:a16="http://schemas.microsoft.com/office/drawing/2014/main" id="{D80EAA5E-8877-4911-88D4-FED293639FAF}"/>
              </a:ext>
            </a:extLst>
          </p:cNvPr>
          <p:cNvSpPr/>
          <p:nvPr userDrawn="1"/>
        </p:nvSpPr>
        <p:spPr>
          <a:xfrm rot="8100000">
            <a:off x="11200988" y="5044449"/>
            <a:ext cx="265533" cy="219449"/>
          </a:xfrm>
          <a:prstGeom prst="teardrop">
            <a:avLst/>
          </a:prstGeom>
          <a:solidFill>
            <a:srgbClr val="00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9" name="Title Placeholder 1">
            <a:extLst>
              <a:ext uri="{FF2B5EF4-FFF2-40B4-BE49-F238E27FC236}">
                <a16:creationId xmlns:a16="http://schemas.microsoft.com/office/drawing/2014/main" id="{552BBB0A-405D-419D-8BD5-EC8D9F84B795}"/>
              </a:ext>
            </a:extLst>
          </p:cNvPr>
          <p:cNvSpPr txBox="1">
            <a:spLocks/>
          </p:cNvSpPr>
          <p:nvPr userDrawn="1"/>
        </p:nvSpPr>
        <p:spPr>
          <a:xfrm>
            <a:off x="407988" y="404813"/>
            <a:ext cx="9879012"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nSpc>
                <a:spcPts val="3000"/>
              </a:lnSpc>
            </a:pPr>
            <a:r>
              <a:rPr lang="en-US" dirty="0"/>
              <a:t>Click to add title</a:t>
            </a:r>
          </a:p>
        </p:txBody>
      </p:sp>
    </p:spTree>
    <p:extLst>
      <p:ext uri="{BB962C8B-B14F-4D97-AF65-F5344CB8AC3E}">
        <p14:creationId xmlns:p14="http://schemas.microsoft.com/office/powerpoint/2010/main" val="2880246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with Charts">
    <p:spTree>
      <p:nvGrpSpPr>
        <p:cNvPr id="1" name=""/>
        <p:cNvGrpSpPr/>
        <p:nvPr/>
      </p:nvGrpSpPr>
      <p:grpSpPr>
        <a:xfrm>
          <a:off x="0" y="0"/>
          <a:ext cx="0" cy="0"/>
          <a:chOff x="0" y="0"/>
          <a:chExt cx="0" cy="0"/>
        </a:xfrm>
      </p:grpSpPr>
      <p:sp>
        <p:nvSpPr>
          <p:cNvPr id="37" name="Rectangle 36"/>
          <p:cNvSpPr/>
          <p:nvPr userDrawn="1"/>
        </p:nvSpPr>
        <p:spPr>
          <a:xfrm>
            <a:off x="0" y="0"/>
            <a:ext cx="12192000" cy="64531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5">
            <a:extLst>
              <a:ext uri="{FF2B5EF4-FFF2-40B4-BE49-F238E27FC236}">
                <a16:creationId xmlns:a16="http://schemas.microsoft.com/office/drawing/2014/main" id="{5C362E4D-1ACD-43AF-8C2A-9D33BA16D5A8}"/>
              </a:ext>
            </a:extLst>
          </p:cNvPr>
          <p:cNvSpPr>
            <a:spLocks noGrp="1"/>
          </p:cNvSpPr>
          <p:nvPr>
            <p:ph type="body" sz="quarter" idx="12"/>
          </p:nvPr>
        </p:nvSpPr>
        <p:spPr>
          <a:xfrm>
            <a:off x="7752183" y="4437112"/>
            <a:ext cx="4031829" cy="1224136"/>
          </a:xfrm>
        </p:spPr>
        <p:txBody>
          <a:bodyPr>
            <a:normAutofit/>
          </a:bodyPr>
          <a:lstStyle>
            <a:lvl1pPr algn="r">
              <a:defRPr sz="1600"/>
            </a:lvl1pPr>
          </a:lstStyle>
          <a:p>
            <a:r>
              <a:rPr lang="pt-PT" dirty="0"/>
              <a:t>Click to insert text</a:t>
            </a:r>
          </a:p>
        </p:txBody>
      </p:sp>
      <p:sp>
        <p:nvSpPr>
          <p:cNvPr id="5" name="Text Placeholder 3">
            <a:extLst>
              <a:ext uri="{FF2B5EF4-FFF2-40B4-BE49-F238E27FC236}">
                <a16:creationId xmlns:a16="http://schemas.microsoft.com/office/drawing/2014/main" id="{486EE99D-0F26-4C00-B9D1-4A7357C5E15C}"/>
              </a:ext>
            </a:extLst>
          </p:cNvPr>
          <p:cNvSpPr>
            <a:spLocks noGrp="1"/>
          </p:cNvSpPr>
          <p:nvPr>
            <p:ph type="body" sz="quarter" idx="10"/>
          </p:nvPr>
        </p:nvSpPr>
        <p:spPr>
          <a:xfrm>
            <a:off x="407988" y="1412876"/>
            <a:ext cx="5543549" cy="431948"/>
          </a:xfrm>
        </p:spPr>
        <p:txBody>
          <a:bodyPr/>
          <a:lstStyle/>
          <a:p>
            <a:r>
              <a:rPr lang="pt-PT" dirty="0"/>
              <a:t>Click to insert subtitle</a:t>
            </a:r>
          </a:p>
        </p:txBody>
      </p:sp>
      <p:sp>
        <p:nvSpPr>
          <p:cNvPr id="38" name="Table Placeholder 15">
            <a:extLst>
              <a:ext uri="{FF2B5EF4-FFF2-40B4-BE49-F238E27FC236}">
                <a16:creationId xmlns:a16="http://schemas.microsoft.com/office/drawing/2014/main" id="{F5F8DF03-3900-491E-B8AF-F0C6BE50D853}"/>
              </a:ext>
            </a:extLst>
          </p:cNvPr>
          <p:cNvSpPr>
            <a:spLocks noGrp="1"/>
          </p:cNvSpPr>
          <p:nvPr>
            <p:ph type="tbl" sz="quarter" idx="11"/>
          </p:nvPr>
        </p:nvSpPr>
        <p:spPr>
          <a:xfrm>
            <a:off x="407989" y="1989287"/>
            <a:ext cx="5543550" cy="4463901"/>
          </a:xfrm>
          <a:prstGeom prst="rect">
            <a:avLst/>
          </a:prstGeom>
        </p:spPr>
        <p:txBody>
          <a:bodyPr>
            <a:normAutofit/>
          </a:bodyPr>
          <a:lstStyle>
            <a:lvl1pPr>
              <a:defRPr sz="1600"/>
            </a:lvl1pPr>
          </a:lstStyle>
          <a:p>
            <a:endParaRPr lang="pt-PT" dirty="0"/>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5974347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Table 3 Colum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C3FD53-748E-4F04-9550-3268A39463FD}"/>
              </a:ext>
            </a:extLst>
          </p:cNvPr>
          <p:cNvSpPr>
            <a:spLocks noGrp="1"/>
          </p:cNvSpPr>
          <p:nvPr>
            <p:ph type="body" sz="quarter" idx="10"/>
          </p:nvPr>
        </p:nvSpPr>
        <p:spPr>
          <a:xfrm>
            <a:off x="407988" y="1412875"/>
            <a:ext cx="5543996" cy="1656184"/>
          </a:xfrm>
        </p:spPr>
        <p:txBody>
          <a:bodyPr>
            <a:normAutofit/>
          </a:bodyPr>
          <a:lstStyle>
            <a:lvl1pPr>
              <a:defRPr sz="1600"/>
            </a:lvl1pPr>
          </a:lstStyle>
          <a:p>
            <a:r>
              <a:rPr lang="en-US" dirty="0"/>
              <a:t>Click to insert text</a:t>
            </a:r>
            <a:endParaRPr lang="pt-PT" dirty="0"/>
          </a:p>
        </p:txBody>
      </p:sp>
      <p:cxnSp>
        <p:nvCxnSpPr>
          <p:cNvPr id="9" name="Conector reto 49">
            <a:extLst>
              <a:ext uri="{FF2B5EF4-FFF2-40B4-BE49-F238E27FC236}">
                <a16:creationId xmlns:a16="http://schemas.microsoft.com/office/drawing/2014/main" id="{B7E1EADD-9835-4720-B7A2-7F019ED6D61B}"/>
              </a:ext>
            </a:extLst>
          </p:cNvPr>
          <p:cNvCxnSpPr>
            <a:cxnSpLocks/>
          </p:cNvCxnSpPr>
          <p:nvPr userDrawn="1"/>
        </p:nvCxnSpPr>
        <p:spPr>
          <a:xfrm flipV="1">
            <a:off x="3406242" y="4035643"/>
            <a:ext cx="0" cy="1623108"/>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id="{F7902B49-D8D3-4DD4-8912-A99C364BA376}"/>
              </a:ext>
            </a:extLst>
          </p:cNvPr>
          <p:cNvCxnSpPr>
            <a:cxnSpLocks/>
          </p:cNvCxnSpPr>
          <p:nvPr userDrawn="1"/>
        </p:nvCxnSpPr>
        <p:spPr>
          <a:xfrm flipV="1">
            <a:off x="6503400" y="4005163"/>
            <a:ext cx="0" cy="1623009"/>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sp>
        <p:nvSpPr>
          <p:cNvPr id="15" name="SmartArt Placeholder 17">
            <a:extLst>
              <a:ext uri="{FF2B5EF4-FFF2-40B4-BE49-F238E27FC236}">
                <a16:creationId xmlns:a16="http://schemas.microsoft.com/office/drawing/2014/main" id="{5727DAAA-D326-4188-801E-6DBE4923ED0B}"/>
              </a:ext>
            </a:extLst>
          </p:cNvPr>
          <p:cNvSpPr>
            <a:spLocks noGrp="1"/>
          </p:cNvSpPr>
          <p:nvPr>
            <p:ph type="dgm" sz="quarter" idx="11"/>
          </p:nvPr>
        </p:nvSpPr>
        <p:spPr>
          <a:xfrm>
            <a:off x="407987" y="3213075"/>
            <a:ext cx="9079721" cy="648072"/>
          </a:xfrm>
          <a:prstGeom prst="rect">
            <a:avLst/>
          </a:prstGeom>
        </p:spPr>
        <p:txBody>
          <a:bodyPr anchor="ctr"/>
          <a:lstStyle>
            <a:lvl1pPr algn="ctr">
              <a:defRPr/>
            </a:lvl1pPr>
          </a:lstStyle>
          <a:p>
            <a:endParaRPr lang="pt-PT"/>
          </a:p>
        </p:txBody>
      </p:sp>
      <p:sp>
        <p:nvSpPr>
          <p:cNvPr id="1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9"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510006"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6612023"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itle Placeholder 1">
            <a:extLst>
              <a:ext uri="{FF2B5EF4-FFF2-40B4-BE49-F238E27FC236}">
                <a16:creationId xmlns:a16="http://schemas.microsoft.com/office/drawing/2014/main" id="{552BBB0A-405D-419D-8BD5-EC8D9F84B795}"/>
              </a:ext>
            </a:extLst>
          </p:cNvPr>
          <p:cNvSpPr txBox="1">
            <a:spLocks/>
          </p:cNvSpPr>
          <p:nvPr userDrawn="1"/>
        </p:nvSpPr>
        <p:spPr>
          <a:xfrm>
            <a:off x="407988" y="404813"/>
            <a:ext cx="9879012"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nSpc>
                <a:spcPts val="3000"/>
              </a:lnSpc>
            </a:pPr>
            <a:r>
              <a:rPr lang="en-US" sz="2600" kern="1200" dirty="0">
                <a:solidFill>
                  <a:schemeClr val="accent3"/>
                </a:solidFill>
                <a:latin typeface="+mj-lt"/>
                <a:ea typeface="+mj-ea"/>
                <a:cs typeface="+mj-cs"/>
              </a:rPr>
              <a:t>Click to add title</a:t>
            </a:r>
          </a:p>
        </p:txBody>
      </p:sp>
    </p:spTree>
    <p:extLst>
      <p:ext uri="{BB962C8B-B14F-4D97-AF65-F5344CB8AC3E}">
        <p14:creationId xmlns:p14="http://schemas.microsoft.com/office/powerpoint/2010/main" val="1399818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xe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C8E1C88-76B5-4FBC-8619-E07B3932BC02}"/>
              </a:ext>
            </a:extLst>
          </p:cNvPr>
          <p:cNvSpPr/>
          <p:nvPr userDrawn="1"/>
        </p:nvSpPr>
        <p:spPr>
          <a:xfrm>
            <a:off x="493845"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19" name="Rectangle 18">
            <a:extLst>
              <a:ext uri="{FF2B5EF4-FFF2-40B4-BE49-F238E27FC236}">
                <a16:creationId xmlns:a16="http://schemas.microsoft.com/office/drawing/2014/main" id="{AC8E1C88-76B5-4FBC-8619-E07B3932BC02}"/>
              </a:ext>
            </a:extLst>
          </p:cNvPr>
          <p:cNvSpPr/>
          <p:nvPr userDrawn="1"/>
        </p:nvSpPr>
        <p:spPr>
          <a:xfrm>
            <a:off x="2813183"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0" name="Rectangle 19">
            <a:extLst>
              <a:ext uri="{FF2B5EF4-FFF2-40B4-BE49-F238E27FC236}">
                <a16:creationId xmlns:a16="http://schemas.microsoft.com/office/drawing/2014/main" id="{AC8E1C88-76B5-4FBC-8619-E07B3932BC02}"/>
              </a:ext>
            </a:extLst>
          </p:cNvPr>
          <p:cNvSpPr/>
          <p:nvPr userDrawn="1"/>
        </p:nvSpPr>
        <p:spPr>
          <a:xfrm>
            <a:off x="5132521"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1" name="Rectangle 20">
            <a:extLst>
              <a:ext uri="{FF2B5EF4-FFF2-40B4-BE49-F238E27FC236}">
                <a16:creationId xmlns:a16="http://schemas.microsoft.com/office/drawing/2014/main"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2" name="Rectangle 21">
            <a:extLst>
              <a:ext uri="{FF2B5EF4-FFF2-40B4-BE49-F238E27FC236}">
                <a16:creationId xmlns:a16="http://schemas.microsoft.com/office/drawing/2014/main" id="{AC8E1C88-76B5-4FBC-8619-E07B3932BC02}"/>
              </a:ext>
            </a:extLst>
          </p:cNvPr>
          <p:cNvSpPr/>
          <p:nvPr userDrawn="1"/>
        </p:nvSpPr>
        <p:spPr>
          <a:xfrm>
            <a:off x="9771195"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3" name="Text Placeholder 7">
            <a:extLst>
              <a:ext uri="{FF2B5EF4-FFF2-40B4-BE49-F238E27FC236}">
                <a16:creationId xmlns:a16="http://schemas.microsoft.com/office/drawing/2014/main" id="{A10BB4E8-B0D3-4206-AC65-A368938B1CD5}"/>
              </a:ext>
            </a:extLst>
          </p:cNvPr>
          <p:cNvSpPr>
            <a:spLocks noGrp="1"/>
          </p:cNvSpPr>
          <p:nvPr>
            <p:ph type="body" sz="quarter" idx="15" hasCustomPrompt="1"/>
          </p:nvPr>
        </p:nvSpPr>
        <p:spPr>
          <a:xfrm>
            <a:off x="10317717"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25" name="Rectangle 24">
            <a:extLst>
              <a:ext uri="{FF2B5EF4-FFF2-40B4-BE49-F238E27FC236}">
                <a16:creationId xmlns:a16="http://schemas.microsoft.com/office/drawing/2014/main" id="{86304B18-FE01-4A88-AA17-A2A76AB7E3F6}"/>
              </a:ext>
            </a:extLst>
          </p:cNvPr>
          <p:cNvSpPr/>
          <p:nvPr userDrawn="1"/>
        </p:nvSpPr>
        <p:spPr>
          <a:xfrm>
            <a:off x="40990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a:extLst>
              <a:ext uri="{FF2B5EF4-FFF2-40B4-BE49-F238E27FC236}">
                <a16:creationId xmlns:a16="http://schemas.microsoft.com/office/drawing/2014/main" id="{86304B18-FE01-4A88-AA17-A2A76AB7E3F6}"/>
              </a:ext>
            </a:extLst>
          </p:cNvPr>
          <p:cNvSpPr/>
          <p:nvPr userDrawn="1"/>
        </p:nvSpPr>
        <p:spPr>
          <a:xfrm>
            <a:off x="2729247"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Rectangle 26">
            <a:extLst>
              <a:ext uri="{FF2B5EF4-FFF2-40B4-BE49-F238E27FC236}">
                <a16:creationId xmlns:a16="http://schemas.microsoft.com/office/drawing/2014/main" id="{86304B18-FE01-4A88-AA17-A2A76AB7E3F6}"/>
              </a:ext>
            </a:extLst>
          </p:cNvPr>
          <p:cNvSpPr/>
          <p:nvPr userDrawn="1"/>
        </p:nvSpPr>
        <p:spPr>
          <a:xfrm>
            <a:off x="5048585"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a:extLst>
              <a:ext uri="{FF2B5EF4-FFF2-40B4-BE49-F238E27FC236}">
                <a16:creationId xmlns:a16="http://schemas.microsoft.com/office/drawing/2014/main" id="{86304B18-FE01-4A88-AA17-A2A76AB7E3F6}"/>
              </a:ext>
            </a:extLst>
          </p:cNvPr>
          <p:cNvSpPr/>
          <p:nvPr userDrawn="1"/>
        </p:nvSpPr>
        <p:spPr>
          <a:xfrm>
            <a:off x="7367923"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ctangle 28">
            <a:extLst>
              <a:ext uri="{FF2B5EF4-FFF2-40B4-BE49-F238E27FC236}">
                <a16:creationId xmlns:a16="http://schemas.microsoft.com/office/drawing/2014/main" id="{86304B18-FE01-4A88-AA17-A2A76AB7E3F6}"/>
              </a:ext>
            </a:extLst>
          </p:cNvPr>
          <p:cNvSpPr/>
          <p:nvPr userDrawn="1"/>
        </p:nvSpPr>
        <p:spPr>
          <a:xfrm>
            <a:off x="968725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9384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1"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2813183"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2"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512837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7451859"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977119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Rectangle 34">
            <a:extLst>
              <a:ext uri="{FF2B5EF4-FFF2-40B4-BE49-F238E27FC236}">
                <a16:creationId xmlns:a16="http://schemas.microsoft.com/office/drawing/2014/main" id="{AC8E1C88-76B5-4FBC-8619-E07B3932BC02}"/>
              </a:ext>
            </a:extLst>
          </p:cNvPr>
          <p:cNvSpPr/>
          <p:nvPr userDrawn="1"/>
        </p:nvSpPr>
        <p:spPr>
          <a:xfrm>
            <a:off x="7451859"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36" name="Text Placeholder 7">
            <a:extLst>
              <a:ext uri="{FF2B5EF4-FFF2-40B4-BE49-F238E27FC236}">
                <a16:creationId xmlns:a16="http://schemas.microsoft.com/office/drawing/2014/main" id="{A10BB4E8-B0D3-4206-AC65-A368938B1CD5}"/>
              </a:ext>
            </a:extLst>
          </p:cNvPr>
          <p:cNvSpPr>
            <a:spLocks noGrp="1"/>
          </p:cNvSpPr>
          <p:nvPr>
            <p:ph type="body" sz="quarter" idx="37" hasCustomPrompt="1"/>
          </p:nvPr>
        </p:nvSpPr>
        <p:spPr>
          <a:xfrm>
            <a:off x="8013451"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7" name="Text Placeholder 7">
            <a:extLst>
              <a:ext uri="{FF2B5EF4-FFF2-40B4-BE49-F238E27FC236}">
                <a16:creationId xmlns:a16="http://schemas.microsoft.com/office/drawing/2014/main" id="{A10BB4E8-B0D3-4206-AC65-A368938B1CD5}"/>
              </a:ext>
            </a:extLst>
          </p:cNvPr>
          <p:cNvSpPr>
            <a:spLocks noGrp="1"/>
          </p:cNvSpPr>
          <p:nvPr>
            <p:ph type="body" sz="quarter" idx="38" hasCustomPrompt="1"/>
          </p:nvPr>
        </p:nvSpPr>
        <p:spPr>
          <a:xfrm>
            <a:off x="338503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8" name="Text Placeholder 7">
            <a:extLst>
              <a:ext uri="{FF2B5EF4-FFF2-40B4-BE49-F238E27FC236}">
                <a16:creationId xmlns:a16="http://schemas.microsoft.com/office/drawing/2014/main" id="{A10BB4E8-B0D3-4206-AC65-A368938B1CD5}"/>
              </a:ext>
            </a:extLst>
          </p:cNvPr>
          <p:cNvSpPr>
            <a:spLocks noGrp="1"/>
          </p:cNvSpPr>
          <p:nvPr>
            <p:ph type="body" sz="quarter" idx="39" hasCustomPrompt="1"/>
          </p:nvPr>
        </p:nvSpPr>
        <p:spPr>
          <a:xfrm>
            <a:off x="568385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9" name="Text Placeholder 7">
            <a:extLst>
              <a:ext uri="{FF2B5EF4-FFF2-40B4-BE49-F238E27FC236}">
                <a16:creationId xmlns:a16="http://schemas.microsoft.com/office/drawing/2014/main" id="{A10BB4E8-B0D3-4206-AC65-A368938B1CD5}"/>
              </a:ext>
            </a:extLst>
          </p:cNvPr>
          <p:cNvSpPr>
            <a:spLocks noGrp="1"/>
          </p:cNvSpPr>
          <p:nvPr>
            <p:ph type="body" sz="quarter" idx="40" hasCustomPrompt="1"/>
          </p:nvPr>
        </p:nvSpPr>
        <p:spPr>
          <a:xfrm>
            <a:off x="1055439"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2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462417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4177243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240463" y="404813"/>
            <a:ext cx="5543550" cy="2205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Capgemini Academy's professionals offer what people in IT need. Our professionals have a keen eye for motivation, talent and are aware of specific contexts and circumstances. They move people to move. Programmes and courses that originate from daily experience of our both didactical and substantively strong trainers, light a fire within the individual IT professionals. Real life stories of our professionals’ experience that tell how to solve problems and work with the people around it, do the rest.  </a:t>
            </a:r>
          </a:p>
          <a:p>
            <a:pPr algn="just">
              <a:lnSpc>
                <a:spcPts val="1200"/>
              </a:lnSpc>
            </a:pPr>
            <a:r>
              <a:rPr lang="en-US" sz="900" dirty="0">
                <a:solidFill>
                  <a:schemeClr val="tx1"/>
                </a:solidFill>
              </a:rPr>
              <a:t> </a:t>
            </a:r>
          </a:p>
          <a:p>
            <a:pPr algn="just">
              <a:lnSpc>
                <a:spcPts val="1200"/>
              </a:lnSpc>
            </a:pPr>
            <a:r>
              <a:rPr lang="en-US" sz="900" dirty="0">
                <a:solidFill>
                  <a:schemeClr val="tx1"/>
                </a:solidFill>
              </a:rPr>
              <a:t>An organization, like ours, helps people and their organizations day by day to get the best out of themselves and each other. We prepare them to defy tomorrow's challenges. We stimulate learning and curiosity. In order for individual IT professionals and their employers, to build better, longer and more intensive relationships. For mutual benefit.</a:t>
            </a:r>
          </a:p>
        </p:txBody>
      </p:sp>
      <p:sp>
        <p:nvSpPr>
          <p:cNvPr id="23" name="Rectangle 22"/>
          <p:cNvSpPr/>
          <p:nvPr userDrawn="1"/>
        </p:nvSpPr>
        <p:spPr>
          <a:xfrm>
            <a:off x="415038" y="5942111"/>
            <a:ext cx="5536500" cy="369332"/>
          </a:xfrm>
          <a:prstGeom prst="rect">
            <a:avLst/>
          </a:prstGeom>
        </p:spPr>
        <p:txBody>
          <a:bodyPr wrap="square" lIns="0" tIns="0" rIns="0" bIns="0" anchor="b" anchorCtr="0">
            <a:spAutoFit/>
          </a:bodyPr>
          <a:lstStyle/>
          <a:p>
            <a:pPr>
              <a:spcAft>
                <a:spcPts val="600"/>
              </a:spcAft>
            </a:pPr>
            <a:r>
              <a:rPr lang="en-US" sz="800" noProof="0" dirty="0">
                <a:solidFill>
                  <a:schemeClr val="tx1"/>
                </a:solidFill>
                <a:latin typeface="+mn-lt"/>
                <a:cs typeface="Arial"/>
              </a:rPr>
              <a:t>This message contains information that may be privileged or confidential and is the property of the Capgemini Group. </a:t>
            </a:r>
            <a:br>
              <a:rPr lang="en-US" sz="800" noProof="0" dirty="0">
                <a:solidFill>
                  <a:schemeClr val="tx1"/>
                </a:solidFill>
                <a:latin typeface="+mn-lt"/>
                <a:cs typeface="Arial"/>
              </a:rPr>
            </a:br>
            <a:r>
              <a:rPr lang="en-US" sz="800" noProof="0" dirty="0">
                <a:solidFill>
                  <a:schemeClr val="tx1"/>
                </a:solidFill>
                <a:latin typeface="Arial"/>
                <a:cs typeface="Arial"/>
              </a:rPr>
              <a:t>Copyright © 2018 Capgemini. All rights reserved.</a:t>
            </a:r>
          </a:p>
        </p:txBody>
      </p:sp>
      <p:sp>
        <p:nvSpPr>
          <p:cNvPr id="24" name="Rectangle 23"/>
          <p:cNvSpPr/>
          <p:nvPr userDrawn="1"/>
        </p:nvSpPr>
        <p:spPr>
          <a:xfrm>
            <a:off x="6240463" y="5942111"/>
            <a:ext cx="5543550" cy="492443"/>
          </a:xfrm>
          <a:prstGeom prst="rect">
            <a:avLst/>
          </a:prstGeom>
        </p:spPr>
        <p:txBody>
          <a:bodyPr wrap="square" lIns="0" tIns="0" rIns="0" bIns="0" anchor="b" anchorCtr="0">
            <a:spAutoFit/>
          </a:bodyPr>
          <a:lstStyle/>
          <a:p>
            <a:pPr>
              <a:spcAft>
                <a:spcPts val="600"/>
              </a:spcAft>
            </a:pPr>
            <a:r>
              <a:rPr lang="en-US" sz="8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 name="Group 2"/>
          <p:cNvGrpSpPr/>
          <p:nvPr userDrawn="1"/>
        </p:nvGrpSpPr>
        <p:grpSpPr>
          <a:xfrm>
            <a:off x="417986" y="4081345"/>
            <a:ext cx="2560320" cy="1567880"/>
            <a:chOff x="407572" y="3067304"/>
            <a:chExt cx="2560320" cy="1567880"/>
          </a:xfrm>
        </p:grpSpPr>
        <p:pic>
          <p:nvPicPr>
            <p:cNvPr id="17" name="Picture 2" descr="D:\My Work\Template\Icons\Social Media\LinkedIN.png">
              <a:hlinkClick r:id="rId4"/>
            </p:cNvPr>
            <p:cNvPicPr>
              <a:picLocks noChangeAspect="1" noChangeArrowheads="1"/>
            </p:cNvPicPr>
            <p:nvPr userDrawn="1"/>
          </p:nvPicPr>
          <p:blipFill>
            <a:blip r:embed="rId5" cstate="print">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7"/>
            </p:cNvPr>
            <p:cNvPicPr>
              <a:picLocks noChangeAspect="1" noChangeArrowheads="1"/>
            </p:cNvPicPr>
            <p:nvPr userDrawn="1"/>
          </p:nvPicPr>
          <p:blipFill>
            <a:blip r:embed="rId8" cstate="print">
              <a:duotone>
                <a:prstClr val="black"/>
                <a:schemeClr val="tx2">
                  <a:tint val="45000"/>
                  <a:satMod val="400000"/>
                </a:schemeClr>
              </a:duotone>
              <a:extLst>
                <a:ext uri="{BEBA8EAE-BF5A-486C-A8C5-ECC9F3942E4B}">
                  <a14:imgProps xmlns:a14="http://schemas.microsoft.com/office/drawing/2010/main">
                    <a14:imgLayer r:embed="rId9">
                      <a14:imgEffect>
                        <a14:brightnessContrast bright="-40000" contrast="-40000"/>
                      </a14:imgEffect>
                    </a14:imgLayer>
                  </a14:imgProps>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10"/>
            </p:cNvPr>
            <p:cNvPicPr>
              <a:picLocks noChangeAspect="1" noChangeArrowheads="1"/>
            </p:cNvPicPr>
            <p:nvPr userDrawn="1"/>
          </p:nvPicPr>
          <p:blipFill>
            <a:blip r:embed="rId11" cstate="print">
              <a:duotone>
                <a:prstClr val="black"/>
                <a:schemeClr val="tx2">
                  <a:tint val="45000"/>
                  <a:satMod val="400000"/>
                </a:schemeClr>
              </a:duotone>
              <a:extLst>
                <a:ext uri="{BEBA8EAE-BF5A-486C-A8C5-ECC9F3942E4B}">
                  <a14:imgProps xmlns:a14="http://schemas.microsoft.com/office/drawing/2010/main">
                    <a14:imgLayer r:embed="rId12">
                      <a14:imgEffect>
                        <a14:brightnessContrast bright="-40000" contrast="-40000"/>
                      </a14:imgEffect>
                    </a14:imgLayer>
                  </a14:imgProps>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13"/>
            </p:cNvPr>
            <p:cNvPicPr>
              <a:picLocks noChangeAspect="1" noChangeArrowheads="1"/>
            </p:cNvPicPr>
            <p:nvPr userDrawn="1"/>
          </p:nvPicPr>
          <p:blipFill>
            <a:blip r:embed="rId14" cstate="print">
              <a:duotone>
                <a:prstClr val="black"/>
                <a:schemeClr val="tx2">
                  <a:tint val="45000"/>
                  <a:satMod val="400000"/>
                </a:schemeClr>
              </a:duotone>
              <a:extLst>
                <a:ext uri="{BEBA8EAE-BF5A-486C-A8C5-ECC9F3942E4B}">
                  <a14:imgProps xmlns:a14="http://schemas.microsoft.com/office/drawing/2010/main">
                    <a14:imgLayer r:embed="rId15">
                      <a14:imgEffect>
                        <a14:brightnessContrast bright="-40000" contrast="-40000"/>
                      </a14:imgEffect>
                    </a14:imgLayer>
                  </a14:imgProps>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6"/>
            </p:cNvPr>
            <p:cNvPicPr>
              <a:picLocks noChangeAspect="1" noChangeArrowheads="1"/>
            </p:cNvPicPr>
            <p:nvPr userDrawn="1"/>
          </p:nvPicPr>
          <p:blipFill>
            <a:blip r:embed="rId17" cstate="print">
              <a:duotone>
                <a:prstClr val="black"/>
                <a:schemeClr val="tx2">
                  <a:tint val="45000"/>
                  <a:satMod val="400000"/>
                </a:schemeClr>
              </a:duotone>
              <a:extLst>
                <a:ext uri="{BEBA8EAE-BF5A-486C-A8C5-ECC9F3942E4B}">
                  <a14:imgProps xmlns:a14="http://schemas.microsoft.com/office/drawing/2010/main">
                    <a14:imgLayer r:embed="rId18">
                      <a14:imgEffect>
                        <a14:brightnessContrast bright="-40000" contrast="-40000"/>
                      </a14:imgEffect>
                    </a14:imgLayer>
                  </a14:imgProps>
                </a:ext>
              </a:extLst>
            </a:blip>
            <a:srcRect/>
            <a:stretch>
              <a:fillRect/>
            </a:stretch>
          </p:blipFill>
          <p:spPr bwMode="auto">
            <a:xfrm>
              <a:off x="415038" y="3979258"/>
              <a:ext cx="333195" cy="333195"/>
            </a:xfrm>
            <a:prstGeom prst="rect">
              <a:avLst/>
            </a:prstGeom>
            <a:noFill/>
          </p:spPr>
        </p:pic>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pic>
          <p:nvPicPr>
            <p:cNvPr id="37" name="Picture 36"/>
            <p:cNvPicPr>
              <a:picLocks noChangeAspect="1"/>
            </p:cNvPicPr>
            <p:nvPr userDrawn="1"/>
          </p:nvPicPr>
          <p:blipFill>
            <a:blip r:embed="rId20"/>
            <a:stretch>
              <a:fillRect/>
            </a:stretch>
          </p:blipFill>
          <p:spPr>
            <a:xfrm>
              <a:off x="415038" y="3067304"/>
              <a:ext cx="1828959" cy="408467"/>
            </a:xfrm>
            <a:prstGeom prst="rect">
              <a:avLst/>
            </a:prstGeom>
          </p:spPr>
        </p:pic>
      </p:grpSp>
      <p:sp>
        <p:nvSpPr>
          <p:cNvPr id="27" name="Rectangle 26"/>
          <p:cNvSpPr/>
          <p:nvPr userDrawn="1"/>
        </p:nvSpPr>
        <p:spPr>
          <a:xfrm>
            <a:off x="419124" y="415165"/>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endParaRPr lang="en-US" sz="900" dirty="0">
              <a:solidFill>
                <a:schemeClr val="tx1"/>
              </a:solidFill>
            </a:endParaRPr>
          </a:p>
        </p:txBody>
      </p:sp>
      <p:sp>
        <p:nvSpPr>
          <p:cNvPr id="39" name="Rectangle 38"/>
          <p:cNvSpPr/>
          <p:nvPr userDrawn="1"/>
        </p:nvSpPr>
        <p:spPr>
          <a:xfrm>
            <a:off x="417188" y="415165"/>
            <a:ext cx="5534350" cy="2195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nl-NL" sz="900" dirty="0">
                <a:solidFill>
                  <a:schemeClr val="tx1"/>
                </a:solidFill>
              </a:rPr>
              <a:t>De professionals van Capgemini Academy bieden IT’ers wat ze nodig hebben. Onze mensen hebben een scherp oog voor drijfveren, aandacht voor talent en besef van specifieke omstandigheden. Ze bewegen tot beweging. Programma’s die hun oorsprong vinden in het dagelijks werk van onze zowel didactisch als inhoudelijk onderlegde trainers wakkeren het vuur aan. Praktijkverhalen die vertellen hoe je problemen met IT en de mensen eromheen nou écht oplost doen de rest.</a:t>
            </a:r>
          </a:p>
          <a:p>
            <a:pPr algn="just">
              <a:lnSpc>
                <a:spcPts val="1200"/>
              </a:lnSpc>
            </a:pPr>
            <a:r>
              <a:rPr lang="nl-NL" sz="900" dirty="0">
                <a:solidFill>
                  <a:schemeClr val="tx1"/>
                </a:solidFill>
              </a:rPr>
              <a:t> </a:t>
            </a:r>
          </a:p>
          <a:p>
            <a:pPr algn="just">
              <a:lnSpc>
                <a:spcPts val="1200"/>
              </a:lnSpc>
            </a:pPr>
            <a:r>
              <a:rPr lang="nl-NL" sz="900" dirty="0">
                <a:solidFill>
                  <a:schemeClr val="tx1"/>
                </a:solidFill>
              </a:rPr>
              <a:t>Een instituut als het onze helpt mensen en organisaties iedere dag weer het beste uit zichzelf en elkaar te halen. Bereidt hen voor op het zelfbewust aangaan van de uitdagingen van morgen. Stimuleert leer- en nieuwsgierigheid. Opdat IT’ers en hun werkgever beter, langer en intensiever met elkaar vooruit kunnen. Tot wederzijds genoegen.</a:t>
            </a:r>
          </a:p>
          <a:p>
            <a:pPr algn="just">
              <a:lnSpc>
                <a:spcPts val="1200"/>
              </a:lnSpc>
            </a:pPr>
            <a:endParaRPr lang="nl-NL" sz="900" dirty="0">
              <a:solidFill>
                <a:schemeClr val="tx1"/>
              </a:solidFill>
            </a:endParaRPr>
          </a:p>
          <a:p>
            <a:pPr algn="just">
              <a:lnSpc>
                <a:spcPts val="1200"/>
              </a:lnSpc>
            </a:pPr>
            <a:endParaRPr lang="en-US" sz="900" dirty="0">
              <a:solidFill>
                <a:schemeClr val="tx1"/>
              </a:solidFill>
            </a:endParaRPr>
          </a:p>
        </p:txBody>
      </p:sp>
      <p:grpSp>
        <p:nvGrpSpPr>
          <p:cNvPr id="8" name="Group 7"/>
          <p:cNvGrpSpPr/>
          <p:nvPr userDrawn="1"/>
        </p:nvGrpSpPr>
        <p:grpSpPr>
          <a:xfrm>
            <a:off x="4191001" y="2585795"/>
            <a:ext cx="3810000" cy="1432395"/>
            <a:chOff x="7107238" y="3173538"/>
            <a:chExt cx="3810000" cy="1432395"/>
          </a:xfrm>
        </p:grpSpPr>
        <p:grpSp>
          <p:nvGrpSpPr>
            <p:cNvPr id="2" name="Group 1"/>
            <p:cNvGrpSpPr/>
            <p:nvPr userDrawn="1"/>
          </p:nvGrpSpPr>
          <p:grpSpPr>
            <a:xfrm>
              <a:off x="7897869" y="3190679"/>
              <a:ext cx="2228739" cy="1415254"/>
              <a:chOff x="7804535" y="3392295"/>
              <a:chExt cx="2228739" cy="1415254"/>
            </a:xfrm>
          </p:grpSpPr>
          <p:grpSp>
            <p:nvGrpSpPr>
              <p:cNvPr id="28" name="Group 27"/>
              <p:cNvGrpSpPr/>
              <p:nvPr userDrawn="1"/>
            </p:nvGrpSpPr>
            <p:grpSpPr>
              <a:xfrm>
                <a:off x="7804535" y="3971006"/>
                <a:ext cx="2228739" cy="463166"/>
                <a:chOff x="-3425825" y="2136775"/>
                <a:chExt cx="5362576" cy="1114425"/>
              </a:xfrm>
              <a:solidFill>
                <a:schemeClr val="accent1"/>
              </a:solidFill>
            </p:grpSpPr>
            <p:sp>
              <p:nvSpPr>
                <p:cNvPr id="30" name="Freeform 29"/>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32"/>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Freeform 33"/>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34"/>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35"/>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38" name="101075"/>
              <p:cNvSpPr txBox="1">
                <a:spLocks noChangeArrowheads="1"/>
              </p:cNvSpPr>
              <p:nvPr userDrawn="1"/>
            </p:nvSpPr>
            <p:spPr bwMode="auto">
              <a:xfrm>
                <a:off x="8035242" y="3392295"/>
                <a:ext cx="1628770" cy="1415254"/>
              </a:xfrm>
              <a:prstGeom prst="rect">
                <a:avLst/>
              </a:prstGeom>
              <a:noFill/>
              <a:ln>
                <a:noFill/>
              </a:ln>
            </p:spPr>
            <p:txBody>
              <a:bodyPr rot="0" vert="horz" wrap="square" lIns="91440" tIns="45720" rIns="91440" bIns="45720" anchor="t" anchorCtr="0" upright="1">
                <a:noAutofit/>
              </a:bodyPr>
              <a:lstStyle/>
              <a:p>
                <a:pPr marL="0" marR="0" algn="ctr">
                  <a:lnSpc>
                    <a:spcPct val="107000"/>
                  </a:lnSpc>
                  <a:spcBef>
                    <a:spcPts val="600"/>
                  </a:spcBef>
                  <a:spcAft>
                    <a:spcPts val="800"/>
                  </a:spcAft>
                </a:pPr>
                <a:r>
                  <a:rPr lang="en-US" sz="1000" dirty="0">
                    <a:effectLst/>
                    <a:latin typeface="Verdana" panose="020B0604030504040204" pitchFamily="34" charset="0"/>
                    <a:ea typeface="Verdana" panose="020B0604030504040204" pitchFamily="34" charset="0"/>
                    <a:cs typeface="Times New Roman" panose="02020603050405020304" pitchFamily="18" charset="0"/>
                  </a:rPr>
                  <a:t> </a:t>
                </a:r>
              </a:p>
              <a:p>
                <a:pPr marL="0" marR="0" algn="ctr">
                  <a:lnSpc>
                    <a:spcPct val="107000"/>
                  </a:lnSpc>
                  <a:spcBef>
                    <a:spcPts val="0"/>
                  </a:spcBef>
                  <a:spcAft>
                    <a:spcPts val="800"/>
                  </a:spcAft>
                </a:pPr>
                <a:r>
                  <a:rPr lang="en-US" sz="1000" dirty="0">
                    <a:effectLst/>
                    <a:latin typeface="Verdana" panose="020B0604030504040204" pitchFamily="34" charset="0"/>
                    <a:ea typeface="Verdana" panose="020B0604030504040204" pitchFamily="34" charset="0"/>
                    <a:cs typeface="Times New Roman" panose="02020603050405020304" pitchFamily="18" charset="0"/>
                  </a:rPr>
                  <a:t> </a:t>
                </a:r>
              </a:p>
              <a:p>
                <a:pPr marL="0" marR="0" algn="ctr">
                  <a:lnSpc>
                    <a:spcPct val="107000"/>
                  </a:lnSpc>
                  <a:spcBef>
                    <a:spcPts val="0"/>
                  </a:spcBef>
                  <a:spcAft>
                    <a:spcPts val="800"/>
                  </a:spcAft>
                </a:pP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a:p>
                <a:pPr marL="0" marR="0" algn="ctr">
                  <a:lnSpc>
                    <a:spcPct val="107000"/>
                  </a:lnSpc>
                  <a:spcBef>
                    <a:spcPts val="0"/>
                  </a:spcBef>
                  <a:spcAft>
                    <a:spcPts val="800"/>
                  </a:spcAft>
                </a:pP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a:p>
                <a:pPr marL="0" marR="0" algn="ctr">
                  <a:lnSpc>
                    <a:spcPct val="107000"/>
                  </a:lnSpc>
                  <a:spcBef>
                    <a:spcPts val="0"/>
                  </a:spcBef>
                  <a:spcAft>
                    <a:spcPts val="800"/>
                  </a:spcAft>
                </a:pPr>
                <a:r>
                  <a:rPr lang="en-US" sz="1000" u="sng" dirty="0">
                    <a:solidFill>
                      <a:srgbClr val="5ABD7C"/>
                    </a:solidFill>
                    <a:effectLst/>
                    <a:latin typeface="Verdana" panose="020B0604030504040204" pitchFamily="34" charset="0"/>
                    <a:ea typeface="Verdana" panose="020B0604030504040204" pitchFamily="34" charset="0"/>
                    <a:cs typeface="Times New Roman" panose="02020603050405020304" pitchFamily="18" charset="0"/>
                    <a:hlinkClick r:id="rId21"/>
                  </a:rPr>
                  <a:t>academy.capgemini.nl</a:t>
                </a: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p:txBody>
          </p:sp>
        </p:grpSp>
        <p:sp>
          <p:nvSpPr>
            <p:cNvPr id="4" name="TextBox 3"/>
            <p:cNvSpPr txBox="1"/>
            <p:nvPr userDrawn="1"/>
          </p:nvSpPr>
          <p:spPr>
            <a:xfrm>
              <a:off x="7107238" y="3173538"/>
              <a:ext cx="3810000" cy="231666"/>
            </a:xfrm>
            <a:prstGeom prst="rect">
              <a:avLst/>
            </a:prstGeom>
            <a:noFill/>
          </p:spPr>
          <p:txBody>
            <a:bodyPr wrap="square" rtlCol="0">
              <a:spAutoFit/>
            </a:bodyPr>
            <a:lstStyle/>
            <a:p>
              <a:pPr algn="ctr">
                <a:lnSpc>
                  <a:spcPts val="1200"/>
                </a:lnSpc>
              </a:pPr>
              <a:r>
                <a:rPr lang="nl-NL" sz="900" dirty="0">
                  <a:solidFill>
                    <a:schemeClr val="tx1"/>
                  </a:solidFill>
                </a:rPr>
                <a:t>Capgemini Academy. We transform IT professionals.</a:t>
              </a:r>
              <a:endParaRPr lang="en-US" sz="900" dirty="0"/>
            </a:p>
          </p:txBody>
        </p:sp>
      </p:grpSp>
    </p:spTree>
    <p:extLst>
      <p:ext uri="{BB962C8B-B14F-4D97-AF65-F5344CB8AC3E}">
        <p14:creationId xmlns:p14="http://schemas.microsoft.com/office/powerpoint/2010/main" val="2782253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4 (with imag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grpSp>
        <p:nvGrpSpPr>
          <p:cNvPr id="25" name="Group 24"/>
          <p:cNvGrpSpPr/>
          <p:nvPr userDrawn="1"/>
        </p:nvGrpSpPr>
        <p:grpSpPr>
          <a:xfrm>
            <a:off x="533400" y="3276600"/>
            <a:ext cx="2228739" cy="463166"/>
            <a:chOff x="-3425825" y="2136775"/>
            <a:chExt cx="5362576" cy="1114425"/>
          </a:xfrm>
          <a:solidFill>
            <a:schemeClr val="bg1"/>
          </a:solidFill>
        </p:grpSpPr>
        <p:sp>
          <p:nvSpPr>
            <p:cNvPr id="26" name="Freeform 2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 name="Freeform 2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Freeform 2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28"/>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29"/>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9" name="Group 18"/>
          <p:cNvGrpSpPr>
            <a:grpSpLocks noChangeAspect="1"/>
          </p:cNvGrpSpPr>
          <p:nvPr userDrawn="1"/>
        </p:nvGrpSpPr>
        <p:grpSpPr>
          <a:xfrm>
            <a:off x="10023224" y="354129"/>
            <a:ext cx="1828800" cy="407871"/>
            <a:chOff x="6602513" y="7072312"/>
            <a:chExt cx="4826000" cy="1076326"/>
          </a:xfrm>
          <a:solidFill>
            <a:schemeClr val="bg1"/>
          </a:solidFill>
        </p:grpSpPr>
        <p:sp>
          <p:nvSpPr>
            <p:cNvPr id="20"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Text Placeholder 13">
            <a:extLst>
              <a:ext uri="{FF2B5EF4-FFF2-40B4-BE49-F238E27FC236}">
                <a16:creationId xmlns:a16="http://schemas.microsoft.com/office/drawing/2014/main" id="{C4CD8A5B-7981-4BA3-AB61-83F817FBC988}"/>
              </a:ext>
            </a:extLst>
          </p:cNvPr>
          <p:cNvSpPr>
            <a:spLocks noGrp="1"/>
          </p:cNvSpPr>
          <p:nvPr>
            <p:ph type="body" sz="quarter" idx="14"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36"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sub-title</a:t>
            </a:r>
          </a:p>
        </p:txBody>
      </p:sp>
    </p:spTree>
    <p:extLst>
      <p:ext uri="{BB962C8B-B14F-4D97-AF65-F5344CB8AC3E}">
        <p14:creationId xmlns:p14="http://schemas.microsoft.com/office/powerpoint/2010/main" val="414346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BBD3B83-9308-428C-888B-E6E04F0B94B3}" type="datetimeFigureOut">
              <a:rPr lang="en-US" smtClean="0"/>
              <a:t>9/3/2024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46573DD-EDA9-469A-9B90-251AACD89F31}" type="slidenum">
              <a:rPr lang="en-US" smtClean="0"/>
              <a:t>‹#›</a:t>
            </a:fld>
            <a:endParaRPr lang="en-US"/>
          </a:p>
        </p:txBody>
      </p:sp>
    </p:spTree>
    <p:extLst>
      <p:ext uri="{BB962C8B-B14F-4D97-AF65-F5344CB8AC3E}">
        <p14:creationId xmlns:p14="http://schemas.microsoft.com/office/powerpoint/2010/main" val="396077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124200"/>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grpSp>
        <p:nvGrpSpPr>
          <p:cNvPr id="8" name="Group 7"/>
          <p:cNvGrpSpPr/>
          <p:nvPr userDrawn="1"/>
        </p:nvGrpSpPr>
        <p:grpSpPr>
          <a:xfrm>
            <a:off x="9448800" y="533400"/>
            <a:ext cx="2228739" cy="463166"/>
            <a:chOff x="-3425825" y="2136775"/>
            <a:chExt cx="5362576" cy="1114425"/>
          </a:xfrm>
          <a:solidFill>
            <a:schemeClr val="accent1"/>
          </a:solidFill>
        </p:grpSpPr>
        <p:sp>
          <p:nvSpPr>
            <p:cNvPr id="9" name="Freeform 8"/>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12"/>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4"/>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5956572" cy="6858000"/>
          </a:xfrm>
          <a:prstGeom prst="rect">
            <a:avLst/>
          </a:prstGeom>
        </p:spPr>
      </p:pic>
      <p:sp>
        <p:nvSpPr>
          <p:cNvPr id="4" name="Text Placeholder 3"/>
          <p:cNvSpPr>
            <a:spLocks noGrp="1"/>
          </p:cNvSpPr>
          <p:nvPr>
            <p:ph type="body" sz="quarter" idx="13" hasCustomPrompt="1"/>
          </p:nvPr>
        </p:nvSpPr>
        <p:spPr>
          <a:xfrm>
            <a:off x="6523038" y="4419600"/>
            <a:ext cx="5260975" cy="914400"/>
          </a:xfrm>
        </p:spPr>
        <p:txBody>
          <a:bodyPr anchor="t"/>
          <a:lstStyle>
            <a:lvl1pPr algn="r">
              <a:defRPr baseline="0">
                <a:solidFill>
                  <a:srgbClr val="107E67"/>
                </a:solidFill>
              </a:defRPr>
            </a:lvl1pPr>
          </a:lstStyle>
          <a:p>
            <a:pPr lvl="0"/>
            <a:r>
              <a:rPr lang="en-US" dirty="0"/>
              <a:t>Click to insert section sub-title</a:t>
            </a:r>
          </a:p>
        </p:txBody>
      </p:sp>
    </p:spTree>
    <p:extLst>
      <p:ext uri="{BB962C8B-B14F-4D97-AF65-F5344CB8AC3E}">
        <p14:creationId xmlns:p14="http://schemas.microsoft.com/office/powerpoint/2010/main" val="219652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08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83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36" name="Text Placeholder 30">
            <a:extLst>
              <a:ext uri="{FF2B5EF4-FFF2-40B4-BE49-F238E27FC236}">
                <a16:creationId xmlns:a16="http://schemas.microsoft.com/office/drawing/2014/main" id="{A694DB54-BE04-4A4E-A6EE-DAEE5E62E607}"/>
              </a:ext>
            </a:extLst>
          </p:cNvPr>
          <p:cNvSpPr>
            <a:spLocks noGrp="1"/>
          </p:cNvSpPr>
          <p:nvPr>
            <p:ph type="body" sz="quarter" idx="22" hasCustomPrompt="1"/>
          </p:nvPr>
        </p:nvSpPr>
        <p:spPr>
          <a:xfrm>
            <a:off x="8766493" y="1848069"/>
            <a:ext cx="3017520" cy="4598451"/>
          </a:xfrm>
          <a:prstGeom prst="rect">
            <a:avLst/>
          </a:prstGeom>
        </p:spPr>
        <p:txBody>
          <a:bodyPr>
            <a:noAutofit/>
          </a:bodyPr>
          <a:lstStyle>
            <a:lvl1pPr marL="517525" marR="0" indent="-517525"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tab pos="284163" algn="l"/>
              </a:tabLst>
              <a:defRPr lang="en-US" sz="1400" kern="1200" dirty="0">
                <a:solidFill>
                  <a:schemeClr val="tx1"/>
                </a:solidFill>
                <a:latin typeface="+mn-lt"/>
                <a:ea typeface="+mn-ea"/>
                <a:cs typeface="+mn-cs"/>
              </a:defRPr>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8766493" y="1425923"/>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5385738" y="1425923"/>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414765"/>
            <a:ext cx="3296647"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4052689"/>
            <a:ext cx="3296647"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480436"/>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737736"/>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a16="http://schemas.microsoft.com/office/drawing/2014/main" id="{2F5FD05B-1971-40EF-87B3-AD5F161F8514}"/>
              </a:ext>
            </a:extLst>
          </p:cNvPr>
          <p:cNvSpPr>
            <a:spLocks noGrp="1"/>
          </p:cNvSpPr>
          <p:nvPr>
            <p:ph type="body" sz="quarter" idx="17" hasCustomPrompt="1"/>
          </p:nvPr>
        </p:nvSpPr>
        <p:spPr>
          <a:xfrm>
            <a:off x="5393774" y="1848070"/>
            <a:ext cx="3017520" cy="1887303"/>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5396736" y="4129215"/>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a16="http://schemas.microsoft.com/office/drawing/2014/main" id="{F174517F-7F9E-4498-9850-A8027203156A}"/>
              </a:ext>
            </a:extLst>
          </p:cNvPr>
          <p:cNvSpPr>
            <a:spLocks noGrp="1"/>
          </p:cNvSpPr>
          <p:nvPr>
            <p:ph type="body" sz="quarter" idx="20" hasCustomPrompt="1"/>
          </p:nvPr>
        </p:nvSpPr>
        <p:spPr>
          <a:xfrm>
            <a:off x="5404772" y="4551362"/>
            <a:ext cx="3017520" cy="1895158"/>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defRPr lang="en-US" sz="1400" kern="1200" dirty="0">
                <a:solidFill>
                  <a:schemeClr val="tx1"/>
                </a:solidFill>
                <a:latin typeface="+mn-lt"/>
                <a:ea typeface="+mn-ea"/>
                <a:cs typeface="+mn-cs"/>
              </a:defRPr>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3" name="Oval 20">
            <a:extLst>
              <a:ext uri="{FF2B5EF4-FFF2-40B4-BE49-F238E27FC236}">
                <a16:creationId xmlns:a16="http://schemas.microsoft.com/office/drawing/2014/main" id="{1EFB3510-D39A-47CF-8191-109DDF9E53D5}"/>
              </a:ext>
            </a:extLst>
          </p:cNvPr>
          <p:cNvSpPr/>
          <p:nvPr userDrawn="1"/>
        </p:nvSpPr>
        <p:spPr>
          <a:xfrm>
            <a:off x="762628" y="147910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583323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hyperlink" Target="https://www.capgemini.com/optimize-your-business-and-it-operations" TargetMode="Externa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58" r:id="rId1"/>
    <p:sldLayoutId id="2147483810" r:id="rId2"/>
    <p:sldLayoutId id="2147483814" r:id="rId3"/>
    <p:sldLayoutId id="2147483843" r:id="rId4"/>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91"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83717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5" name="Group 4"/>
          <p:cNvGrpSpPr>
            <a:grpSpLocks noChangeAspect="1"/>
          </p:cNvGrpSpPr>
          <p:nvPr userDrawn="1"/>
        </p:nvGrpSpPr>
        <p:grpSpPr>
          <a:xfrm>
            <a:off x="10610125" y="267653"/>
            <a:ext cx="1320019" cy="274320"/>
            <a:chOff x="-3425825" y="2136775"/>
            <a:chExt cx="5362576" cy="1114425"/>
          </a:xfrm>
          <a:solidFill>
            <a:schemeClr val="accent1"/>
          </a:solidFill>
        </p:grpSpPr>
        <p:sp>
          <p:nvSpPr>
            <p:cNvPr id="6" name="Freeform 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 name="Freeform 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Freeform 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7" name="Rectangle 27">
            <a:hlinkClick r:id="rId2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err="1">
                <a:solidFill>
                  <a:srgbClr val="00458D"/>
                </a:solidFill>
                <a:latin typeface="+mj-lt"/>
                <a:cs typeface="Arial" panose="020B0604020202020204" pitchFamily="34" charset="0"/>
              </a:rPr>
              <a:t>DayAtTheOffice</a:t>
            </a:r>
            <a:r>
              <a:rPr lang="en-US" sz="800" kern="0" dirty="0">
                <a:solidFill>
                  <a:srgbClr val="00458D"/>
                </a:solidFill>
                <a:latin typeface="+mj-lt"/>
                <a:cs typeface="Arial" panose="020B0604020202020204" pitchFamily="34" charset="0"/>
              </a:rPr>
              <a:t> - OO Concepts</a:t>
            </a: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811" r:id="rId2"/>
    <p:sldLayoutId id="2147483781" r:id="rId3"/>
    <p:sldLayoutId id="2147483778" r:id="rId4"/>
    <p:sldLayoutId id="2147483812" r:id="rId5"/>
    <p:sldLayoutId id="2147483734" r:id="rId6"/>
    <p:sldLayoutId id="2147483822" r:id="rId7"/>
    <p:sldLayoutId id="2147483735" r:id="rId8"/>
    <p:sldLayoutId id="2147483736" r:id="rId9"/>
    <p:sldLayoutId id="2147483737" r:id="rId10"/>
    <p:sldLayoutId id="2147483739" r:id="rId11"/>
    <p:sldLayoutId id="2147483793" r:id="rId12"/>
    <p:sldLayoutId id="2147483792" r:id="rId13"/>
    <p:sldLayoutId id="2147483823" r:id="rId14"/>
    <p:sldLayoutId id="2147483824" r:id="rId15"/>
    <p:sldLayoutId id="2147483825" r:id="rId16"/>
    <p:sldLayoutId id="2147483826" r:id="rId17"/>
    <p:sldLayoutId id="2147483827" r:id="rId18"/>
    <p:sldLayoutId id="2147483828" r:id="rId19"/>
    <p:sldLayoutId id="2147483829" r:id="rId20"/>
    <p:sldLayoutId id="2147483787" r:id="rId21"/>
    <p:sldLayoutId id="2147483844" r:id="rId22"/>
  </p:sldLayoutIdLst>
  <p:txStyles>
    <p:titleStyle>
      <a:lvl1pPr algn="l" defTabSz="914400" rtl="0" eaLnBrk="1" latinLnBrk="0" hangingPunct="1">
        <a:lnSpc>
          <a:spcPct val="90000"/>
        </a:lnSpc>
        <a:spcBef>
          <a:spcPct val="0"/>
        </a:spcBef>
        <a:buNone/>
        <a:defRPr lang="pt-PT"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guide id="10" orient="horz" pos="393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6" name="Group 5"/>
          <p:cNvGrpSpPr>
            <a:grpSpLocks noChangeAspect="1"/>
          </p:cNvGrpSpPr>
          <p:nvPr userDrawn="1"/>
        </p:nvGrpSpPr>
        <p:grpSpPr>
          <a:xfrm>
            <a:off x="10610125" y="267653"/>
            <a:ext cx="1320019" cy="274320"/>
            <a:chOff x="-3425825" y="2136775"/>
            <a:chExt cx="5362576" cy="1114425"/>
          </a:xfrm>
          <a:solidFill>
            <a:schemeClr val="accent1"/>
          </a:solidFill>
        </p:grpSpPr>
        <p:sp>
          <p:nvSpPr>
            <p:cNvPr id="7" name="Freeform 6"/>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Freeform 7"/>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Freeform 8"/>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6"/>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localhost:9111/swagger-ui/"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 day at the office</a:t>
            </a:r>
          </a:p>
        </p:txBody>
      </p:sp>
      <p:sp>
        <p:nvSpPr>
          <p:cNvPr id="3" name="Text Placeholder 2"/>
          <p:cNvSpPr>
            <a:spLocks noGrp="1"/>
          </p:cNvSpPr>
          <p:nvPr>
            <p:ph type="body" sz="quarter" idx="11"/>
          </p:nvPr>
        </p:nvSpPr>
        <p:spPr/>
        <p:txBody>
          <a:bodyPr/>
          <a:lstStyle/>
          <a:p>
            <a:r>
              <a:rPr lang="en-US" dirty="0"/>
              <a:t>Overview</a:t>
            </a:r>
          </a:p>
        </p:txBody>
      </p:sp>
    </p:spTree>
    <p:extLst>
      <p:ext uri="{BB962C8B-B14F-4D97-AF65-F5344CB8AC3E}">
        <p14:creationId xmlns:p14="http://schemas.microsoft.com/office/powerpoint/2010/main" val="268736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6816080" y="4293096"/>
            <a:ext cx="3528392" cy="792088"/>
          </a:xfrm>
        </p:spPr>
        <p:txBody>
          <a:bodyPr>
            <a:noAutofit/>
          </a:bodyPr>
          <a:lstStyle/>
          <a:p>
            <a:r>
              <a:rPr lang="en-US" sz="1400" i="1">
                <a:solidFill>
                  <a:schemeClr val="accent2"/>
                </a:solidFill>
                <a:latin typeface="Courier New" panose="02070309020205020404" pitchFamily="49" charset="0"/>
                <a:cs typeface="Courier New" panose="02070309020205020404" pitchFamily="49" charset="0"/>
              </a:rPr>
              <a:t>Docker compose up –d --</a:t>
            </a:r>
            <a:r>
              <a:rPr lang="en-US" sz="1400" i="1" dirty="0">
                <a:solidFill>
                  <a:schemeClr val="accent2"/>
                </a:solidFill>
                <a:latin typeface="Courier New" panose="02070309020205020404" pitchFamily="49" charset="0"/>
                <a:cs typeface="Courier New" panose="02070309020205020404" pitchFamily="49" charset="0"/>
              </a:rPr>
              <a:t>build</a:t>
            </a:r>
          </a:p>
          <a:p>
            <a:endParaRPr lang="en-US" sz="1000" i="1" dirty="0">
              <a:solidFill>
                <a:schemeClr val="accent2"/>
              </a:solidFill>
            </a:endParaRPr>
          </a:p>
          <a:p>
            <a:r>
              <a:rPr lang="en-US" sz="1000" dirty="0"/>
              <a:t>Go to </a:t>
            </a:r>
            <a:r>
              <a:rPr lang="en-US" sz="1000" dirty="0">
                <a:hlinkClick r:id="rId3"/>
              </a:rPr>
              <a:t>http://localhost:8881/swagger-ui/</a:t>
            </a:r>
            <a:endParaRPr lang="en-US" sz="1000" dirty="0"/>
          </a:p>
          <a:p>
            <a:endParaRPr lang="en-US" sz="1000" i="1" dirty="0">
              <a:solidFill>
                <a:schemeClr val="accent2"/>
              </a:solidFill>
            </a:endParaRPr>
          </a:p>
          <a:p>
            <a:endParaRPr lang="en-US" sz="1000" dirty="0"/>
          </a:p>
          <a:p>
            <a:endParaRPr lang="en-US" sz="1000" dirty="0"/>
          </a:p>
        </p:txBody>
      </p:sp>
      <p:sp>
        <p:nvSpPr>
          <p:cNvPr id="2" name="Title 1"/>
          <p:cNvSpPr>
            <a:spLocks noGrp="1"/>
          </p:cNvSpPr>
          <p:nvPr>
            <p:ph type="title"/>
          </p:nvPr>
        </p:nvSpPr>
        <p:spPr>
          <a:xfrm>
            <a:off x="407988" y="404813"/>
            <a:ext cx="10296524" cy="575915"/>
          </a:xfrm>
        </p:spPr>
        <p:txBody>
          <a:bodyPr>
            <a:normAutofit/>
          </a:bodyPr>
          <a:lstStyle/>
          <a:p>
            <a:r>
              <a:rPr lang="en-US" sz="2400" dirty="0"/>
              <a:t>Linux run Spring Boot backend with H2 database</a:t>
            </a:r>
          </a:p>
        </p:txBody>
      </p:sp>
      <p:sp>
        <p:nvSpPr>
          <p:cNvPr id="4" name="Text Placeholder 2">
            <a:extLst>
              <a:ext uri="{FF2B5EF4-FFF2-40B4-BE49-F238E27FC236}">
                <a16:creationId xmlns:a16="http://schemas.microsoft.com/office/drawing/2014/main" id="{3C5636DC-8FC8-416C-BCE0-00638456B338}"/>
              </a:ext>
            </a:extLst>
          </p:cNvPr>
          <p:cNvSpPr txBox="1">
            <a:spLocks/>
          </p:cNvSpPr>
          <p:nvPr/>
        </p:nvSpPr>
        <p:spPr>
          <a:xfrm>
            <a:off x="6816080" y="986861"/>
            <a:ext cx="4464496" cy="3090212"/>
          </a:xfrm>
          <a:prstGeom prst="rect">
            <a:avLst/>
          </a:prstGeom>
          <a:ln>
            <a:solidFill>
              <a:schemeClr val="accent1"/>
            </a:solidFill>
          </a:ln>
        </p:spPr>
        <p:txBody>
          <a:bodyPr vert="horz" lIns="0" tIns="0" rIns="0" bIns="0" rtlCol="0"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1pPr>
            <a:lvl2pPr marL="231775" indent="-227013"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463550" indent="-231775"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682625" indent="-219075"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err="1">
                <a:highlight>
                  <a:srgbClr val="12ABDB"/>
                </a:highlight>
              </a:rPr>
              <a:t>Dockerfile</a:t>
            </a:r>
            <a:endParaRPr lang="en-US" sz="1000" dirty="0">
              <a:highlight>
                <a:srgbClr val="12ABDB"/>
              </a:highlight>
            </a:endParaRPr>
          </a:p>
          <a:p>
            <a:endParaRPr lang="en-US" sz="1000" dirty="0">
              <a:highlight>
                <a:srgbClr val="12ABDB"/>
              </a:highlight>
            </a:endParaRPr>
          </a:p>
          <a:p>
            <a:r>
              <a:rPr lang="en-US" sz="1000" dirty="0">
                <a:highlight>
                  <a:srgbClr val="12ABDB"/>
                </a:highlight>
              </a:rPr>
              <a:t># Use image: Linux and Java</a:t>
            </a:r>
          </a:p>
          <a:p>
            <a:r>
              <a:rPr lang="en-US" sz="1000" dirty="0">
                <a:highlight>
                  <a:srgbClr val="12ABDB"/>
                </a:highlight>
              </a:rPr>
              <a:t>FROM openjdk:16-jdk-alpine</a:t>
            </a:r>
          </a:p>
          <a:p>
            <a:endParaRPr lang="en-US" sz="1000" dirty="0">
              <a:highlight>
                <a:srgbClr val="12ABDB"/>
              </a:highlight>
            </a:endParaRPr>
          </a:p>
          <a:p>
            <a:r>
              <a:rPr lang="en-US" sz="1000" dirty="0">
                <a:highlight>
                  <a:srgbClr val="12ABDB"/>
                </a:highlight>
              </a:rPr>
              <a:t># Copy application to container</a:t>
            </a:r>
          </a:p>
          <a:p>
            <a:r>
              <a:rPr lang="en-US" sz="1000" dirty="0">
                <a:highlight>
                  <a:srgbClr val="12ABDB"/>
                </a:highlight>
              </a:rPr>
              <a:t>COPY target/app.jar /app.jar</a:t>
            </a:r>
          </a:p>
          <a:p>
            <a:endParaRPr lang="en-US" sz="1000" dirty="0">
              <a:highlight>
                <a:srgbClr val="12ABDB"/>
              </a:highlight>
            </a:endParaRPr>
          </a:p>
          <a:p>
            <a:r>
              <a:rPr lang="en-US" sz="1000" dirty="0">
                <a:highlight>
                  <a:srgbClr val="12ABDB"/>
                </a:highlight>
              </a:rPr>
              <a:t># Copy </a:t>
            </a:r>
            <a:r>
              <a:rPr lang="en-US" sz="1000" dirty="0" err="1">
                <a:highlight>
                  <a:srgbClr val="12ABDB"/>
                </a:highlight>
              </a:rPr>
              <a:t>application.properties</a:t>
            </a:r>
            <a:r>
              <a:rPr lang="en-US" sz="1000" dirty="0">
                <a:highlight>
                  <a:srgbClr val="12ABDB"/>
                </a:highlight>
              </a:rPr>
              <a:t> to container (Remove from jar)</a:t>
            </a:r>
          </a:p>
          <a:p>
            <a:r>
              <a:rPr lang="en-US" sz="1000" dirty="0">
                <a:highlight>
                  <a:srgbClr val="12ABDB"/>
                </a:highlight>
              </a:rPr>
              <a:t>COPY target/</a:t>
            </a:r>
            <a:r>
              <a:rPr lang="en-US" sz="1000" dirty="0" err="1">
                <a:highlight>
                  <a:srgbClr val="12ABDB"/>
                </a:highlight>
              </a:rPr>
              <a:t>application.properties</a:t>
            </a:r>
            <a:r>
              <a:rPr lang="en-US" sz="1000" dirty="0">
                <a:highlight>
                  <a:srgbClr val="12ABDB"/>
                </a:highlight>
              </a:rPr>
              <a:t> /</a:t>
            </a:r>
            <a:r>
              <a:rPr lang="en-US" sz="1000" dirty="0" err="1">
                <a:highlight>
                  <a:srgbClr val="12ABDB"/>
                </a:highlight>
              </a:rPr>
              <a:t>application.properties</a:t>
            </a:r>
            <a:endParaRPr lang="en-US" sz="1000" dirty="0">
              <a:highlight>
                <a:srgbClr val="12ABDB"/>
              </a:highlight>
            </a:endParaRPr>
          </a:p>
          <a:p>
            <a:endParaRPr lang="en-US" sz="1000" dirty="0">
              <a:highlight>
                <a:srgbClr val="12ABDB"/>
              </a:highlight>
            </a:endParaRPr>
          </a:p>
          <a:p>
            <a:r>
              <a:rPr lang="en-US" sz="1000" dirty="0">
                <a:highlight>
                  <a:srgbClr val="12ABDB"/>
                </a:highlight>
              </a:rPr>
              <a:t>Start application</a:t>
            </a:r>
          </a:p>
          <a:p>
            <a:r>
              <a:rPr lang="en-US" sz="1000" dirty="0">
                <a:highlight>
                  <a:srgbClr val="12ABDB"/>
                </a:highlight>
              </a:rPr>
              <a:t>ENTRYPOINT ["java","-jar","/app.jar"]</a:t>
            </a:r>
          </a:p>
        </p:txBody>
      </p:sp>
      <p:sp>
        <p:nvSpPr>
          <p:cNvPr id="5" name="TextBox 4">
            <a:extLst>
              <a:ext uri="{FF2B5EF4-FFF2-40B4-BE49-F238E27FC236}">
                <a16:creationId xmlns:a16="http://schemas.microsoft.com/office/drawing/2014/main" id="{826D3CF7-6BEF-D128-42A1-C88FFBDE369B}"/>
              </a:ext>
            </a:extLst>
          </p:cNvPr>
          <p:cNvSpPr txBox="1"/>
          <p:nvPr/>
        </p:nvSpPr>
        <p:spPr>
          <a:xfrm>
            <a:off x="591429" y="970113"/>
            <a:ext cx="4490332" cy="5493812"/>
          </a:xfrm>
          <a:prstGeom prst="rect">
            <a:avLst/>
          </a:prstGeom>
          <a:noFill/>
          <a:ln>
            <a:solidFill>
              <a:schemeClr val="accent1"/>
            </a:solidFill>
          </a:ln>
        </p:spPr>
        <p:txBody>
          <a:bodyPr wrap="none" rtlCol="0">
            <a:spAutoFit/>
          </a:bodyPr>
          <a:lstStyle/>
          <a:p>
            <a:r>
              <a:rPr lang="nl-NL" sz="900"/>
              <a:t>version: "3.7"</a:t>
            </a:r>
          </a:p>
          <a:p>
            <a:endParaRPr lang="nl-NL" sz="900"/>
          </a:p>
          <a:p>
            <a:r>
              <a:rPr lang="nl-NL" sz="900"/>
              <a:t>networks:</a:t>
            </a:r>
          </a:p>
          <a:p>
            <a:r>
              <a:rPr lang="nl-NL" sz="900"/>
              <a:t>   appnet:</a:t>
            </a:r>
          </a:p>
          <a:p>
            <a:endParaRPr lang="nl-NL" sz="900"/>
          </a:p>
          <a:p>
            <a:r>
              <a:rPr lang="nl-NL" sz="900"/>
              <a:t>services:</a:t>
            </a:r>
          </a:p>
          <a:p>
            <a:endParaRPr lang="nl-NL" sz="900"/>
          </a:p>
          <a:p>
            <a:r>
              <a:rPr lang="nl-NL" sz="900"/>
              <a:t>  app-service:</a:t>
            </a:r>
          </a:p>
          <a:p>
            <a:r>
              <a:rPr lang="nl-NL" sz="900"/>
              <a:t>    </a:t>
            </a:r>
            <a:r>
              <a:rPr lang="nl-NL" sz="900">
                <a:highlight>
                  <a:srgbClr val="12ABDB"/>
                </a:highlight>
              </a:rPr>
              <a:t>build: .</a:t>
            </a:r>
          </a:p>
          <a:p>
            <a:r>
              <a:rPr lang="nl-NL" sz="900"/>
              <a:t>    ports: </a:t>
            </a:r>
          </a:p>
          <a:p>
            <a:r>
              <a:rPr lang="nl-NL" sz="900"/>
              <a:t>      - "8881:</a:t>
            </a:r>
            <a:r>
              <a:rPr lang="nl-NL" sz="900">
                <a:highlight>
                  <a:srgbClr val="00FF00"/>
                </a:highlight>
              </a:rPr>
              <a:t>8080</a:t>
            </a:r>
            <a:r>
              <a:rPr lang="nl-NL" sz="900"/>
              <a:t>"</a:t>
            </a:r>
          </a:p>
          <a:p>
            <a:r>
              <a:rPr lang="nl-NL" sz="900"/>
              <a:t>    environment:</a:t>
            </a:r>
          </a:p>
          <a:p>
            <a:r>
              <a:rPr lang="nl-NL" sz="900"/>
              <a:t>      SPRING_DATASOURCE_URL: jdbc:mysql://</a:t>
            </a:r>
            <a:r>
              <a:rPr lang="nl-NL" sz="900">
                <a:highlight>
                  <a:srgbClr val="FFFF00"/>
                </a:highlight>
              </a:rPr>
              <a:t>mysql-service</a:t>
            </a:r>
            <a:r>
              <a:rPr lang="nl-NL" sz="900"/>
              <a:t>:3306/mydb</a:t>
            </a:r>
          </a:p>
          <a:p>
            <a:r>
              <a:rPr lang="nl-NL" sz="900"/>
              <a:t>      SPRING_DATASOURCE_USERNAME: djs</a:t>
            </a:r>
          </a:p>
          <a:p>
            <a:r>
              <a:rPr lang="nl-NL" sz="900"/>
              <a:t>      SPRING_DATASOURCE_PASSWORD: djs</a:t>
            </a:r>
          </a:p>
          <a:p>
            <a:r>
              <a:rPr lang="nl-NL" sz="900"/>
              <a:t>    depends_on:</a:t>
            </a:r>
          </a:p>
          <a:p>
            <a:r>
              <a:rPr lang="nl-NL" sz="900"/>
              <a:t>      mysql-service:</a:t>
            </a:r>
          </a:p>
          <a:p>
            <a:r>
              <a:rPr lang="nl-NL" sz="900"/>
              <a:t>        condition: service_healthy</a:t>
            </a:r>
          </a:p>
          <a:p>
            <a:r>
              <a:rPr lang="nl-NL" sz="900"/>
              <a:t>    networks:</a:t>
            </a:r>
          </a:p>
          <a:p>
            <a:r>
              <a:rPr lang="nl-NL" sz="900"/>
              <a:t>      - appnet</a:t>
            </a:r>
          </a:p>
          <a:p>
            <a:endParaRPr lang="nl-NL" sz="900"/>
          </a:p>
          <a:p>
            <a:r>
              <a:rPr lang="nl-NL" sz="900"/>
              <a:t>  </a:t>
            </a:r>
            <a:r>
              <a:rPr lang="nl-NL" sz="900">
                <a:highlight>
                  <a:srgbClr val="FFFF00"/>
                </a:highlight>
              </a:rPr>
              <a:t>mysql-service</a:t>
            </a:r>
            <a:r>
              <a:rPr lang="nl-NL" sz="900"/>
              <a:t>:</a:t>
            </a:r>
          </a:p>
          <a:p>
            <a:r>
              <a:rPr lang="nl-NL" sz="900"/>
              <a:t>    image: mysql:latest</a:t>
            </a:r>
          </a:p>
          <a:p>
            <a:r>
              <a:rPr lang="nl-NL" sz="900"/>
              <a:t>    healthcheck:</a:t>
            </a:r>
          </a:p>
          <a:p>
            <a:r>
              <a:rPr lang="nl-NL" sz="900"/>
              <a:t>      test: [ "CMD", "mysqladmin", "ping", "-h", "localhost" ]</a:t>
            </a:r>
          </a:p>
          <a:p>
            <a:r>
              <a:rPr lang="nl-NL" sz="900"/>
              <a:t>      interval: 10s</a:t>
            </a:r>
          </a:p>
          <a:p>
            <a:r>
              <a:rPr lang="nl-NL" sz="900"/>
              <a:t>      timeout: 5s</a:t>
            </a:r>
          </a:p>
          <a:p>
            <a:r>
              <a:rPr lang="nl-NL" sz="900"/>
              <a:t>      retries: 5</a:t>
            </a:r>
          </a:p>
          <a:p>
            <a:r>
              <a:rPr lang="nl-NL" sz="900"/>
              <a:t>    ports: </a:t>
            </a:r>
          </a:p>
          <a:p>
            <a:r>
              <a:rPr lang="nl-NL" sz="900"/>
              <a:t>      - "3306:</a:t>
            </a:r>
            <a:r>
              <a:rPr lang="nl-NL" sz="900">
                <a:highlight>
                  <a:srgbClr val="808080"/>
                </a:highlight>
              </a:rPr>
              <a:t>3306</a:t>
            </a:r>
            <a:r>
              <a:rPr lang="nl-NL" sz="900"/>
              <a:t>"</a:t>
            </a:r>
          </a:p>
          <a:p>
            <a:r>
              <a:rPr lang="nl-NL" sz="900"/>
              <a:t>    expose:</a:t>
            </a:r>
          </a:p>
          <a:p>
            <a:r>
              <a:rPr lang="nl-NL" sz="900"/>
              <a:t>      - "</a:t>
            </a:r>
            <a:r>
              <a:rPr lang="nl-NL" sz="900">
                <a:highlight>
                  <a:srgbClr val="808080"/>
                </a:highlight>
              </a:rPr>
              <a:t>3306</a:t>
            </a:r>
            <a:r>
              <a:rPr lang="nl-NL" sz="900"/>
              <a:t>"</a:t>
            </a:r>
          </a:p>
          <a:p>
            <a:r>
              <a:rPr lang="nl-NL" sz="900"/>
              <a:t>    environment:</a:t>
            </a:r>
          </a:p>
          <a:p>
            <a:r>
              <a:rPr lang="nl-NL" sz="900"/>
              <a:t>      MYSQL_ROOT_PASSWORD: root</a:t>
            </a:r>
          </a:p>
          <a:p>
            <a:r>
              <a:rPr lang="nl-NL" sz="900"/>
              <a:t>      MYSQL_USER: djs</a:t>
            </a:r>
          </a:p>
          <a:p>
            <a:r>
              <a:rPr lang="nl-NL" sz="900"/>
              <a:t>      MYSQL_PASSWORD: djs</a:t>
            </a:r>
          </a:p>
          <a:p>
            <a:r>
              <a:rPr lang="nl-NL" sz="900"/>
              <a:t>      MYSQL_DATABASE: mydb</a:t>
            </a:r>
          </a:p>
          <a:p>
            <a:r>
              <a:rPr lang="nl-NL" sz="900"/>
              <a:t>    networks:</a:t>
            </a:r>
          </a:p>
          <a:p>
            <a:r>
              <a:rPr lang="nl-NL" sz="900"/>
              <a:t>      - appnet</a:t>
            </a:r>
            <a:endParaRPr lang="nl-NL" sz="900" dirty="0"/>
          </a:p>
        </p:txBody>
      </p:sp>
      <p:sp>
        <p:nvSpPr>
          <p:cNvPr id="6" name="TextBox 5">
            <a:extLst>
              <a:ext uri="{FF2B5EF4-FFF2-40B4-BE49-F238E27FC236}">
                <a16:creationId xmlns:a16="http://schemas.microsoft.com/office/drawing/2014/main" id="{AAA0B2D0-548C-75E1-CBC7-8D88A59FD7B3}"/>
              </a:ext>
            </a:extLst>
          </p:cNvPr>
          <p:cNvSpPr txBox="1"/>
          <p:nvPr/>
        </p:nvSpPr>
        <p:spPr>
          <a:xfrm>
            <a:off x="6180466" y="5157192"/>
            <a:ext cx="5432563" cy="1169551"/>
          </a:xfrm>
          <a:prstGeom prst="rect">
            <a:avLst/>
          </a:prstGeom>
          <a:noFill/>
          <a:ln>
            <a:solidFill>
              <a:schemeClr val="accent1"/>
            </a:solidFill>
          </a:ln>
        </p:spPr>
        <p:txBody>
          <a:bodyPr wrap="square" rtlCol="0">
            <a:spAutoFit/>
          </a:bodyPr>
          <a:lstStyle/>
          <a:p>
            <a:r>
              <a:rPr lang="nl-NL" sz="1000" dirty="0"/>
              <a:t>server.port=</a:t>
            </a:r>
            <a:r>
              <a:rPr lang="nl-NL" sz="1000" dirty="0">
                <a:highlight>
                  <a:srgbClr val="00FF00"/>
                </a:highlight>
              </a:rPr>
              <a:t>8080</a:t>
            </a:r>
          </a:p>
          <a:p>
            <a:r>
              <a:rPr lang="nl-NL" sz="1000" dirty="0"/>
              <a:t>spring.jpa.hibernate.ddl-auto=create</a:t>
            </a:r>
          </a:p>
          <a:p>
            <a:r>
              <a:rPr lang="nl-NL" sz="1000" dirty="0"/>
              <a:t>spring.datasource.url=jdbc:mysql://</a:t>
            </a:r>
            <a:r>
              <a:rPr lang="nl-NL" sz="1000" dirty="0">
                <a:highlight>
                  <a:srgbClr val="FFFF00"/>
                </a:highlight>
              </a:rPr>
              <a:t>mysql-service</a:t>
            </a:r>
            <a:r>
              <a:rPr lang="nl-NL" sz="1000" dirty="0"/>
              <a:t>:</a:t>
            </a:r>
            <a:r>
              <a:rPr lang="nl-NL" sz="1000" dirty="0">
                <a:highlight>
                  <a:srgbClr val="808080"/>
                </a:highlight>
              </a:rPr>
              <a:t>3306</a:t>
            </a:r>
            <a:r>
              <a:rPr lang="nl-NL" sz="1000" dirty="0"/>
              <a:t>/mydb</a:t>
            </a:r>
          </a:p>
          <a:p>
            <a:r>
              <a:rPr lang="nl-NL" sz="1000" dirty="0"/>
              <a:t>spring.datasource.username=djs</a:t>
            </a:r>
          </a:p>
          <a:p>
            <a:r>
              <a:rPr lang="nl-NL" sz="1000" dirty="0"/>
              <a:t>spring.datasource.password=djs</a:t>
            </a:r>
          </a:p>
          <a:p>
            <a:r>
              <a:rPr lang="nl-NL" sz="1000" dirty="0"/>
              <a:t>spring.datasource.initialization-mode=always</a:t>
            </a:r>
          </a:p>
          <a:p>
            <a:r>
              <a:rPr lang="nl-NL" sz="1000" dirty="0"/>
              <a:t>spring.jpa.properties.hibernate.dialect = org.hibernate.dialect.MySQL8Dialect</a:t>
            </a:r>
          </a:p>
        </p:txBody>
      </p:sp>
    </p:spTree>
    <p:extLst>
      <p:ext uri="{BB962C8B-B14F-4D97-AF65-F5344CB8AC3E}">
        <p14:creationId xmlns:p14="http://schemas.microsoft.com/office/powerpoint/2010/main" val="158596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65859"/>
      </p:ext>
    </p:extLst>
  </p:cSld>
  <p:clrMapOvr>
    <a:masterClrMapping/>
  </p:clrMapOvr>
</p:sld>
</file>

<file path=ppt/theme/theme1.xml><?xml version="1.0" encoding="utf-8"?>
<a:theme xmlns:a="http://schemas.openxmlformats.org/drawingml/2006/main" name="Cover Layouts">
  <a:themeElements>
    <a:clrScheme name="Academy2018">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F279DD15-0D30-466C-ADF2-A4B3573DC9A5}"/>
    </a:ext>
  </a:extLst>
</a:theme>
</file>

<file path=ppt/theme/theme2.xml><?xml version="1.0" encoding="utf-8"?>
<a:theme xmlns:a="http://schemas.openxmlformats.org/drawingml/2006/main" name="Section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912DCA0B-4B47-4EB1-B1A7-BC8E1E85A8C9}"/>
    </a:ext>
  </a:extLst>
</a:theme>
</file>

<file path=ppt/theme/theme3.xml><?xml version="1.0" encoding="utf-8"?>
<a:theme xmlns:a="http://schemas.openxmlformats.org/drawingml/2006/main" name="Content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AABFC8C8-BBD2-4764-ADC3-158FD48825D4}"/>
    </a:ext>
  </a:extLst>
</a:theme>
</file>

<file path=ppt/theme/theme4.xml><?xml version="1.0" encoding="utf-8"?>
<a:theme xmlns:a="http://schemas.openxmlformats.org/drawingml/2006/main" name="Content and Image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52E10A96-643C-474F-AB87-5EF19B476234}"/>
    </a:ext>
  </a:extLst>
</a:theme>
</file>

<file path=ppt/theme/theme5.xml><?xml version="1.0" encoding="utf-8"?>
<a:theme xmlns:a="http://schemas.openxmlformats.org/drawingml/2006/main" name="Tema do Office">
  <a:themeElements>
    <a:clrScheme name="Academy2018">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99236a8b-180c-4c92-9eb4-29d542258193">
      <UserInfo>
        <DisplayName>Bras, Marnix</DisplayName>
        <AccountId>78</AccountId>
        <AccountType/>
      </UserInfo>
    </SharedWithUsers>
    <TaxCatchAll xmlns="99236a8b-180c-4c92-9eb4-29d542258193" xsi:nil="true"/>
    <lcf76f155ced4ddcb4097134ff3c332f xmlns="036160e1-a279-4f1d-a935-3bc61bd25ca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FE5BE327B09945A9FB65FC3B83C5D0" ma:contentTypeVersion="13" ma:contentTypeDescription="Een nieuw document maken." ma:contentTypeScope="" ma:versionID="a66c4fba62a8b14250817505ba69b29a">
  <xsd:schema xmlns:xsd="http://www.w3.org/2001/XMLSchema" xmlns:xs="http://www.w3.org/2001/XMLSchema" xmlns:p="http://schemas.microsoft.com/office/2006/metadata/properties" xmlns:ns2="036160e1-a279-4f1d-a935-3bc61bd25cab" xmlns:ns3="99236a8b-180c-4c92-9eb4-29d542258193" targetNamespace="http://schemas.microsoft.com/office/2006/metadata/properties" ma:root="true" ma:fieldsID="dddc2a4f50fcffe17329a46f8181168b" ns2:_="" ns3:_="">
    <xsd:import namespace="036160e1-a279-4f1d-a935-3bc61bd25cab"/>
    <xsd:import namespace="99236a8b-180c-4c92-9eb4-29d542258193"/>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6160e1-a279-4f1d-a935-3bc61bd25c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Afbeelding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9236a8b-180c-4c92-9eb4-29d542258193"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element name="TaxCatchAll" ma:index="16" nillable="true" ma:displayName="Taxonomy Catch All Column" ma:hidden="true" ma:list="{fa6c6349-8099-49b1-96d1-eddde795e329}" ma:internalName="TaxCatchAll" ma:showField="CatchAllData" ma:web="99236a8b-180c-4c92-9eb4-29d54225819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3474DA-00A9-4DB8-9294-5363A9389095}">
  <ds:schemaRefs>
    <ds:schemaRef ds:uri="http://schemas.microsoft.com/sharepoint/v3/contenttype/forms"/>
  </ds:schemaRefs>
</ds:datastoreItem>
</file>

<file path=customXml/itemProps2.xml><?xml version="1.0" encoding="utf-8"?>
<ds:datastoreItem xmlns:ds="http://schemas.openxmlformats.org/officeDocument/2006/customXml" ds:itemID="{6935286E-B4B8-45F4-8F3E-B0DCFCC136ED}">
  <ds:schemaRefs>
    <ds:schemaRef ds:uri="8c79a23b-44f4-4795-9f2d-299f21d2511e"/>
    <ds:schemaRef ds:uri="http://schemas.microsoft.com/office/2006/documentManagement/types"/>
    <ds:schemaRef ds:uri="http://purl.org/dc/terms/"/>
    <ds:schemaRef ds:uri="http://schemas.openxmlformats.org/package/2006/metadata/core-properties"/>
    <ds:schemaRef ds:uri="http://purl.org/dc/dcmitype/"/>
    <ds:schemaRef ds:uri="81edfc22-0155-4c9f-bb18-f00e46302e52"/>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8F938CB9-DFF3-457E-8128-DE73F0BEFCA0}"/>
</file>

<file path=docProps/app.xml><?xml version="1.0" encoding="utf-8"?>
<Properties xmlns="http://schemas.openxmlformats.org/officeDocument/2006/extended-properties" xmlns:vt="http://schemas.openxmlformats.org/officeDocument/2006/docPropsVTypes">
  <Template>Cover Layouts</Template>
  <TotalTime>3271</TotalTime>
  <Words>354</Words>
  <Application>Microsoft Office PowerPoint</Application>
  <PresentationFormat>Widescreen</PresentationFormat>
  <Paragraphs>70</Paragraphs>
  <Slides>3</Slides>
  <Notes>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vt:i4>
      </vt:variant>
    </vt:vector>
  </HeadingPairs>
  <TitlesOfParts>
    <vt:vector size="12" baseType="lpstr">
      <vt:lpstr>Arial</vt:lpstr>
      <vt:lpstr>Courier New</vt:lpstr>
      <vt:lpstr>Symbol</vt:lpstr>
      <vt:lpstr>Verdana</vt:lpstr>
      <vt:lpstr>Wingdings</vt:lpstr>
      <vt:lpstr>Cover Layouts</vt:lpstr>
      <vt:lpstr>Section Layouts</vt:lpstr>
      <vt:lpstr>Content Layouts</vt:lpstr>
      <vt:lpstr>Content and Image Layouts</vt:lpstr>
      <vt:lpstr>PowerPoint Presentation</vt:lpstr>
      <vt:lpstr>Linux run Spring Boot backend with H2 database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Artz, Rick</dc:creator>
  <cp:lastModifiedBy>Broekhuis, Cornelis</cp:lastModifiedBy>
  <cp:revision>157</cp:revision>
  <dcterms:created xsi:type="dcterms:W3CDTF">2018-02-28T08:55:33Z</dcterms:created>
  <dcterms:modified xsi:type="dcterms:W3CDTF">2024-09-02T23:31:13Z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0x01010076FE5BE327B09945A9FB65FC3B83C5D0</vt:lpwstr>
  </property>
</Properties>
</file>