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2192000" cx="21674125"/>
  <p:notesSz cx="6858000" cy="9144000"/>
  <p:embeddedFontLst>
    <p:embeddedFont>
      <p:font typeface="Teko"/>
      <p:regular r:id="rId6"/>
      <p:bold r:id="rId7"/>
    </p:embeddedFont>
    <p:embeddedFont>
      <p:font typeface="Source Sans Pr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8IUSJdJdcLb+cuqmTXkKtqvo3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SansPro-boldItalic.fntdata"/><Relationship Id="rId10" Type="http://schemas.openxmlformats.org/officeDocument/2006/relationships/font" Target="fonts/SourceSansPro-italic.fntdata"/><Relationship Id="rId12" Type="http://customschemas.google.com/relationships/presentationmetadata" Target="metadata"/><Relationship Id="rId9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font" Target="fonts/Teko-regular.fntdata"/><Relationship Id="rId7" Type="http://schemas.openxmlformats.org/officeDocument/2006/relationships/font" Target="fonts/Teko-bold.fntdata"/><Relationship Id="rId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9267" y="1995312"/>
            <a:ext cx="16255604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6"/>
              <a:buFont typeface="Calibri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9267" y="6403623"/>
            <a:ext cx="16255604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sz="4266"/>
            </a:lvl1pPr>
            <a:lvl2pPr lvl="1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sz="3555"/>
            </a:lvl2pPr>
            <a:lvl3pPr lvl="2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6969213" y="-2233560"/>
            <a:ext cx="7735712" cy="1869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2681220" y="3478446"/>
            <a:ext cx="10332156" cy="4673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3198785" y="-1059576"/>
            <a:ext cx="10332156" cy="1374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78808" y="3039535"/>
            <a:ext cx="18693944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6"/>
              <a:buFont typeface="Calibri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78808" y="8159046"/>
            <a:ext cx="18693944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rgbClr val="888888"/>
              </a:buClr>
              <a:buSzPts val="4266"/>
              <a:buNone/>
              <a:defRPr sz="426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3555"/>
              <a:buNone/>
              <a:defRPr sz="355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90097" y="3245556"/>
            <a:ext cx="9211509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72532" y="3245556"/>
            <a:ext cx="9211509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92920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92921" y="2988734"/>
            <a:ext cx="916917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92921" y="4453467"/>
            <a:ext cx="916917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72532" y="2988734"/>
            <a:ext cx="9214332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72532" y="4453467"/>
            <a:ext cx="9214332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92921" y="812800"/>
            <a:ext cx="6990473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214332" y="1755423"/>
            <a:ext cx="10972532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9851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indent="-544703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indent="-499491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6"/>
              <a:buChar char="•"/>
              <a:defRPr sz="4266"/>
            </a:lvl3pPr>
            <a:lvl4pPr indent="-454342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4pPr>
            <a:lvl5pPr indent="-454342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5pPr>
            <a:lvl6pPr indent="-454342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6pPr>
            <a:lvl7pPr indent="-454342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7pPr>
            <a:lvl8pPr indent="-454342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8pPr>
            <a:lvl9pPr indent="-454342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92921" y="3657600"/>
            <a:ext cx="6990473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92921" y="812800"/>
            <a:ext cx="6990473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214332" y="1755423"/>
            <a:ext cx="10972532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92921" y="3657600"/>
            <a:ext cx="6990473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b="0" i="0" sz="78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44703" lvl="0" marL="457200" marR="0" rtl="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b="0" i="0" sz="49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491" lvl="1" marL="9144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6"/>
              <a:buFont typeface="Arial"/>
              <a:buChar char="•"/>
              <a:defRPr b="0" i="0" sz="4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342" lvl="2" marL="13716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Font typeface="Arial"/>
              <a:buChar char="•"/>
              <a:defRPr b="0" i="0" sz="355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412312" y="4389700"/>
            <a:ext cx="7891676" cy="39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 rot="-5400000">
            <a:off x="12098580" y="9717712"/>
            <a:ext cx="4096921" cy="825263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-5400000">
            <a:off x="-5093421" y="5512441"/>
            <a:ext cx="12192000" cy="12159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 rot="-5400000">
            <a:off x="-3812675" y="5546824"/>
            <a:ext cx="9208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r>
              <a:rPr b="1" lang="en-US" sz="8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DAGENS LUNCH – 120:-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 rot="-5400000">
            <a:off x="-787937" y="6116332"/>
            <a:ext cx="48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INKLUSIVE: DRYCK, (EJ 33CL BURK), SALLADSBUFFE, BRÖD, SMÖR, KAFFE &amp; KAKOR</a:t>
            </a:r>
            <a:endParaRPr sz="13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 rot="-5400000">
            <a:off x="1441784" y="1502825"/>
            <a:ext cx="12033600" cy="8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</a:t>
            </a: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FLÄSK ÄRTSOPPA SAMT PANNKAKOR MED SYLT OCH VISPAD GRÄDDE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NATTBAKAD ENTRECÔTE TOPPAD MED CHIMICHURRI 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SEVERAS MED CHILIBEARNAISE, RÖDVINSSÅS, GRÖNSAKER SAMT STEKT POTATIS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PANKOPANERAD KYCKLINGSCHNITZEL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MED BEARNAISESÅS, RÖDVINSSÅS SAMT STEKT POTATIS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BRÄCKT FALUKORV MED STUVADE MAKARONER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PANERAD FLUNDRAFILÉ MED TARTARSÅS, CITRON, OCH KOKT POTATIS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SPAGETTI KÖTTFÄRSSÅS GARNERAS MED PARMESAN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VEG ÄRTSOPPA SAMT PANNKAKOR MED SYLT OCH VISPAD GRÄDDE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GRAVLAX SERVERAS MED KOKT POTATIS, HOVMÄSTARSÅS OCH DILL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0" name="Google Shape;90;p1"/>
          <p:cNvSpPr txBox="1"/>
          <p:nvPr/>
        </p:nvSpPr>
        <p:spPr>
          <a:xfrm rot="-5400000">
            <a:off x="12578483" y="9812057"/>
            <a:ext cx="3137118" cy="67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lang="en-US" sz="5000" u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Á LA CARTE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 rot="-5400000">
            <a:off x="14778054" y="4650857"/>
            <a:ext cx="1999161" cy="58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1" sz="30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"/>
          <p:cNvSpPr txBox="1"/>
          <p:nvPr/>
        </p:nvSpPr>
        <p:spPr>
          <a:xfrm rot="-5400000">
            <a:off x="14822901" y="5812619"/>
            <a:ext cx="63924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KEBAB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SERVERAS MED POMMES FRITTES, TOMTATSÅS &amp; VITLÖKSÅS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SPAGHETTI CARBONARA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SERVERAS MED ÄGGULA SAMT PARMESAN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FLÄSKNOISETTE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155:-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</a:t>
            </a: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ERVERAS MED POMMES FRITTES, GRÖNSAKER, RÖDVINSÅS, BEARNAISESÅS</a:t>
            </a:r>
            <a:r>
              <a:rPr lang="en-US" sz="1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ANGUS-HÖGREV BURGARE 200G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M. BRIOCHEBRÖD, DRESSING, GURKA, LÖK, SALLAD, POMMES FRITTES, BEARNAISESÅS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∎HALLOUMI BURGARE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M. BRIOCHEBRÖD, DRESSING, GURKA, LÖK, SALLAD, POMMES FRITTES, BEARNAISESÅS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∎BIFFSTEK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155:-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SERVERAS MED POMMES FRITTES, GRÖNSAKER, RÖDVINSÅS, BEARNAISESÅS</a:t>
            </a:r>
            <a:endParaRPr sz="1600"/>
          </a:p>
        </p:txBody>
      </p:sp>
      <p:sp>
        <p:nvSpPr>
          <p:cNvPr id="93" name="Google Shape;93;p1"/>
          <p:cNvSpPr txBox="1"/>
          <p:nvPr/>
        </p:nvSpPr>
        <p:spPr>
          <a:xfrm rot="-5400000">
            <a:off x="14521484" y="-371034"/>
            <a:ext cx="4917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RÄKSALLAD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130:-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SOJABÖNOR, PAPRIKA, LÖK &amp; ÄGG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CEASARSALLAD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KYCKLING, BACON, KRUTONGER, PARMESAN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TOMAT, GRUKA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KYCKLINGSALLAD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LÖK, PAPRIKA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HALLOUMISALLAD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VALNÖTTER, HONUNG, OLIVER, LÖK</a:t>
            </a:r>
            <a:endParaRPr sz="1600"/>
          </a:p>
        </p:txBody>
      </p:sp>
      <p:sp>
        <p:nvSpPr>
          <p:cNvPr id="94" name="Google Shape;94;p1"/>
          <p:cNvSpPr txBox="1"/>
          <p:nvPr/>
        </p:nvSpPr>
        <p:spPr>
          <a:xfrm rot="-5400000">
            <a:off x="-895800" y="5934275"/>
            <a:ext cx="63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91E4F"/>
                </a:solidFill>
                <a:latin typeface="Teko"/>
                <a:ea typeface="Teko"/>
                <a:cs typeface="Teko"/>
                <a:sym typeface="Teko"/>
              </a:rPr>
              <a:t>LUNCH KUPONGER, 10 st – 1100 :- </a:t>
            </a:r>
            <a:endParaRPr sz="3600"/>
          </a:p>
        </p:txBody>
      </p:sp>
      <p:sp>
        <p:nvSpPr>
          <p:cNvPr id="95" name="Google Shape;95;p1"/>
          <p:cNvSpPr txBox="1"/>
          <p:nvPr/>
        </p:nvSpPr>
        <p:spPr>
          <a:xfrm flipH="1" rot="-5400000">
            <a:off x="478795" y="9293077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ALLERGIER? FRÅGA PERSONALEN OM HJÄLP!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6" name="Google Shape;96;p1"/>
          <p:cNvSpPr/>
          <p:nvPr/>
        </p:nvSpPr>
        <p:spPr>
          <a:xfrm rot="-5400000">
            <a:off x="12098580" y="1637148"/>
            <a:ext cx="4096921" cy="825263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 rot="-5400000">
            <a:off x="12465368" y="1344912"/>
            <a:ext cx="3426020" cy="7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lang="en-US" sz="5000" u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SALLADER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2022-07-26T19:09:41Z</dcterms:created>
  <dc:creator>Rebecca Riviera</dc:creator>
</cp:coreProperties>
</file>