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ADF5-8FEF-4570-898D-03109A6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6C860-737E-4C06-AEC6-38217293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E2E0-D2D6-4090-95B8-478ED43F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0C42-308F-47E8-9B8D-07D8B63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1C8E-3FC4-4541-84D9-3AC8790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BBC0-D285-49A6-82DA-C103A0F3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8FEB-205D-4957-855A-7BF8F0AF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63E7-9C41-4EA8-9EA6-441A0BD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E1B9-8498-4973-9DF2-E756110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9141-5C93-4E19-B960-ECD02FFA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26F5-12F1-4A70-AFB1-C2732AB15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29DC-47A3-4114-AF3F-D72CEB95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0FE2-7398-4FBA-A3D1-31BFB616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B628-C31B-4EFE-8348-DF6730C3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42A9-E68A-4641-A68A-11DCAEC4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9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6DDD-E8B8-40C0-B514-F3507851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2044-AA70-404D-8364-EF3BB364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A7B4-731D-46FD-B73B-B62945A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8112-3209-4628-9380-7A8AC23F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35C6-0416-4FFC-8FD7-2AE751CC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9953-624F-41D6-A06F-3723A04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BD72-9040-437B-B5F1-B91E8696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6F9-4DC0-4325-9B16-58EAB336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2969-E945-40DD-B81F-5FFE69D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DAAE-CC98-4E43-89F6-A37E2AFA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8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301-99CD-4542-ABE8-80D4D15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8CC7-70B1-44B4-B50A-9060698F2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A1A2-04DC-451F-B443-D12B55C1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F52B-B97A-4BCF-B77C-E6620F45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3FAAD-A80F-4E69-9EBB-D3E1659C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7773-242F-455F-845F-2FA51AF1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3FE-820A-42D5-B9C4-7A7E4AF3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DACD-348E-4B4C-8452-09D80635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34D6-3CF3-45E7-8F01-3F8C6EB3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B9F55-D5B8-401A-9C80-15FA8D2A4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BD7D8-7CF8-4D85-AE35-32C836789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E6442-1BB2-46D4-A3B7-487A1AB8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149E6-5984-41DF-9407-E4E4CBA0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F79FB-0AB1-44D9-B75F-D8935CE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8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7210-D3B0-4073-AFF3-A1A58520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F25E3-D9E2-4985-BA10-AC92910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797FC-90F0-40BB-BA93-96F6F09B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F92D-3BAF-4124-B619-69A9050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56A4B-DC94-44A1-AEAA-A67209A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CB07E-5266-439A-88D7-8786C461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B1D6-A4C0-4EFC-B41B-62184757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B5CC-CB8C-49D0-958E-C9F12CD5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BFC1-131A-417A-9F85-4FD06BA0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1AC65-58A1-4674-B867-D149A8FC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4974-B3F5-4DAC-913F-919312AC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24B7-4ADA-4948-9638-55EBA80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9ED3-E65A-46A2-8873-C216D400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CCF2-1A4F-4457-A30E-2B948B6B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524A3-49A6-453D-8568-F7B6B744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F50E-F258-4B1C-8FDF-E05359B5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CDC5-7C55-46D8-B5A0-6C00450B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5F155-5A24-44DA-8DC0-8C5AC3BC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E26B-B3B3-48CF-8ADA-22265552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5DB4A-31ED-4412-A44B-7A1067CF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00AE-DB84-4B63-A5DC-DE7DB245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23BF-6550-4EE2-9E51-8E92ADEB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EB77-C26E-4EBD-A5F2-B8063B5F6528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A836-7652-4ADB-8AC5-9B52D8C6D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B863-C095-4F64-A6A3-FC8E939C4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941C-DCEA-4CEB-B545-C3F9F0F1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3CD7F-5768-41C5-B399-3D99915E3AC4}"/>
              </a:ext>
            </a:extLst>
          </p:cNvPr>
          <p:cNvSpPr txBox="1"/>
          <p:nvPr/>
        </p:nvSpPr>
        <p:spPr>
          <a:xfrm>
            <a:off x="2202145" y="372863"/>
            <a:ext cx="778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latin typeface="Broadway" panose="04040905080B02020502" pitchFamily="82" charset="0"/>
              </a:rPr>
              <a:t>OLIGOPOLY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0CB6-398F-42C3-9A6C-CAB8F0279534}"/>
              </a:ext>
            </a:extLst>
          </p:cNvPr>
          <p:cNvSpPr txBox="1"/>
          <p:nvPr/>
        </p:nvSpPr>
        <p:spPr>
          <a:xfrm>
            <a:off x="7325560" y="3581399"/>
            <a:ext cx="1121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8EB68-2AE2-4A1A-8C0C-7223E9E8403D}"/>
              </a:ext>
            </a:extLst>
          </p:cNvPr>
          <p:cNvSpPr txBox="1"/>
          <p:nvPr/>
        </p:nvSpPr>
        <p:spPr>
          <a:xfrm>
            <a:off x="2860572" y="3581400"/>
            <a:ext cx="2005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51874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Bricchi, Ignacio</dc:creator>
  <cp:lastModifiedBy>Bricchi, Ignacio</cp:lastModifiedBy>
  <cp:revision>3</cp:revision>
  <dcterms:created xsi:type="dcterms:W3CDTF">2021-06-27T12:38:47Z</dcterms:created>
  <dcterms:modified xsi:type="dcterms:W3CDTF">2021-06-27T12:47:37Z</dcterms:modified>
</cp:coreProperties>
</file>