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16" d="100"/>
          <a:sy n="116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6751-47E4-094E-9ECE-5824ABFFB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237A2-CD02-0A02-031B-64AA2185D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D8304-4F84-9BA2-66DB-D570ECAB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B52-7333-424B-A870-FF8A35B5B122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85E3E-3268-5B33-BD85-29FFC9ED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4AE04-32AF-474B-7087-35282D4B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A6CF-9C75-5547-B1C3-2F755808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3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2317-166A-D6E6-EFDD-32FE1C0F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5AFB0-0951-0345-6AF9-944137470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90292-EF85-D167-9C90-EFDBD7D6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B52-7333-424B-A870-FF8A35B5B122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0615D-B1E0-61EB-6C86-5F5C16839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5C597-F804-80D9-AADF-89040E15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A6CF-9C75-5547-B1C3-2F755808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0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3E56C-47DB-A244-1980-3AEA878AF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8B38D-B0AF-7D40-6CC5-E1B4E95A6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F507B-D8BA-EDCA-1757-E3B581AA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B52-7333-424B-A870-FF8A35B5B122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6A1F6-6DD3-94CF-7AAC-BBB645D3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29501-9870-086E-2611-DC01067E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A6CF-9C75-5547-B1C3-2F755808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6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2109-BF0F-3904-ACC8-C43C3049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23C25-1C50-52B0-DA2C-57F9D2C56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FB455-9F44-AF60-22B4-0977289D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B52-7333-424B-A870-FF8A35B5B122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BEF84-62F2-923A-08D9-8098B21D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42B66-9E6C-E74F-CF2D-16B9B034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A6CF-9C75-5547-B1C3-2F755808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6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D837-60D3-4D5A-ACD0-40FEAB68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0EED8-CE17-0104-F31E-5D827C332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2EA82-8480-C06E-EC36-062F1B28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B52-7333-424B-A870-FF8A35B5B122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17AA2-CFBF-FBA2-2AA4-BBC45E58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E4582-0E7B-C467-C6F6-05A4EC63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A6CF-9C75-5547-B1C3-2F755808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8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1047E-FFAA-31DB-1DBD-306212EF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CE9AE-9598-2D21-9D85-E5BAF0DBF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44FDF-6AB1-4400-747E-6D83EF39E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48F43-8FDA-62D4-1FEF-31BD53A4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B52-7333-424B-A870-FF8A35B5B122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A3918-3AC3-D203-480C-C36A23B6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81367-599C-D29F-D118-857BD97A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A6CF-9C75-5547-B1C3-2F755808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2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8205-9A4F-4381-778C-237798B9A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41FE6-FCA6-89BB-0BF7-4E11C7964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01384-B632-C116-7592-1AE561C76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6493C-9839-8495-4C4C-46DC19530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AD493-6D6F-0D7E-A9D2-B43A7D26D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AB1ED-32E4-23CE-7CA5-881A424F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B52-7333-424B-A870-FF8A35B5B122}" type="datetimeFigureOut">
              <a:rPr lang="en-US" smtClean="0"/>
              <a:t>8/27/25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CD071-D3DB-2B0F-C529-4C81D2D1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58ED5C-FEF2-4C25-D207-C17C9381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A6CF-9C75-5547-B1C3-2F755808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0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2119-85B7-2CC6-A09A-FB140B71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6861D8-62D8-D466-D6F7-5417FE0F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B52-7333-424B-A870-FF8A35B5B122}" type="datetimeFigureOut">
              <a:rPr lang="en-US" smtClean="0"/>
              <a:t>8/27/25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C2B3E-FBB3-4947-BEE3-D2DBECDE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415C7-C173-D909-2A2D-0A6E2B24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A6CF-9C75-5547-B1C3-2F755808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51EEE-88E6-0CE3-1E34-E8F24D8A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B52-7333-424B-A870-FF8A35B5B122}" type="datetimeFigureOut">
              <a:rPr lang="en-US" smtClean="0"/>
              <a:t>8/27/25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BF9618-359F-6BB3-C6EF-98416581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6CD0C-4790-8F8D-2507-513A51BC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A6CF-9C75-5547-B1C3-2F755808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6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5DAB-E5D4-0141-BE32-C69D45B4F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FA43-8BB5-3A36-14C5-7247D4FC7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0DBD-F8E7-2842-4C2A-ABCA688FE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F8DDE-30FC-5028-2B3D-E791180C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B52-7333-424B-A870-FF8A35B5B122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9DAAC-E286-6B48-AF59-94751EC2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21C2E-EF54-0A06-461E-3B603290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A6CF-9C75-5547-B1C3-2F755808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3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09D1-B397-6F93-9235-CCC23A1FB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055B5-1E81-4FA0-7E25-E50BB71D9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9FB7A-4FAB-BFE9-B371-9811639DA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CA053-5D76-45A7-A2F1-3EC2A3E21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3B52-7333-424B-A870-FF8A35B5B122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7E8AE-8EA2-DD09-A71A-76090D2F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8A5A2-D296-1E8B-1104-1EB2F8EE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A6CF-9C75-5547-B1C3-2F755808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0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A71D27-CAC4-04FE-7654-043893C86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051AD-323D-9792-11D4-464E23337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7384F-A9C5-AA18-7D9F-5E7137BE5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193B52-7333-424B-A870-FF8A35B5B122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E0E9B-2471-D82A-4FB0-95ED1F457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02724-A6D0-9FD1-8B8B-5AC2CA01C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31A6CF-9C75-5547-B1C3-2F755808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3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438D-34DC-0F82-5A86-554FCC3E20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82C0E-7728-ADD5-6745-90334B778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76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61859BF88EDE41A1E1A133DDA45174" ma:contentTypeVersion="20" ma:contentTypeDescription="Create a new document." ma:contentTypeScope="" ma:versionID="6f8f78f7f6549b4bda289c8b5666e42a">
  <xsd:schema xmlns:xsd="http://www.w3.org/2001/XMLSchema" xmlns:xs="http://www.w3.org/2001/XMLSchema" xmlns:p="http://schemas.microsoft.com/office/2006/metadata/properties" xmlns:ns2="0b711e42-9fec-4e4e-88d4-de09c7e8d1ac" xmlns:ns3="dd1b2b61-5ea7-4bc6-b1a0-d4062b1a9a77" targetNamespace="http://schemas.microsoft.com/office/2006/metadata/properties" ma:root="true" ma:fieldsID="c694ee53c7441ee3b4ab1e9b2c95bc07" ns2:_="" ns3:_="">
    <xsd:import namespace="0b711e42-9fec-4e4e-88d4-de09c7e8d1ac"/>
    <xsd:import namespace="dd1b2b61-5ea7-4bc6-b1a0-d4062b1a9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  <xsd:element ref="ns2:MediaLengthInSeconds" minOccurs="0"/>
                <xsd:element ref="ns2:MediaServiceLocation" minOccurs="0"/>
                <xsd:element ref="ns3:TaxCatchAll" minOccurs="0"/>
                <xsd:element ref="ns2:lcf76f155ced4ddcb4097134ff3c332f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711e42-9fec-4e4e-88d4-de09c7e8d1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4a2bebbe-521a-4b00-839b-55ccc7b096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1b2b61-5ea7-4bc6-b1a0-d4062b1a9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f1f8d477-bcc6-49f8-b89b-ed26851b851c}" ma:internalName="TaxCatchAll" ma:showField="CatchAllData" ma:web="dd1b2b61-5ea7-4bc6-b1a0-d4062b1a9a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d1b2b61-5ea7-4bc6-b1a0-d4062b1a9a77" xsi:nil="true"/>
    <lcf76f155ced4ddcb4097134ff3c332f xmlns="0b711e42-9fec-4e4e-88d4-de09c7e8d1a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2EEC55D-362D-4713-B99F-AFE3E96F3EFB}"/>
</file>

<file path=customXml/itemProps2.xml><?xml version="1.0" encoding="utf-8"?>
<ds:datastoreItem xmlns:ds="http://schemas.openxmlformats.org/officeDocument/2006/customXml" ds:itemID="{D3CDE0F1-7716-4975-9B4D-363E9B18E0A6}"/>
</file>

<file path=customXml/itemProps3.xml><?xml version="1.0" encoding="utf-8"?>
<ds:datastoreItem xmlns:ds="http://schemas.openxmlformats.org/officeDocument/2006/customXml" ds:itemID="{A697530A-1D7F-4345-B0F7-1DF44766C18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Arnaud Teissier</dc:creator>
  <cp:lastModifiedBy>Arnaud Teissier</cp:lastModifiedBy>
  <cp:revision>1</cp:revision>
  <dcterms:created xsi:type="dcterms:W3CDTF">2025-08-27T10:49:07Z</dcterms:created>
  <dcterms:modified xsi:type="dcterms:W3CDTF">2025-08-27T10:49:34Z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0x010100F261859BF88EDE41A1E1A133DDA45174</vt:lpwstr>
  </property>
</Properties>
</file>