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73" r:id="rId6"/>
    <p:sldId id="274" r:id="rId7"/>
    <p:sldId id="275" r:id="rId8"/>
    <p:sldId id="276" r:id="rId9"/>
    <p:sldId id="272" r:id="rId10"/>
  </p:sldIdLst>
  <p:sldSz cx="10080625" cy="567055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898"/>
    <a:srgbClr val="062C56"/>
    <a:srgbClr val="022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-1" y="0"/>
            <a:ext cx="10080625" cy="56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Laureando</a:t>
            </a: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Ivan </a:t>
            </a:r>
            <a:r>
              <a:rPr lang="it-IT" sz="2200" b="1" spc="-1" dirty="0">
                <a:solidFill>
                  <a:srgbClr val="000000"/>
                </a:solidFill>
                <a:latin typeface="TeX Gyre Cursor"/>
                <a:ea typeface="DejaVu Sans"/>
              </a:rPr>
              <a:t>Carlini</a:t>
            </a:r>
            <a:endParaRPr lang="it-IT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Matricola 549086</a:t>
            </a:r>
            <a:endParaRPr lang="it-IT" sz="20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Tesi di Laurea Magistrale</a:t>
            </a: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Enumerazione di 1-Page Book Embedding</a:t>
            </a:r>
            <a:endParaRPr lang="it-IT" sz="2200" b="1" spc="-1" dirty="0">
              <a:solidFill>
                <a:srgbClr val="000000"/>
              </a:solidFill>
              <a:latin typeface="TeX Gyre Cursor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it-IT" sz="2200" b="1" spc="-1" dirty="0">
                <a:solidFill>
                  <a:srgbClr val="000000"/>
                </a:solidFill>
                <a:latin typeface="TeX Gyre Cursor"/>
                <a:ea typeface="DejaVu Sans"/>
              </a:rPr>
              <a:t>di Grafi Diretti Aciclici</a:t>
            </a:r>
            <a:endParaRPr lang="it-IT" sz="2200" b="1" strike="noStrike" spc="-1" dirty="0">
              <a:solidFill>
                <a:srgbClr val="000000"/>
              </a:solidFill>
              <a:latin typeface="TeX Gyre Cursor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it-IT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Relatore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Prof. Giordano Da Lozzo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Dipartimento di Ingegneria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Anno Accademico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2023 / 2024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-1" y="0"/>
            <a:ext cx="2187261" cy="120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4000" b="1" dirty="0">
                <a:latin typeface="TeX Gyre Cursor"/>
              </a:rPr>
              <a:t>Obiettivi della tesi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32B021-A103-2575-5C0B-CB7E8D11B566}"/>
              </a:ext>
            </a:extLst>
          </p:cNvPr>
          <p:cNvSpPr txBox="1"/>
          <p:nvPr/>
        </p:nvSpPr>
        <p:spPr>
          <a:xfrm>
            <a:off x="527410" y="1337593"/>
            <a:ext cx="9025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Realizzare un algoritmo per l’enumerazione di tutti i possibili 1-page book embedding di un grafo diretto aciclico (DAG)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Ricavare una formula per contare quanti sono i 1-page book embedding ammessi da un determinato DAG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TeX Gyre Curso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Sviluppare un tool che consente di utilizzare l’algoritmo su una pagina web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DF41AF2-5267-C2C8-3A67-312219CBDD96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411B938-2069-6E18-B473-6BAF3DF5DFF3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12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4000" b="1" dirty="0">
                <a:latin typeface="TeX Gyre Cursor"/>
              </a:rPr>
              <a:t>DAG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32B021-A103-2575-5C0B-CB7E8D11B566}"/>
              </a:ext>
            </a:extLst>
          </p:cNvPr>
          <p:cNvSpPr txBox="1"/>
          <p:nvPr/>
        </p:nvSpPr>
        <p:spPr>
          <a:xfrm>
            <a:off x="527409" y="1118386"/>
            <a:ext cx="902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eX Gyre Cursor"/>
              </a:rPr>
              <a:t>Un DAG è un grafo diretto che non contiene cicli diretti</a:t>
            </a:r>
          </a:p>
        </p:txBody>
      </p:sp>
      <p:pic>
        <p:nvPicPr>
          <p:cNvPr id="4" name="Immagine 3" descr="Immagine che contiene cerchio, linea, diagramma&#10;&#10;Descrizione generata automaticamente">
            <a:extLst>
              <a:ext uri="{FF2B5EF4-FFF2-40B4-BE49-F238E27FC236}">
                <a16:creationId xmlns:a16="http://schemas.microsoft.com/office/drawing/2014/main" id="{4440C4AA-173D-D79D-307E-A56FBD3C4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17" y="2154192"/>
            <a:ext cx="3130989" cy="2514045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CD4B5AD3-529D-3691-28CE-C9189E843B98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E118AD4-549D-CA63-9E1D-E119CB613F21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0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4000" b="1" dirty="0">
                <a:latin typeface="TeX Gyre Cursor"/>
              </a:rPr>
              <a:t>Book embedding di un DAG</a:t>
            </a:r>
            <a:endParaRPr lang="it-IT" dirty="0"/>
          </a:p>
        </p:txBody>
      </p:sp>
      <p:pic>
        <p:nvPicPr>
          <p:cNvPr id="9" name="Immagine 8" descr="Immagine che contiene cerchio, linea, schizzo&#10;&#10;Descrizione generata automaticamente">
            <a:extLst>
              <a:ext uri="{FF2B5EF4-FFF2-40B4-BE49-F238E27FC236}">
                <a16:creationId xmlns:a16="http://schemas.microsoft.com/office/drawing/2014/main" id="{3A405DAE-114D-CB2A-A499-2269AAF50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92" y="1889760"/>
            <a:ext cx="2350390" cy="1891030"/>
          </a:xfrm>
          <a:prstGeom prst="rect">
            <a:avLst/>
          </a:prstGeom>
        </p:spPr>
      </p:pic>
      <p:pic>
        <p:nvPicPr>
          <p:cNvPr id="11" name="Immagine 10" descr="Immagine che contiene disegno, clipart, Line art, illustrazione&#10;&#10;Descrizione generata automaticamente">
            <a:extLst>
              <a:ext uri="{FF2B5EF4-FFF2-40B4-BE49-F238E27FC236}">
                <a16:creationId xmlns:a16="http://schemas.microsoft.com/office/drawing/2014/main" id="{EA8C9D3D-6E95-8DF2-14F8-88C0385F6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43" y="978890"/>
            <a:ext cx="3060482" cy="3932138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FFA2D79C-FC27-23B7-DE3A-86CBED59F7F6}"/>
              </a:ext>
            </a:extLst>
          </p:cNvPr>
          <p:cNvSpPr/>
          <p:nvPr/>
        </p:nvSpPr>
        <p:spPr>
          <a:xfrm>
            <a:off x="4744011" y="2506438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1193FA0-328E-E2D4-2F16-FAF3F002F796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23B7267-6346-3A15-B617-74BD8731B9A8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67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AA3639-CF5B-EE61-DD4C-CEDC7A0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276" y="0"/>
            <a:ext cx="8625349" cy="801045"/>
          </a:xfrm>
        </p:spPr>
        <p:txBody>
          <a:bodyPr/>
          <a:lstStyle/>
          <a:p>
            <a:pPr algn="ctr"/>
            <a:r>
              <a:rPr lang="it-IT" sz="4000" b="1" dirty="0">
                <a:latin typeface="TeX Gyre Cursor"/>
              </a:rPr>
              <a:t>1-page book embedding di un DAG</a:t>
            </a:r>
            <a:endParaRPr lang="it-IT" dirty="0"/>
          </a:p>
        </p:txBody>
      </p:sp>
      <p:pic>
        <p:nvPicPr>
          <p:cNvPr id="4" name="Immagine 3" descr="Immagine che contiene linea, diagramma, cerchio&#10;&#10;Descrizione generata automaticamente">
            <a:extLst>
              <a:ext uri="{FF2B5EF4-FFF2-40B4-BE49-F238E27FC236}">
                <a16:creationId xmlns:a16="http://schemas.microsoft.com/office/drawing/2014/main" id="{9E9F19A4-8007-59A6-A270-16AB36C1F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600547"/>
            <a:ext cx="3555744" cy="2469454"/>
          </a:xfrm>
          <a:prstGeom prst="rect">
            <a:avLst/>
          </a:prstGeom>
        </p:spPr>
      </p:pic>
      <p:pic>
        <p:nvPicPr>
          <p:cNvPr id="6" name="Immagine 5" descr="Immagine che contiene schizzo, Line art, bianco, disegno&#10;&#10;Descrizione generata automaticamente">
            <a:extLst>
              <a:ext uri="{FF2B5EF4-FFF2-40B4-BE49-F238E27FC236}">
                <a16:creationId xmlns:a16="http://schemas.microsoft.com/office/drawing/2014/main" id="{989C481F-0394-986B-86E0-40D7733D5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96" y="2113477"/>
            <a:ext cx="5095508" cy="1443595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1DCA3B8A-55B2-7A7A-2518-B6ADDDA7206D}"/>
              </a:ext>
            </a:extLst>
          </p:cNvPr>
          <p:cNvSpPr/>
          <p:nvPr/>
        </p:nvSpPr>
        <p:spPr>
          <a:xfrm>
            <a:off x="3971122" y="2506437"/>
            <a:ext cx="599583" cy="657674"/>
          </a:xfrm>
          <a:prstGeom prst="rightArrow">
            <a:avLst>
              <a:gd name="adj1" fmla="val 32938"/>
              <a:gd name="adj2" fmla="val 50000"/>
            </a:avLst>
          </a:prstGeom>
          <a:solidFill>
            <a:srgbClr val="0A58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7A0A061-A527-1863-2156-155AA134331C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96607E9-3F2D-16CB-C677-39126F093E3D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9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magine 42"/>
          <p:cNvPicPr/>
          <p:nvPr/>
        </p:nvPicPr>
        <p:blipFill>
          <a:blip r:embed="rId2"/>
          <a:stretch/>
        </p:blipFill>
        <p:spPr>
          <a:xfrm>
            <a:off x="0" y="0"/>
            <a:ext cx="1455276" cy="801045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0D7590DB-0FCB-CEC5-0308-901E7991F4F3}"/>
              </a:ext>
            </a:extLst>
          </p:cNvPr>
          <p:cNvSpPr/>
          <p:nvPr/>
        </p:nvSpPr>
        <p:spPr>
          <a:xfrm>
            <a:off x="1" y="2463521"/>
            <a:ext cx="10080624" cy="7435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00000"/>
                </a:solidFill>
                <a:latin typeface="TeX Gyre Cursor"/>
                <a:ea typeface="DejaVu Sans"/>
              </a:rPr>
              <a:t>Grazie per l’attenzione!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7A6600-4CB0-34D3-1A86-615A6C6EA8D3}"/>
              </a:ext>
            </a:extLst>
          </p:cNvPr>
          <p:cNvSpPr/>
          <p:nvPr/>
        </p:nvSpPr>
        <p:spPr>
          <a:xfrm>
            <a:off x="0" y="5343979"/>
            <a:ext cx="10080625" cy="326571"/>
          </a:xfrm>
          <a:prstGeom prst="rect">
            <a:avLst/>
          </a:prstGeom>
          <a:solidFill>
            <a:srgbClr val="062C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TeX Gyre Cursor"/>
              </a:rPr>
              <a:t>Enumerazione di 1-Page Book Embedding di Grafi Diretti Aciclici - Ivan Carlini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9E6AD7-810B-13CA-7A8A-59C0BFBA35F6}"/>
              </a:ext>
            </a:extLst>
          </p:cNvPr>
          <p:cNvSpPr/>
          <p:nvPr/>
        </p:nvSpPr>
        <p:spPr>
          <a:xfrm>
            <a:off x="0" y="5308026"/>
            <a:ext cx="10080625" cy="71906"/>
          </a:xfrm>
          <a:prstGeom prst="rect">
            <a:avLst/>
          </a:prstGeom>
          <a:solidFill>
            <a:srgbClr val="0A58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23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8" ma:contentTypeDescription="Creare un nuovo documento." ma:contentTypeScope="" ma:versionID="54ed76d39ba610490d0c4f12c2ed89a1">
  <xsd:schema xmlns:xsd="http://www.w3.org/2001/XMLSchema" xmlns:xs="http://www.w3.org/2001/XMLSchema" xmlns:p="http://schemas.microsoft.com/office/2006/metadata/properties" xmlns:ns3="c8d8867b-9144-4820-a959-3365945bb6b6" xmlns:ns4="b7d7a78c-ebd1-4b8e-b94b-7acbb09560d1" targetNamespace="http://schemas.microsoft.com/office/2006/metadata/properties" ma:root="true" ma:fieldsID="9233a1fbbd8b5d1a970a083739430a70" ns3:_="" ns4:_="">
    <xsd:import namespace="c8d8867b-9144-4820-a959-3365945bb6b6"/>
    <xsd:import namespace="b7d7a78c-ebd1-4b8e-b94b-7acbb09560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E49FA3-402E-4649-B24F-B0ECF50FD8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CF3FB3-637E-411C-BA1B-B4B26E80F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d8867b-9144-4820-a959-3365945bb6b6"/>
    <ds:schemaRef ds:uri="b7d7a78c-ebd1-4b8e-b94b-7acbb09560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345D12-53A4-4083-9E18-7AF0C28962D0}">
  <ds:schemaRefs>
    <ds:schemaRef ds:uri="c8d8867b-9144-4820-a959-3365945bb6b6"/>
    <ds:schemaRef ds:uri="http://schemas.microsoft.com/office/2006/metadata/properties"/>
    <ds:schemaRef ds:uri="http://schemas.openxmlformats.org/package/2006/metadata/core-properties"/>
    <ds:schemaRef ds:uri="b7d7a78c-ebd1-4b8e-b94b-7acbb09560d1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</TotalTime>
  <Words>170</Words>
  <Application>Microsoft Office PowerPoint</Application>
  <PresentationFormat>Personalizzato</PresentationFormat>
  <Paragraphs>31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Symbol</vt:lpstr>
      <vt:lpstr>TeX Gyre Cursor</vt:lpstr>
      <vt:lpstr>Wingdings</vt:lpstr>
      <vt:lpstr>Office Theme</vt:lpstr>
      <vt:lpstr>Presentazione standard di PowerPoint</vt:lpstr>
      <vt:lpstr>Obiettivi della tesi</vt:lpstr>
      <vt:lpstr>DAG</vt:lpstr>
      <vt:lpstr>Book embedding di un DAG</vt:lpstr>
      <vt:lpstr>1-page book embedding di un DAG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D56SQ92</dc:creator>
  <dc:description/>
  <cp:lastModifiedBy>IVAN CARLINI</cp:lastModifiedBy>
  <cp:revision>36</cp:revision>
  <dcterms:created xsi:type="dcterms:W3CDTF">2020-10-25T17:44:13Z</dcterms:created>
  <dcterms:modified xsi:type="dcterms:W3CDTF">2024-10-15T18:59:46Z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Personalizzato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ContentTypeId">
    <vt:lpwstr>0x01010090E25A177DBE194CA7DDF0CC303C92DA</vt:lpwstr>
  </property>
</Properties>
</file>