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3" r:id="rId6"/>
    <p:sldId id="265" r:id="rId7"/>
    <p:sldId id="266" r:id="rId8"/>
    <p:sldId id="267" r:id="rId9"/>
    <p:sldId id="260" r:id="rId10"/>
    <p:sldId id="262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61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2403C-52CE-4B72-B98F-39276AF634DB}" v="37" dt="2023-11-20T12:49:45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0E867B-B3F6-EB81-0039-8CC129CDF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910F6-F194-7714-F258-4FE89F0C1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F4849A-9975-201C-AADE-FDF7EF52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C8ACAC-33C0-4FB2-26AE-85E2EF1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A36F95-D447-BD7D-D6EF-FA54AED3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0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209E9-0335-0724-E893-AA85B913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81FC9B-BC60-63C2-1FFF-6D1E95B0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5639BF-BE95-86A1-22D5-0E082378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DE3ACA-0FFC-8554-C956-7451B7CE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95B8B-A9D4-8A37-BD5B-1B10393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67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228AB63-764B-90A1-119F-38AA3795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51B46D-9FB9-7940-2B73-ACF445696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52749B-8504-D736-10BA-9A3EA319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4A0EB4-31A2-D01E-5F9D-F23445B4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C0EEBA-1405-AD1D-ADE3-06B704EB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8FB29C-7258-F173-B191-A25F5E50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0B0C76-FE6D-CF56-E248-2775EBCD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30BD2-10B6-4AAC-036B-5346ED59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C0B7D-7A52-FFBA-2215-027A71BD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BF4F8-F69C-CBB7-8F12-EBB6B7E8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4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662BD-9DCD-6A24-3EFA-7C46A662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A80EFF-1982-91BE-AEC9-15A82056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701ABC-6FF6-8C8E-3F43-116F862C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E20883-59B7-129B-CF6A-274A8E2A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44DF0E-7C3A-F83F-95A9-6D2EAF57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73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97647-3D57-4B6D-3CFD-C2B0F858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8D33C-6F57-0993-1B38-65FBCCAB4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E75562-20C0-9AB5-5AE5-3B6606A4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7755BE-DD14-108A-9938-6B6C45DB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19281D-55BC-8606-8BD6-3D9B9FD0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D64B2-0BAC-AF4D-946F-9FD6A23C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1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7A22F-4152-4F90-AAC3-A8BDA315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B48B01-6A0E-978A-28BE-209800EE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25C874-D555-0234-EB14-93D282A1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C0ABAF-A6B7-66C9-D01C-06CD74E0C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837D16-483F-15F1-383F-C271A0BC8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250CC1-18D6-E151-E42A-04B60540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8F12D9-3E37-396D-6917-9D5AA99A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E97662-4F99-6B8E-A63C-2737965F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1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D9CB0-94B8-67F4-1BE5-84DFE7C2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28BA1B-6816-2A53-03C1-637163B2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1DE508-0FF4-9A56-9C28-9E10ADDF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568738-DA39-3ED5-342D-7759545A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90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32F8863-5B6D-1726-9E6A-457AC004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248289-E653-92E6-CE42-EF80DF5E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B7521-AEF3-42D7-E361-70BFE83C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34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991E0-9AD7-49CD-B968-BC165B15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31C70-0358-CBFC-B286-D7359A11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A580F7-FCB4-9D7F-9142-1391A8635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C69C18-7F8A-5C38-9C3B-977E4F6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7DDB90-CD1F-F829-DCF3-86A4E809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2D8DAA-BC12-BE79-130B-F379AB22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60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392F2-14A9-597A-CED9-7E2E6C01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92E86B-15B8-29BF-DD12-1C13ADAE9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A0ABF2-D120-F671-461F-16C229BDB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C62F9C-24BD-CCDB-EF13-445D3290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F40EE1-5F10-0B6F-F07F-60181700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6DCB2B-FF96-D0A8-E7B3-CF59D033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1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5E4FC7-41EB-6ABC-38D8-97D05AA2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00CCAC-2806-2B24-8577-AC659E6D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9E4C77-2BCD-798E-2939-6B2403CE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F074-6A6F-4038-A519-3157F790AFDA}" type="datetimeFigureOut">
              <a:rPr lang="it-IT" smtClean="0"/>
              <a:t>20/11/2023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65C29C-B56B-4C69-A2A7-3E4E7D6B0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D1395-D0FF-71D1-38E7-246BCE9F0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C8C5-7733-4E22-B7F3-9317AE2BB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198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Cortometraggio in Blender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F3E6E5-42ED-2F13-3C86-48EDB890C3BB}"/>
              </a:ext>
            </a:extLst>
          </p:cNvPr>
          <p:cNvSpPr txBox="1"/>
          <p:nvPr/>
        </p:nvSpPr>
        <p:spPr>
          <a:xfrm>
            <a:off x="5484390" y="6376701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Ivan Carlini</a:t>
            </a:r>
          </a:p>
        </p:txBody>
      </p:sp>
      <p:pic>
        <p:nvPicPr>
          <p:cNvPr id="6" name="Immagine 5" descr="Immagine che contiene cerchio, Elementi grafici, grafica, schermata&#10;&#10;Descrizione generata automaticamente">
            <a:extLst>
              <a:ext uri="{FF2B5EF4-FFF2-40B4-BE49-F238E27FC236}">
                <a16:creationId xmlns:a16="http://schemas.microsoft.com/office/drawing/2014/main" id="{0B6DF1A0-172B-C8E0-DABB-0DA45CB8F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24" y="2442892"/>
            <a:ext cx="2406551" cy="19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5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Ambientazione</a:t>
            </a:r>
          </a:p>
        </p:txBody>
      </p:sp>
      <p:pic>
        <p:nvPicPr>
          <p:cNvPr id="6" name="Immagine 5" descr="Immagine che contiene bianco e nero, monocromatico, natura&#10;&#10;Descrizione generata automaticamente">
            <a:extLst>
              <a:ext uri="{FF2B5EF4-FFF2-40B4-BE49-F238E27FC236}">
                <a16:creationId xmlns:a16="http://schemas.microsoft.com/office/drawing/2014/main" id="{06570C37-236C-D1CC-28F1-811AF1140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9" y="1210362"/>
            <a:ext cx="2764339" cy="1444381"/>
          </a:xfrm>
          <a:prstGeom prst="rect">
            <a:avLst/>
          </a:prstGeom>
        </p:spPr>
      </p:pic>
      <p:pic>
        <p:nvPicPr>
          <p:cNvPr id="8" name="Immagine 7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77FF1798-62B8-36CD-59A3-F534D4448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3" y="3559080"/>
            <a:ext cx="2082309" cy="1938916"/>
          </a:xfrm>
          <a:prstGeom prst="rect">
            <a:avLst/>
          </a:prstGeom>
        </p:spPr>
      </p:pic>
      <p:pic>
        <p:nvPicPr>
          <p:cNvPr id="10" name="Immagine 9" descr="Immagine che contiene bianco, bianco e nero, arte&#10;&#10;Descrizione generata automaticamente">
            <a:extLst>
              <a:ext uri="{FF2B5EF4-FFF2-40B4-BE49-F238E27FC236}">
                <a16:creationId xmlns:a16="http://schemas.microsoft.com/office/drawing/2014/main" id="{3515BD1F-0788-1CA5-88EA-D3CB0EB40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6" y="5911302"/>
            <a:ext cx="1193291" cy="460509"/>
          </a:xfrm>
          <a:prstGeom prst="rect">
            <a:avLst/>
          </a:prstGeom>
        </p:spPr>
      </p:pic>
      <p:pic>
        <p:nvPicPr>
          <p:cNvPr id="12" name="Immagine 11" descr="Immagine che contiene pianta, albero, albero di Natale, abete rosso&#10;&#10;Descrizione generata automaticamente">
            <a:extLst>
              <a:ext uri="{FF2B5EF4-FFF2-40B4-BE49-F238E27FC236}">
                <a16:creationId xmlns:a16="http://schemas.microsoft.com/office/drawing/2014/main" id="{2F5EDB6B-37EC-9153-9B34-A434791A8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35" y="1215162"/>
            <a:ext cx="1882792" cy="4282834"/>
          </a:xfrm>
          <a:prstGeom prst="rect">
            <a:avLst/>
          </a:prstGeom>
        </p:spPr>
      </p:pic>
      <p:pic>
        <p:nvPicPr>
          <p:cNvPr id="14" name="Immagine 13" descr="Immagine che contiene design, bianco e nero&#10;&#10;Descrizione generata automaticamente con attendibilità media">
            <a:extLst>
              <a:ext uri="{FF2B5EF4-FFF2-40B4-BE49-F238E27FC236}">
                <a16:creationId xmlns:a16="http://schemas.microsoft.com/office/drawing/2014/main" id="{3B95B789-95BC-50FC-B4F4-741C73642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97" y="5871679"/>
            <a:ext cx="545598" cy="500132"/>
          </a:xfrm>
          <a:prstGeom prst="rect">
            <a:avLst/>
          </a:prstGeom>
        </p:spPr>
      </p:pic>
      <p:pic>
        <p:nvPicPr>
          <p:cNvPr id="16" name="Immagine 15" descr="Immagine che contiene pianta, albero, albero di Natale, inverno&#10;&#10;Descrizione generata automaticamente">
            <a:extLst>
              <a:ext uri="{FF2B5EF4-FFF2-40B4-BE49-F238E27FC236}">
                <a16:creationId xmlns:a16="http://schemas.microsoft.com/office/drawing/2014/main" id="{22591E2D-F5D9-70C4-18CD-DB1306C96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25" y="1206644"/>
            <a:ext cx="2645472" cy="4291352"/>
          </a:xfrm>
          <a:prstGeom prst="rect">
            <a:avLst/>
          </a:prstGeom>
        </p:spPr>
      </p:pic>
      <p:pic>
        <p:nvPicPr>
          <p:cNvPr id="18" name="Immagine 17" descr="Immagine che contiene pianta, albero, ramo, bianco e nero&#10;&#10;Descrizione generata automaticamente">
            <a:extLst>
              <a:ext uri="{FF2B5EF4-FFF2-40B4-BE49-F238E27FC236}">
                <a16:creationId xmlns:a16="http://schemas.microsoft.com/office/drawing/2014/main" id="{A16C60A5-685A-AA00-88B6-8BF2F1E29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995" y="1215163"/>
            <a:ext cx="2171406" cy="42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Ambientazione</a:t>
            </a:r>
          </a:p>
        </p:txBody>
      </p:sp>
      <p:pic>
        <p:nvPicPr>
          <p:cNvPr id="4" name="Immagine 3" descr="Immagine che contiene albero&#10;&#10;Descrizione generata automaticamente">
            <a:extLst>
              <a:ext uri="{FF2B5EF4-FFF2-40B4-BE49-F238E27FC236}">
                <a16:creationId xmlns:a16="http://schemas.microsoft.com/office/drawing/2014/main" id="{B2910F2B-3EAE-1455-D0EF-E2E2A1862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" y="1322329"/>
            <a:ext cx="1139349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Ambientazione</a:t>
            </a:r>
          </a:p>
        </p:txBody>
      </p:sp>
      <p:pic>
        <p:nvPicPr>
          <p:cNvPr id="6" name="Immagine 5" descr="Immagine che contiene aria aperta, oscurità, schermata, scuro&#10;&#10;Descrizione generata automaticamente">
            <a:extLst>
              <a:ext uri="{FF2B5EF4-FFF2-40B4-BE49-F238E27FC236}">
                <a16:creationId xmlns:a16="http://schemas.microsoft.com/office/drawing/2014/main" id="{2995D3DC-E3CB-F08B-2323-429229169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9" y="1210362"/>
            <a:ext cx="9022702" cy="507527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542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Ambientazione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95D3DC-E3CB-F08B-2323-429229169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649" y="1210362"/>
            <a:ext cx="9022702" cy="507526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876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Musica e suoni</a:t>
            </a:r>
          </a:p>
        </p:txBody>
      </p:sp>
      <p:pic>
        <p:nvPicPr>
          <p:cNvPr id="6" name="Immagine 5" descr="Immagine che contiene schermata, Software multimediale, elettronica, software&#10;&#10;Descrizione generata automaticamente">
            <a:extLst>
              <a:ext uri="{FF2B5EF4-FFF2-40B4-BE49-F238E27FC236}">
                <a16:creationId xmlns:a16="http://schemas.microsoft.com/office/drawing/2014/main" id="{F00CD6E1-E75F-5EC9-292B-9CD9E468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98" y="1623526"/>
            <a:ext cx="8654186" cy="4655818"/>
          </a:xfrm>
          <a:prstGeom prst="rect">
            <a:avLst/>
          </a:prstGeom>
        </p:spPr>
      </p:pic>
      <p:pic>
        <p:nvPicPr>
          <p:cNvPr id="8" name="Immagine 7" descr="Immagine che contiene Elementi grafici, Policromia, cerchio, grafica&#10;&#10;Descrizione generata automaticamente">
            <a:extLst>
              <a:ext uri="{FF2B5EF4-FFF2-40B4-BE49-F238E27FC236}">
                <a16:creationId xmlns:a16="http://schemas.microsoft.com/office/drawing/2014/main" id="{A93D3045-FA68-D763-62E1-C8A8C8AD1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2688563"/>
            <a:ext cx="1480874" cy="14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Domande e suggerimenti</a:t>
            </a:r>
          </a:p>
        </p:txBody>
      </p:sp>
    </p:spTree>
    <p:extLst>
      <p:ext uri="{BB962C8B-B14F-4D97-AF65-F5344CB8AC3E}">
        <p14:creationId xmlns:p14="http://schemas.microsoft.com/office/powerpoint/2010/main" val="5165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Oggetto di scena</a:t>
            </a:r>
          </a:p>
        </p:txBody>
      </p:sp>
      <p:pic>
        <p:nvPicPr>
          <p:cNvPr id="4" name="Immagine 3" descr="Immagine che contiene musica, Strumento musicale, piano, tastiera&#10;&#10;Descrizione generata automaticamente">
            <a:extLst>
              <a:ext uri="{FF2B5EF4-FFF2-40B4-BE49-F238E27FC236}">
                <a16:creationId xmlns:a16="http://schemas.microsoft.com/office/drawing/2014/main" id="{1A51CBF6-F889-130E-8F81-679F702A0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72" y="1964689"/>
            <a:ext cx="4622255" cy="41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Oggetto di scena</a:t>
            </a:r>
          </a:p>
        </p:txBody>
      </p:sp>
      <p:pic>
        <p:nvPicPr>
          <p:cNvPr id="6" name="Immagine 5" descr="Immagine che contiene design&#10;&#10;Descrizione generata automaticamente">
            <a:extLst>
              <a:ext uri="{FF2B5EF4-FFF2-40B4-BE49-F238E27FC236}">
                <a16:creationId xmlns:a16="http://schemas.microsoft.com/office/drawing/2014/main" id="{DA63F61E-787F-4611-EDC5-F08F4AF4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67" y="1677897"/>
            <a:ext cx="961206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Oggetto di scena</a:t>
            </a:r>
          </a:p>
        </p:txBody>
      </p:sp>
      <p:pic>
        <p:nvPicPr>
          <p:cNvPr id="4" name="Immagine 3" descr="Immagine che contiene tastiera, design&#10;&#10;Descrizione generata automaticamente">
            <a:extLst>
              <a:ext uri="{FF2B5EF4-FFF2-40B4-BE49-F238E27FC236}">
                <a16:creationId xmlns:a16="http://schemas.microsoft.com/office/drawing/2014/main" id="{A8704C34-E115-44E9-47F7-1A4283300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0" y="1546784"/>
            <a:ext cx="960254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3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Oggetto di scena</a:t>
            </a:r>
          </a:p>
        </p:txBody>
      </p:sp>
      <p:pic>
        <p:nvPicPr>
          <p:cNvPr id="6" name="Immagine 5" descr="Immagine che contiene Tastiera musicale, tastiera, Strumento musicale, musica&#10;&#10;Descrizione generata automaticamente">
            <a:extLst>
              <a:ext uri="{FF2B5EF4-FFF2-40B4-BE49-F238E27FC236}">
                <a16:creationId xmlns:a16="http://schemas.microsoft.com/office/drawing/2014/main" id="{E8AEB328-1165-B805-6FC5-A6C38EEF8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1918907"/>
            <a:ext cx="963111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Protagonista</a:t>
            </a:r>
          </a:p>
        </p:txBody>
      </p:sp>
      <p:pic>
        <p:nvPicPr>
          <p:cNvPr id="4" name="Immagine 3" descr="Immagine che contiene cartone animato, robot&#10;&#10;Descrizione generata automaticamente">
            <a:extLst>
              <a:ext uri="{FF2B5EF4-FFF2-40B4-BE49-F238E27FC236}">
                <a16:creationId xmlns:a16="http://schemas.microsoft.com/office/drawing/2014/main" id="{025B7DCD-5953-8CC1-CBB1-66F95B12B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50" y="2043178"/>
            <a:ext cx="340090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3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Protagonista</a:t>
            </a:r>
          </a:p>
        </p:txBody>
      </p:sp>
      <p:pic>
        <p:nvPicPr>
          <p:cNvPr id="6" name="Immagine 5" descr="Immagine che contiene aria aperta, oscurità, Riflesso lente, schermata&#10;&#10;Descrizione generata automaticamente">
            <a:extLst>
              <a:ext uri="{FF2B5EF4-FFF2-40B4-BE49-F238E27FC236}">
                <a16:creationId xmlns:a16="http://schemas.microsoft.com/office/drawing/2014/main" id="{7F72F3FB-B092-A3EE-0A2B-0E26BB77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24" y="1210362"/>
            <a:ext cx="8757551" cy="4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Animazione</a:t>
            </a:r>
          </a:p>
        </p:txBody>
      </p:sp>
      <p:pic>
        <p:nvPicPr>
          <p:cNvPr id="4" name="Immagine 3" descr="Immagine che contiene Tastiera musicale, piano, musica, scuro&#10;&#10;Descrizione generata automaticamente">
            <a:extLst>
              <a:ext uri="{FF2B5EF4-FFF2-40B4-BE49-F238E27FC236}">
                <a16:creationId xmlns:a16="http://schemas.microsoft.com/office/drawing/2014/main" id="{1D9CFB08-32B2-8906-2005-474A87763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70" y="1322329"/>
            <a:ext cx="8696660" cy="48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6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ria aperta, schermata, oscurità, lago&#10;&#10;Descrizione generata automaticamente">
            <a:extLst>
              <a:ext uri="{FF2B5EF4-FFF2-40B4-BE49-F238E27FC236}">
                <a16:creationId xmlns:a16="http://schemas.microsoft.com/office/drawing/2014/main" id="{80ACF7C8-9727-6ABA-0FF3-402746F6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01565-3B38-55D9-F0FE-B137017B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12192000" cy="109839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Animazione</a:t>
            </a:r>
          </a:p>
        </p:txBody>
      </p:sp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39DDFD99-A549-1312-F26C-9C430BDF9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02" y="1210362"/>
            <a:ext cx="7050196" cy="50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07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9" ma:contentTypeDescription="Creare un nuovo documento." ma:contentTypeScope="" ma:versionID="be897fab2432972a8d94a0f316c4b5c9">
  <xsd:schema xmlns:xsd="http://www.w3.org/2001/XMLSchema" xmlns:xs="http://www.w3.org/2001/XMLSchema" xmlns:p="http://schemas.microsoft.com/office/2006/metadata/properties" xmlns:ns3="c8d8867b-9144-4820-a959-3365945bb6b6" xmlns:ns4="b7d7a78c-ebd1-4b8e-b94b-7acbb09560d1" targetNamespace="http://schemas.microsoft.com/office/2006/metadata/properties" ma:root="true" ma:fieldsID="a59021965a8100c849818deeb7377e36" ns3:_="" ns4:_="">
    <xsd:import namespace="c8d8867b-9144-4820-a959-3365945bb6b6"/>
    <xsd:import namespace="b7d7a78c-ebd1-4b8e-b94b-7acbb09560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1C9836-0F60-4121-8827-47B44AA29F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8867b-9144-4820-a959-3365945bb6b6"/>
    <ds:schemaRef ds:uri="b7d7a78c-ebd1-4b8e-b94b-7acbb0956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1DE0C7-CF8A-412F-A8D2-B6137B22BB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5C6AC6-0715-402A-85C4-23ABF361451C}">
  <ds:schemaRefs>
    <ds:schemaRef ds:uri="http://schemas.openxmlformats.org/package/2006/metadata/core-properties"/>
    <ds:schemaRef ds:uri="http://schemas.microsoft.com/office/2006/documentManagement/types"/>
    <ds:schemaRef ds:uri="c8d8867b-9144-4820-a959-3365945bb6b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b7d7a78c-ebd1-4b8e-b94b-7acbb09560d1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Tema di Office</vt:lpstr>
      <vt:lpstr>Cortometraggio in Blender</vt:lpstr>
      <vt:lpstr>Oggetto di scena</vt:lpstr>
      <vt:lpstr>Oggetto di scena</vt:lpstr>
      <vt:lpstr>Oggetto di scena</vt:lpstr>
      <vt:lpstr>Oggetto di scena</vt:lpstr>
      <vt:lpstr>Protagonista</vt:lpstr>
      <vt:lpstr>Protagonista</vt:lpstr>
      <vt:lpstr>Animazione</vt:lpstr>
      <vt:lpstr>Animazione</vt:lpstr>
      <vt:lpstr>Ambientazione</vt:lpstr>
      <vt:lpstr>Ambientazione</vt:lpstr>
      <vt:lpstr>Ambientazione</vt:lpstr>
      <vt:lpstr>Ambientazione</vt:lpstr>
      <vt:lpstr>Musica e suoni</vt:lpstr>
      <vt:lpstr>Domande e suggerimenti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Cortometraggio in Blender</dc:title>
  <dc:creator>IVAN CARLINI</dc:creator>
  <cp:lastModifiedBy>IVAN CARLINI</cp:lastModifiedBy>
  <cp:revision>4</cp:revision>
  <dcterms:created xsi:type="dcterms:W3CDTF">2023-11-20T11:46:45Z</dcterms:created>
  <dcterms:modified xsi:type="dcterms:W3CDTF">2023-11-20T13:49:36Z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0x01010090E25A177DBE194CA7DDF0CC303C92DA</vt:lpwstr>
  </property>
</Properties>
</file>