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67" r:id="rId2"/>
    <p:sldId id="468" r:id="rId3"/>
    <p:sldId id="469" r:id="rId4"/>
    <p:sldId id="470" r:id="rId5"/>
    <p:sldId id="471" r:id="rId6"/>
    <p:sldId id="472" r:id="rId7"/>
    <p:sldId id="519" r:id="rId8"/>
    <p:sldId id="474" r:id="rId9"/>
    <p:sldId id="475" r:id="rId10"/>
    <p:sldId id="476" r:id="rId11"/>
    <p:sldId id="525" r:id="rId12"/>
    <p:sldId id="521" r:id="rId13"/>
    <p:sldId id="500" r:id="rId14"/>
    <p:sldId id="501" r:id="rId15"/>
    <p:sldId id="502" r:id="rId16"/>
    <p:sldId id="503" r:id="rId17"/>
    <p:sldId id="504" r:id="rId18"/>
    <p:sldId id="52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22" r:id="rId28"/>
    <p:sldId id="513" r:id="rId29"/>
    <p:sldId id="514" r:id="rId30"/>
    <p:sldId id="515" r:id="rId31"/>
    <p:sldId id="516" r:id="rId32"/>
    <p:sldId id="517" r:id="rId33"/>
    <p:sldId id="523" r:id="rId34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00CC"/>
    <a:srgbClr val="9900FF"/>
    <a:srgbClr val="9933FF"/>
    <a:srgbClr val="6600CC"/>
    <a:srgbClr val="FF7C80"/>
    <a:srgbClr val="33CC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75116" autoAdjust="0"/>
  </p:normalViewPr>
  <p:slideViewPr>
    <p:cSldViewPr>
      <p:cViewPr varScale="1">
        <p:scale>
          <a:sx n="77" d="100"/>
          <a:sy n="77" d="100"/>
        </p:scale>
        <p:origin x="16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0AC7A83-09DF-44C3-B889-E4B3DBCCE2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4444CB-2740-489A-A7F1-536C93989C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D4D2D5-3ADE-4FA8-9A0C-16B9570F14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324A96-5056-403E-B4AC-0D5F7A456F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FAFC4A7-5BAF-49A9-933C-F064956FD5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38CF448-04C6-4F49-8899-0F6C078F4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9EAB44-0A35-4B58-AA3D-91C546E248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3339283-21DC-49F5-A7AA-95EF20C35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1CF126F-35CE-4060-8EC3-FAAF4192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235872E-74E6-4B1B-8D1E-F1A717E99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53879-B190-4868-80B0-A55B7428F18E}" type="slidenum">
              <a:rPr lang="zh-CN" altLang="en-US" sz="1000" smtClean="0"/>
              <a:pPr>
                <a:spcBef>
                  <a:spcPct val="0"/>
                </a:spcBef>
              </a:pPr>
              <a:t>1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169CAC80-9D01-47D5-81C7-179E5A9F0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8F2C9BAE-7470-4E1A-806C-294840E9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928A0D8-DA59-4812-857C-C13A2E288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C98E9-23FE-469D-98A1-5DCAB20299C6}" type="slidenum">
              <a:rPr lang="zh-CN" altLang="en-US" sz="1000" smtClean="0"/>
              <a:pPr>
                <a:spcBef>
                  <a:spcPct val="0"/>
                </a:spcBef>
              </a:pPr>
              <a:t>22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8AA0EF2-B60D-4B86-8EA6-FD38DB328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170B12E-E859-4B5E-AFB1-29CE7245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04526F5-9A40-4265-A6BC-87977D600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902BD4-741D-4090-BC01-32580E58FB5C}" type="slidenum">
              <a:rPr lang="zh-CN" altLang="en-US" sz="1000" smtClean="0"/>
              <a:pPr>
                <a:spcBef>
                  <a:spcPct val="0"/>
                </a:spcBef>
              </a:pPr>
              <a:t>24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396E1DA-025D-4024-87A8-A947C53B3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89C44BB-C74C-4A70-8BEB-E7B0B5CC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5283D0F-7931-4751-BC32-A021860E1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B281D5-12FD-4D24-9783-D41E627CD36D}" type="slidenum">
              <a:rPr lang="zh-CN" altLang="en-US" sz="1000" smtClean="0"/>
              <a:pPr>
                <a:spcBef>
                  <a:spcPct val="0"/>
                </a:spcBef>
              </a:pPr>
              <a:t>26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E281D2F-A7AD-4AAC-9761-FC1F73173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899CC45-AAE0-4BAA-BFF8-DE6C4964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FEC560D3-E243-4C55-B30D-AB7949A3C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A27216-689D-4D74-BB63-20CCE0169F5E}" type="slidenum">
              <a:rPr lang="zh-CN" altLang="en-US" sz="1000" smtClean="0"/>
              <a:pPr>
                <a:spcBef>
                  <a:spcPct val="0"/>
                </a:spcBef>
              </a:pPr>
              <a:t>27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C6A4B0B9-AAB5-4FED-AD59-C5037B4D3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547C9B9E-1472-4B06-9D92-52E8CF83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520DCA19-44EF-4C9E-AC29-C7EFF9C66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406D12-F4BA-49E5-8064-5AB5B566BF5F}" type="slidenum">
              <a:rPr lang="zh-CN" altLang="en-US" sz="1000" smtClean="0"/>
              <a:pPr>
                <a:spcBef>
                  <a:spcPct val="0"/>
                </a:spcBef>
              </a:pPr>
              <a:t>29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349180F-8ACE-4C70-A083-0B70B6A88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A6A09EF1-9A51-41AC-A4B3-67BD0727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4E697AF3-84D4-4A12-9BCD-B93336F5D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BC8C8-213C-412B-AD72-FEFE875E4794}" type="slidenum">
              <a:rPr lang="zh-CN" altLang="en-US" sz="1000" smtClean="0"/>
              <a:pPr>
                <a:spcBef>
                  <a:spcPct val="0"/>
                </a:spcBef>
              </a:pPr>
              <a:t>31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9A8BCFF-D52F-43FB-A235-1E0AB8593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1AE28D-5F09-469C-BF58-981B4D2C44AE}" type="slidenum">
              <a:rPr lang="zh-CN" altLang="en-US" sz="1000" smtClean="0"/>
              <a:pPr>
                <a:spcBef>
                  <a:spcPct val="0"/>
                </a:spcBef>
              </a:pPr>
              <a:t>33</a:t>
            </a:fld>
            <a:endParaRPr lang="en-US" altLang="zh-CN" sz="10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07B3521-3AA5-44A4-A132-CCF52B602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4A2EAE0-7BBB-4E6B-8156-BF16D1732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75D38F4-25E8-488F-88EE-854BDC210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0DA2BDA9-AAB9-4996-9992-1A9EEBF3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1A96238-28B6-4583-8B07-2F517A49E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9432E1-B6FA-4EA0-8A60-C0645E6E4922}" type="slidenum">
              <a:rPr lang="zh-CN" altLang="en-US" sz="1000" smtClean="0"/>
              <a:pPr>
                <a:spcBef>
                  <a:spcPct val="0"/>
                </a:spcBef>
              </a:pPr>
              <a:t>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E8FABD8-B7F8-4C09-BBB3-74687D47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CCCF18FA-9DD1-4C51-8896-B4A58FB7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BC49F37-F1FF-445A-9AC0-847B9D75D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7ED4D-EC17-491C-B5E8-112CF7DFCD3A}" type="slidenum">
              <a:rPr lang="zh-CN" altLang="en-US" sz="1000" smtClean="0"/>
              <a:pPr>
                <a:spcBef>
                  <a:spcPct val="0"/>
                </a:spcBef>
              </a:pPr>
              <a:t>3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186ACED-709D-4A80-9A44-7883BFC38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ABCD7FE-450A-460C-83FF-9E2A129B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E0C282D7-9116-4EC1-B6EC-F51AA952A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24845-F9DB-4874-8D24-FAE253E3ACAF}" type="slidenum">
              <a:rPr lang="zh-CN" altLang="en-US" sz="1000" smtClean="0"/>
              <a:pPr>
                <a:spcBef>
                  <a:spcPct val="0"/>
                </a:spcBef>
              </a:pPr>
              <a:t>6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FA381BB-807A-4FA1-B9DE-E038A825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361B1CA7-BCF5-4D4D-AECE-9E353AAA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ABD3C062-6E46-4018-8B74-CB1458466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AB9F22-8D1F-46A4-8738-B43AE27606D6}" type="slidenum">
              <a:rPr lang="zh-CN" altLang="en-US" sz="1000" smtClean="0"/>
              <a:pPr>
                <a:spcBef>
                  <a:spcPct val="0"/>
                </a:spcBef>
              </a:pPr>
              <a:t>8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A68D0CE0-5C6D-40ED-A3FB-53483E925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6D6CD55A-B277-4F39-9AC6-A9933805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BB97DA52-9A7F-4599-B79D-2B49E3218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8D864C-5AF2-4A9F-9B7C-BE34558B83D8}" type="slidenum">
              <a:rPr lang="zh-CN" altLang="en-US" sz="1000" smtClean="0"/>
              <a:pPr>
                <a:spcBef>
                  <a:spcPct val="0"/>
                </a:spcBef>
              </a:pPr>
              <a:t>10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2F09358-1172-47E1-90E1-6A37FA461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8A4EBC-F9E4-4F59-94B5-BA5849221130}" type="slidenum">
              <a:rPr lang="zh-CN" altLang="en-US" sz="1000" smtClean="0"/>
              <a:pPr>
                <a:spcBef>
                  <a:spcPct val="0"/>
                </a:spcBef>
              </a:pPr>
              <a:t>11</a:t>
            </a:fld>
            <a:endParaRPr lang="en-US" altLang="zh-CN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216512C-4D4F-4D4E-A829-888FE8708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2390D29-7D6D-4D87-9588-BD3F5883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5AC192E3-1B9D-4645-8D23-81AB66061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B1521049-C279-4211-A5CD-03A80721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C31BA426-F6F2-4393-9779-935A2C4E7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B3D3C7-5A0A-43D6-9F6D-6D464652DA29}" type="slidenum">
              <a:rPr lang="zh-CN" altLang="en-US" sz="1000" smtClean="0"/>
              <a:pPr>
                <a:spcBef>
                  <a:spcPct val="0"/>
                </a:spcBef>
              </a:pPr>
              <a:t>13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30BAF6E4-061E-4C8D-B1AD-EF324059F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BA4B0310-D6DC-41BC-AAA3-E5A89585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FB2E332F-0B0B-4CDC-8E0E-36C055CC7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CBF973-FF47-4C13-91D3-C0B3EFC2EE2C}" type="slidenum">
              <a:rPr lang="zh-CN" altLang="en-US" sz="1000" smtClean="0"/>
              <a:pPr>
                <a:spcBef>
                  <a:spcPct val="0"/>
                </a:spcBef>
              </a:pPr>
              <a:t>14</a:t>
            </a:fld>
            <a:endParaRPr lang="en-US" altLang="zh-CN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EDE244E-6B5F-4F43-B9D3-92FC21A974E2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8106DBB-FEB8-4225-85BA-191401A4A5A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DF2EFB2-D6AC-40D8-890F-46661FA152F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D70305-90C5-4F7E-949D-D494C3A32E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3D86FF-62B7-4374-8BA0-120EC31F6D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EA786E-74CF-43CB-9BCC-F0EC2F282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32D7E-297A-49F9-9BCC-E7D5F8A8A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1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863B251-6971-48FD-A963-3E9A0244B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D9288-9D39-4AF0-97FE-2898E30A43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36A9A3F-40C1-4C8B-A462-3E6BD42B23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66237-4F69-4A9E-B608-027EA365C5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EB206CF-405E-49E4-9B2B-D7CB52B322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198D-F827-4E81-82A5-3D006A0A5D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99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C11515-B0D5-4586-BA99-DB382184C6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2F99D-6007-4188-BF2D-F35CA76F65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8FF1460-C232-45C0-BFF6-F300F58DBA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AFF1-1A4B-435B-829B-F9E958B27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1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2AF925A-0D84-4D5F-B801-E7BE6E8A58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84138-B44F-4243-B45F-0A00539DB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05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547EF11-A16C-4F96-B71A-957BEE7AC3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2333-14B8-4EC6-97A4-501F747BC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99A581A-0797-4154-AC1B-C94EFC5EED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8A88E-E787-40C1-9BE2-E00A0916F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58EDBD5-2DBA-442B-B455-DA3AABE6E6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96879-AE9E-48EA-AEBA-3A080E2CB2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65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9135E-3CB6-4BB4-9A33-874FE6197E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504EB-8178-4180-8C4E-00F6E27F20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90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ADF06A7-95AE-4F45-9040-5CEA34BF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EBE77BC-504E-4393-B25F-DBBE20BC4D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EFA17F4-50F7-4459-B499-4CAF38ED71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7098CC8B-A231-4B88-9A7B-C5A155BEBF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21A66E6-2882-4AB8-9BA3-26E70435D53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BABF7FC-9F55-4C05-845E-85ED0A35800F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3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234ADFEC-C396-4E15-A1A5-E2C85688D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38C0E2AD-A7C3-4FF6-9CFD-87D2EB5CA65A}" type="slidenum">
              <a:rPr lang="zh-CN" altLang="en-US" sz="1400" b="0" smtClean="0">
                <a:latin typeface="Arial" panose="020B0604020202020204" pitchFamily="34" charset="0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8354" name="Text Box 2">
            <a:extLst>
              <a:ext uri="{FF2B5EF4-FFF2-40B4-BE49-F238E27FC236}">
                <a16:creationId xmlns:a16="http://schemas.microsoft.com/office/drawing/2014/main" id="{25AE7BE2-EED1-47F4-89B7-84F0D1A5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</a:rPr>
              <a:t> </a:t>
            </a:r>
          </a:p>
        </p:txBody>
      </p:sp>
      <p:sp>
        <p:nvSpPr>
          <p:cNvPr id="2148355" name="Text Box 3">
            <a:extLst>
              <a:ext uri="{FF2B5EF4-FFF2-40B4-BE49-F238E27FC236}">
                <a16:creationId xmlns:a16="http://schemas.microsoft.com/office/drawing/2014/main" id="{01C7CA16-EC98-46FC-99FE-021C074D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8B2B097F-200E-4E7F-AE53-76F83C84B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FF92BEF-263B-4B7B-9660-BF0FD2348C49}" type="slidenum">
              <a:rPr lang="zh-CN" altLang="en-US" sz="1400" b="0" smtClean="0">
                <a:latin typeface="Arial" panose="020B0604020202020204" pitchFamily="34" charset="0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7571" name="Text Box 3">
            <a:extLst>
              <a:ext uri="{FF2B5EF4-FFF2-40B4-BE49-F238E27FC236}">
                <a16:creationId xmlns:a16="http://schemas.microsoft.com/office/drawing/2014/main" id="{C5BBAF6A-1EF6-4917-9C3B-1B9EEA0D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715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</a:p>
        </p:txBody>
      </p:sp>
      <p:sp>
        <p:nvSpPr>
          <p:cNvPr id="2157572" name="Text Box 4">
            <a:extLst>
              <a:ext uri="{FF2B5EF4-FFF2-40B4-BE49-F238E27FC236}">
                <a16:creationId xmlns:a16="http://schemas.microsoft.com/office/drawing/2014/main" id="{2A046E51-9D47-477F-BFD6-256F693C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071688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We should use a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directed graph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an edge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indicating that team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beats team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7B81559-B080-4939-A7B8-BE994736DBA1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5329238"/>
            <a:ext cx="1828800" cy="457200"/>
            <a:chOff x="960" y="3504"/>
            <a:chExt cx="1152" cy="288"/>
          </a:xfrm>
        </p:grpSpPr>
        <p:sp>
          <p:nvSpPr>
            <p:cNvPr id="18454" name="AutoShape 6">
              <a:extLst>
                <a:ext uri="{FF2B5EF4-FFF2-40B4-BE49-F238E27FC236}">
                  <a16:creationId xmlns:a16="http://schemas.microsoft.com/office/drawing/2014/main" id="{86D53F1C-EDBD-4BED-8FBE-B5B4C29DA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5" name="Text Box 7">
              <a:extLst>
                <a:ext uri="{FF2B5EF4-FFF2-40B4-BE49-F238E27FC236}">
                  <a16:creationId xmlns:a16="http://schemas.microsoft.com/office/drawing/2014/main" id="{0DA00A8D-D92F-4A14-A5A6-D60F79366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Penguins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4E0AD5FC-E7B7-4E64-99F1-F6E31D89058C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3500438"/>
            <a:ext cx="1828800" cy="609600"/>
            <a:chOff x="3456" y="2352"/>
            <a:chExt cx="1152" cy="384"/>
          </a:xfrm>
        </p:grpSpPr>
        <p:sp>
          <p:nvSpPr>
            <p:cNvPr id="18452" name="AutoShape 9">
              <a:extLst>
                <a:ext uri="{FF2B5EF4-FFF2-40B4-BE49-F238E27FC236}">
                  <a16:creationId xmlns:a16="http://schemas.microsoft.com/office/drawing/2014/main" id="{5A7585FD-A0A1-451F-B4A2-A8F13AE2F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3" name="Text Box 10">
              <a:extLst>
                <a:ext uri="{FF2B5EF4-FFF2-40B4-BE49-F238E27FC236}">
                  <a16:creationId xmlns:a16="http://schemas.microsoft.com/office/drawing/2014/main" id="{3C37D07F-5D40-4E48-B2CE-8B0F8F10C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Bruins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C939C863-07F6-44FA-88D3-1E06498D8D0F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5329238"/>
            <a:ext cx="3048000" cy="457200"/>
            <a:chOff x="3456" y="3504"/>
            <a:chExt cx="1920" cy="288"/>
          </a:xfrm>
        </p:grpSpPr>
        <p:sp>
          <p:nvSpPr>
            <p:cNvPr id="18450" name="AutoShape 12">
              <a:extLst>
                <a:ext uri="{FF2B5EF4-FFF2-40B4-BE49-F238E27FC236}">
                  <a16:creationId xmlns:a16="http://schemas.microsoft.com/office/drawing/2014/main" id="{AB8E492B-8057-41EF-A8AB-1DBE28DD3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1" name="Text Box 13">
              <a:extLst>
                <a:ext uri="{FF2B5EF4-FFF2-40B4-BE49-F238E27FC236}">
                  <a16:creationId xmlns:a16="http://schemas.microsoft.com/office/drawing/2014/main" id="{DA4CA12E-7876-487E-B7D3-480DF1F8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L</a:t>
              </a:r>
              <a:r>
                <a:rPr lang="de-DE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ü</a:t>
              </a: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beck Giants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B78D27E0-0325-4A81-81CF-BE7223BDD34A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576638"/>
            <a:ext cx="2438400" cy="533400"/>
            <a:chOff x="576" y="2400"/>
            <a:chExt cx="1536" cy="336"/>
          </a:xfrm>
        </p:grpSpPr>
        <p:sp>
          <p:nvSpPr>
            <p:cNvPr id="18448" name="Text Box 15">
              <a:extLst>
                <a:ext uri="{FF2B5EF4-FFF2-40B4-BE49-F238E27FC236}">
                  <a16:creationId xmlns:a16="http://schemas.microsoft.com/office/drawing/2014/main" id="{199ED2C0-7442-4C12-A86D-56B231C35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Maple Leafs</a:t>
              </a:r>
            </a:p>
          </p:txBody>
        </p:sp>
        <p:sp>
          <p:nvSpPr>
            <p:cNvPr id="18449" name="AutoShape 16">
              <a:extLst>
                <a:ext uri="{FF2B5EF4-FFF2-40B4-BE49-F238E27FC236}">
                  <a16:creationId xmlns:a16="http://schemas.microsoft.com/office/drawing/2014/main" id="{DFB78A0D-3420-4335-B3D0-5FED0F11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cxnSp>
        <p:nvCxnSpPr>
          <p:cNvPr id="2157585" name="AutoShape 17">
            <a:extLst>
              <a:ext uri="{FF2B5EF4-FFF2-40B4-BE49-F238E27FC236}">
                <a16:creationId xmlns:a16="http://schemas.microsoft.com/office/drawing/2014/main" id="{6CEC3581-C0B6-432B-8327-E66A6A9572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4110038"/>
            <a:ext cx="0" cy="137160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6" name="AutoShape 18">
            <a:extLst>
              <a:ext uri="{FF2B5EF4-FFF2-40B4-BE49-F238E27FC236}">
                <a16:creationId xmlns:a16="http://schemas.microsoft.com/office/drawing/2014/main" id="{C34A52FF-8389-4FA4-AC42-4558E0E83390}"/>
              </a:ext>
            </a:extLst>
          </p:cNvPr>
          <p:cNvCxnSpPr>
            <a:cxnSpLocks noChangeShapeType="1"/>
            <a:endCxn id="18449" idx="6"/>
          </p:cNvCxnSpPr>
          <p:nvPr/>
        </p:nvCxnSpPr>
        <p:spPr bwMode="auto">
          <a:xfrm flipH="1">
            <a:off x="3568700" y="4033838"/>
            <a:ext cx="2133600" cy="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7" name="AutoShape 19">
            <a:extLst>
              <a:ext uri="{FF2B5EF4-FFF2-40B4-BE49-F238E27FC236}">
                <a16:creationId xmlns:a16="http://schemas.microsoft.com/office/drawing/2014/main" id="{26488C1C-A56A-4DC6-8D99-6DDB2364AFF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46475" y="4087813"/>
            <a:ext cx="2178050" cy="141605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8" name="AutoShape 20">
            <a:extLst>
              <a:ext uri="{FF2B5EF4-FFF2-40B4-BE49-F238E27FC236}">
                <a16:creationId xmlns:a16="http://schemas.microsoft.com/office/drawing/2014/main" id="{A90E7310-853D-4414-A93B-D59E2DEC4C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8700" y="5557838"/>
            <a:ext cx="2133600" cy="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9" name="AutoShape 21">
            <a:extLst>
              <a:ext uri="{FF2B5EF4-FFF2-40B4-BE49-F238E27FC236}">
                <a16:creationId xmlns:a16="http://schemas.microsoft.com/office/drawing/2014/main" id="{E9F5D1F9-1615-4377-81AA-2A636AA6F36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46475" y="4087813"/>
            <a:ext cx="2178050" cy="141605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90" name="AutoShape 22">
            <a:extLst>
              <a:ext uri="{FF2B5EF4-FFF2-40B4-BE49-F238E27FC236}">
                <a16:creationId xmlns:a16="http://schemas.microsoft.com/office/drawing/2014/main" id="{93924184-DA97-47D8-8A9F-C14F502C39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78500" y="4110038"/>
            <a:ext cx="0" cy="137160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 Box 2">
            <a:extLst>
              <a:ext uri="{FF2B5EF4-FFF2-40B4-BE49-F238E27FC236}">
                <a16:creationId xmlns:a16="http://schemas.microsoft.com/office/drawing/2014/main" id="{CC00CF96-8C7C-473D-A10C-3DCC4DB5B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571" grpId="0" autoUpdateAnimBg="0"/>
      <p:bldP spid="21575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D80A2E4E-0C29-43E8-8E6B-4F9FF94C6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11F77512-27A1-46C5-8494-C7DD01A6686A}" type="slidenum">
              <a:rPr lang="zh-CN" altLang="en-US" sz="1400" b="0" smtClean="0">
                <a:latin typeface="Arial" panose="020B0604020202020204" pitchFamily="34" charset="0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E4E2ACAC-C5D6-4177-9F89-6C184951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Homework: (Due on May 23 )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1, 3-9</a:t>
            </a:r>
            <a:endParaRPr kumimoji="1" lang="en-US" altLang="zh-CN">
              <a:solidFill>
                <a:srgbClr val="FF7C8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3A0AA631-C6D0-44E0-B87E-2215B3149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88EEFF6-676C-4DF6-9017-A659074AAE27}" type="slidenum">
              <a:rPr lang="zh-CN" altLang="en-US" sz="1400" b="0" smtClean="0">
                <a:latin typeface="Arial" panose="020B0604020202020204" pitchFamily="34" charset="0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6722" name="Text Box 2">
            <a:extLst>
              <a:ext uri="{FF2B5EF4-FFF2-40B4-BE49-F238E27FC236}">
                <a16:creationId xmlns:a16="http://schemas.microsoft.com/office/drawing/2014/main" id="{DA927ADA-7A2B-4DFC-AB52-C6CC6F57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</a:rPr>
              <a:t> </a:t>
            </a:r>
          </a:p>
        </p:txBody>
      </p:sp>
      <p:sp>
        <p:nvSpPr>
          <p:cNvPr id="2206723" name="Text Box 3">
            <a:extLst>
              <a:ext uri="{FF2B5EF4-FFF2-40B4-BE49-F238E27FC236}">
                <a16:creationId xmlns:a16="http://schemas.microsoft.com/office/drawing/2014/main" id="{3A3219EF-CE3D-4FC5-8A48-92AF1C5D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FC63C956-0164-4367-BB47-AD5A03015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26B1CCE-3715-45E5-A9AD-96C7B832D5D3}" type="slidenum">
              <a:rPr lang="zh-CN" altLang="en-US" sz="1400" b="0" smtClean="0">
                <a:latin typeface="Arial" panose="020B0604020202020204" pitchFamily="34" charset="0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AEE65F37-B510-4643-8BFD-83E4EB3C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sp>
        <p:nvSpPr>
          <p:cNvPr id="2183171" name="Text Box 3">
            <a:extLst>
              <a:ext uri="{FF2B5EF4-FFF2-40B4-BE49-F238E27FC236}">
                <a16:creationId xmlns:a16="http://schemas.microsoft.com/office/drawing/2014/main" id="{99DA3BAB-54C1-4F5D-9B34-66A81BC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 Basic Terminology</a:t>
            </a:r>
          </a:p>
        </p:txBody>
      </p:sp>
      <p:sp>
        <p:nvSpPr>
          <p:cNvPr id="2183172" name="Line 4">
            <a:extLst>
              <a:ext uri="{FF2B5EF4-FFF2-40B4-BE49-F238E27FC236}">
                <a16:creationId xmlns:a16="http://schemas.microsoft.com/office/drawing/2014/main" id="{6734772D-DC20-4F72-B391-1A6941128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763" y="8905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173" name="Text Box 5">
            <a:extLst>
              <a:ext uri="{FF2B5EF4-FFF2-40B4-BE49-F238E27FC236}">
                <a16:creationId xmlns:a16="http://schemas.microsoft.com/office/drawing/2014/main" id="{850F2EEC-5665-4882-9D70-CFDA5B06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001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Undirected Graphs 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83174" name="Text Box 6">
            <a:extLst>
              <a:ext uri="{FF2B5EF4-FFF2-40B4-BE49-F238E27FC236}">
                <a16:creationId xmlns:a16="http://schemas.microsoft.com/office/drawing/2014/main" id="{B99FA19E-5B5D-4E6E-8978-BC6AE6FD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28813"/>
            <a:ext cx="76962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Vertex,  edge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Two vertices,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in an undirected graph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adjacent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(or</a:t>
            </a:r>
            <a:r>
              <a:rPr kumimoji="1" lang="en-US" altLang="zh-CN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neighbors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) in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if {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} is an edge of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An edge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connecting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incident with vertices u and 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or is said to connect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The vertices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endpoints</a:t>
            </a:r>
            <a:r>
              <a:rPr kumimoji="1" lang="en-US" altLang="zh-CN" sz="1800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of edge {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}.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loop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degree of a vertex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in an undirected graph is the number of edges incident with it, except that a loop at a vertex contributes 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twice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to the degree of that vertex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Notation: deg(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itchFamily="18" charset="0"/>
              </a:rPr>
              <a:t>If deg(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) = 0, 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isolated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.</a:t>
            </a: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itchFamily="18" charset="0"/>
              </a:rPr>
              <a:t>If deg(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) = 1, 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pendant</a:t>
            </a:r>
            <a:r>
              <a:rPr kumimoji="1" lang="en-US" altLang="zh-CN" sz="1800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67465DF-8971-4EDA-80A0-E65F8A28CE0C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00063"/>
            <a:ext cx="3405188" cy="1714500"/>
            <a:chOff x="3320" y="890"/>
            <a:chExt cx="2145" cy="1080"/>
          </a:xfrm>
        </p:grpSpPr>
        <p:cxnSp>
          <p:nvCxnSpPr>
            <p:cNvPr id="23561" name="AutoShape 8">
              <a:extLst>
                <a:ext uri="{FF2B5EF4-FFF2-40B4-BE49-F238E27FC236}">
                  <a16:creationId xmlns:a16="http://schemas.microsoft.com/office/drawing/2014/main" id="{05A68703-0AE0-4C97-BB81-28AC14FC9B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4" y="1165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9">
              <a:extLst>
                <a:ext uri="{FF2B5EF4-FFF2-40B4-BE49-F238E27FC236}">
                  <a16:creationId xmlns:a16="http://schemas.microsoft.com/office/drawing/2014/main" id="{681B73CD-34C6-4F49-9FCC-75D600D678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76" y="1145"/>
              <a:ext cx="888" cy="0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10">
              <a:extLst>
                <a:ext uri="{FF2B5EF4-FFF2-40B4-BE49-F238E27FC236}">
                  <a16:creationId xmlns:a16="http://schemas.microsoft.com/office/drawing/2014/main" id="{7162FDC6-AD94-4F9E-BE0E-ECF836D5B1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68" y="1156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11">
              <a:extLst>
                <a:ext uri="{FF2B5EF4-FFF2-40B4-BE49-F238E27FC236}">
                  <a16:creationId xmlns:a16="http://schemas.microsoft.com/office/drawing/2014/main" id="{FD5B7C79-C9D9-4E77-A244-CA76B1D2FB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78" y="1717"/>
              <a:ext cx="1601" cy="1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12">
              <a:extLst>
                <a:ext uri="{FF2B5EF4-FFF2-40B4-BE49-F238E27FC236}">
                  <a16:creationId xmlns:a16="http://schemas.microsoft.com/office/drawing/2014/main" id="{7474DB10-442A-45EB-8474-2411852236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68" y="1156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AutoShape 13">
              <a:extLst>
                <a:ext uri="{FF2B5EF4-FFF2-40B4-BE49-F238E27FC236}">
                  <a16:creationId xmlns:a16="http://schemas.microsoft.com/office/drawing/2014/main" id="{AF3994D8-05AA-4505-A767-24AD6AF08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71" y="1165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Text Box 14">
              <a:extLst>
                <a:ext uri="{FF2B5EF4-FFF2-40B4-BE49-F238E27FC236}">
                  <a16:creationId xmlns:a16="http://schemas.microsoft.com/office/drawing/2014/main" id="{8EB66BBF-5046-44B0-91DF-4841853CE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91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68" name="Text Box 15">
              <a:extLst>
                <a:ext uri="{FF2B5EF4-FFF2-40B4-BE49-F238E27FC236}">
                  <a16:creationId xmlns:a16="http://schemas.microsoft.com/office/drawing/2014/main" id="{4441CBD5-8241-4C67-AB0C-0142ECB67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1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69" name="Text Box 16">
              <a:extLst>
                <a:ext uri="{FF2B5EF4-FFF2-40B4-BE49-F238E27FC236}">
                  <a16:creationId xmlns:a16="http://schemas.microsoft.com/office/drawing/2014/main" id="{D90B8E65-5C26-4752-9341-3AF7E584E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164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0" name="Text Box 17">
              <a:extLst>
                <a:ext uri="{FF2B5EF4-FFF2-40B4-BE49-F238E27FC236}">
                  <a16:creationId xmlns:a16="http://schemas.microsoft.com/office/drawing/2014/main" id="{805C61F8-327A-438A-AFFC-B349AA725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108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1" name="Text Box 18">
              <a:extLst>
                <a:ext uri="{FF2B5EF4-FFF2-40B4-BE49-F238E27FC236}">
                  <a16:creationId xmlns:a16="http://schemas.microsoft.com/office/drawing/2014/main" id="{939AE0C5-8096-4D90-B9E8-5D37FF110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1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9F400856-A15D-4C52-9452-CD864E7D1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890"/>
              <a:ext cx="273" cy="26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3" name="Oval 21">
              <a:extLst>
                <a:ext uri="{FF2B5EF4-FFF2-40B4-BE49-F238E27FC236}">
                  <a16:creationId xmlns:a16="http://schemas.microsoft.com/office/drawing/2014/main" id="{BEB2F28B-2E03-448F-85C6-CBA0EEE2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344"/>
              <a:ext cx="46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4" name="Text Box 22">
              <a:extLst>
                <a:ext uri="{FF2B5EF4-FFF2-40B4-BE49-F238E27FC236}">
                  <a16:creationId xmlns:a16="http://schemas.microsoft.com/office/drawing/2014/main" id="{59580649-45B8-43E4-9B0B-FEBEBC38E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" y="116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3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3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8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18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8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8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83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183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183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183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183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1" grpId="0" autoUpdateAnimBg="0"/>
      <p:bldP spid="2183173" grpId="0" autoUpdateAnimBg="0"/>
      <p:bldP spid="2183174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24809821-4611-4809-9297-CB85DAB77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F5F6349-4E1A-4289-BD4C-0D6B53105559}" type="slidenum">
              <a:rPr lang="zh-CN" altLang="en-US" sz="1400" b="0" smtClean="0">
                <a:latin typeface="Arial" panose="020B0604020202020204" pitchFamily="34" charset="0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27EA808-B33C-47BB-A26E-A384C01B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87520A-BC6E-4243-86B7-440ACC365495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500063"/>
            <a:ext cx="8248650" cy="1819275"/>
            <a:chOff x="336" y="384"/>
            <a:chExt cx="5175" cy="1186"/>
          </a:xfrm>
        </p:grpSpPr>
        <p:sp>
          <p:nvSpPr>
            <p:cNvPr id="25610" name="AutoShape 5">
              <a:extLst>
                <a:ext uri="{FF2B5EF4-FFF2-40B4-BE49-F238E27FC236}">
                  <a16:creationId xmlns:a16="http://schemas.microsoft.com/office/drawing/2014/main" id="{350CA219-F06A-4FDC-B709-56E131CC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5175" cy="118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33FF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The Handshaking Theorem </a:t>
              </a:r>
              <a:endParaRPr kumimoji="1" lang="en-US" altLang="zh-CN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V, 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 be an undirected graph with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edges.  Then</a:t>
              </a:r>
            </a:p>
          </p:txBody>
        </p:sp>
        <p:graphicFrame>
          <p:nvGraphicFramePr>
            <p:cNvPr id="25611" name="Object 6">
              <a:extLst>
                <a:ext uri="{FF2B5EF4-FFF2-40B4-BE49-F238E27FC236}">
                  <a16:creationId xmlns:a16="http://schemas.microsoft.com/office/drawing/2014/main" id="{E9E8E90A-11D4-4115-880F-F838FA7C1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1026"/>
            <a:ext cx="131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026"/>
                          <a:ext cx="131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Rectangle 7">
            <a:extLst>
              <a:ext uri="{FF2B5EF4-FFF2-40B4-BE49-F238E27FC236}">
                <a16:creationId xmlns:a16="http://schemas.microsoft.com/office/drawing/2014/main" id="{A5B0CDF3-A766-406D-B64E-CE44110F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4200" name="AutoShape 8">
            <a:extLst>
              <a:ext uri="{FF2B5EF4-FFF2-40B4-BE49-F238E27FC236}">
                <a16:creationId xmlns:a16="http://schemas.microsoft.com/office/drawing/2014/main" id="{C3C1DBAD-31AD-472F-96A2-A34930D6067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6475" y="2357438"/>
            <a:ext cx="8137525" cy="1320800"/>
          </a:xfrm>
          <a:prstGeom prst="cloudCallout">
            <a:avLst>
              <a:gd name="adj1" fmla="val -2782"/>
              <a:gd name="adj2" fmla="val 81324"/>
            </a:avLst>
          </a:prstGeom>
          <a:solidFill>
            <a:srgbClr val="CCCCFF"/>
          </a:solidFill>
          <a:ln w="9525">
            <a:solidFill>
              <a:srgbClr val="CCECFF"/>
            </a:solidFill>
            <a:round/>
            <a:headEnd/>
            <a:tailE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9900FF"/>
                </a:solidFill>
                <a:latin typeface="Times New Roman" panose="02020603050405020304" pitchFamily="18" charset="0"/>
              </a:rPr>
              <a:t>The sum of the degrees over all the vertices is twice the number of edges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84201" name="Text Box 9">
            <a:extLst>
              <a:ext uri="{FF2B5EF4-FFF2-40B4-BE49-F238E27FC236}">
                <a16:creationId xmlns:a16="http://schemas.microsoft.com/office/drawing/2014/main" id="{C1D586F1-EFF0-4E54-AA07-E541A854B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86188"/>
            <a:ext cx="8305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Each edge contributes twice to the degree count of all vertices.</a:t>
            </a:r>
          </a:p>
        </p:txBody>
      </p:sp>
      <p:sp>
        <p:nvSpPr>
          <p:cNvPr id="2184202" name="Text Box 10">
            <a:extLst>
              <a:ext uri="{FF2B5EF4-FFF2-40B4-BE49-F238E27FC236}">
                <a16:creationId xmlns:a16="http://schemas.microsoft.com/office/drawing/2014/main" id="{D8DAAC6F-EA08-4D77-B664-E0E274ED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143500"/>
            <a:ext cx="8305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This applies even if multiple edges and loops are present.</a:t>
            </a:r>
          </a:p>
        </p:txBody>
      </p:sp>
      <p:sp>
        <p:nvSpPr>
          <p:cNvPr id="25609" name="Text Box 2">
            <a:extLst>
              <a:ext uri="{FF2B5EF4-FFF2-40B4-BE49-F238E27FC236}">
                <a16:creationId xmlns:a16="http://schemas.microsoft.com/office/drawing/2014/main" id="{95C0E3B7-450C-447D-A5EE-C3A06DA1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8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4200" grpId="0" animBg="1" autoUpdateAnimBg="0"/>
      <p:bldP spid="2184201" grpId="0" build="p" autoUpdateAnimBg="0"/>
      <p:bldP spid="21842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E3A38278-CA1C-422F-82DD-1933BA3B9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7D857BB0-5F7C-4348-9BA9-401AAF5439F1}" type="slidenum">
              <a:rPr lang="zh-CN" altLang="en-US" sz="1400" b="0" smtClean="0">
                <a:latin typeface="Arial" panose="020B0604020202020204" pitchFamily="34" charset="0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5220" name="Text Box 4">
            <a:extLst>
              <a:ext uri="{FF2B5EF4-FFF2-40B4-BE49-F238E27FC236}">
                <a16:creationId xmlns:a16="http://schemas.microsoft.com/office/drawing/2014/main" id="{D6B46B82-8E5F-4AA1-A440-7A7C3026B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71563"/>
            <a:ext cx="80660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Qusetions: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If a graph has 5 vertices, can each vertex have degree 3? 4?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sum is 3•5 = 15 which is an odd number.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</a:rPr>
              <a:t>Not possible.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sum is 20 = 2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| and 20/2 = 10.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</a:rPr>
              <a:t>Possible.</a:t>
            </a: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C15FA14A-952E-4162-9E34-8F18FF5F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220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F8885B47-A4C2-4AAF-A65B-EA9364714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F5B1909-81CA-4691-B951-EC8B045282B2}" type="slidenum">
              <a:rPr lang="zh-CN" altLang="en-US" sz="1400" b="0" smtClean="0">
                <a:latin typeface="Arial" panose="020B0604020202020204" pitchFamily="34" charset="0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A0313E-7B08-4DA8-90CC-DEC0FF93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6244" name="AutoShape 4">
            <a:extLst>
              <a:ext uri="{FF2B5EF4-FFF2-40B4-BE49-F238E27FC236}">
                <a16:creationId xmlns:a16="http://schemas.microsoft.com/office/drawing/2014/main" id="{BF4A4F25-D31C-4811-B050-CBAA6131A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71500"/>
            <a:ext cx="8215312" cy="1090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【</a:t>
            </a:r>
            <a:r>
              <a:rPr kumimoji="1" lang="en-US" altLang="zh-CN" b="0">
                <a:solidFill>
                  <a:srgbClr val="9900FF"/>
                </a:solidFill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An undirected graph has an even number of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vertices of odd degree.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86246" name="Text Box 6">
            <a:extLst>
              <a:ext uri="{FF2B5EF4-FFF2-40B4-BE49-F238E27FC236}">
                <a16:creationId xmlns:a16="http://schemas.microsoft.com/office/drawing/2014/main" id="{0A12C740-1876-4033-836D-153D9105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7859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E3D80681-B298-4577-AC0C-A65E18C0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AAE9C092-3E3C-414A-BB74-BBCA7F90DEB8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357438"/>
            <a:ext cx="7910512" cy="822325"/>
            <a:chOff x="385" y="2069"/>
            <a:chExt cx="4983" cy="518"/>
          </a:xfrm>
        </p:grpSpPr>
        <p:sp>
          <p:nvSpPr>
            <p:cNvPr id="28682" name="Text Box 9">
              <a:extLst>
                <a:ext uri="{FF2B5EF4-FFF2-40B4-BE49-F238E27FC236}">
                  <a16:creationId xmlns:a16="http://schemas.microsoft.com/office/drawing/2014/main" id="{5CFB12FE-6762-4D9E-8EB3-9F1802C47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69"/>
              <a:ext cx="498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sym typeface="Webdings" panose="05030102010509060703" pitchFamily="18" charset="2"/>
                </a:rPr>
                <a:t>      </a:t>
              </a:r>
              <a:r>
                <a:rPr kumimoji="1" lang="en-US" altLang="zh-CN">
                  <a:latin typeface="Times New Roman" panose="02020603050405020304" pitchFamily="18" charset="0"/>
                  <a:sym typeface="Webdings" panose="05030102010509060703" pitchFamily="18" charset="2"/>
                </a:rPr>
                <a:t>Let           be the set of vertices of even degree and the set of vertices of odd degree, respectively.</a:t>
              </a:r>
            </a:p>
          </p:txBody>
        </p:sp>
        <p:graphicFrame>
          <p:nvGraphicFramePr>
            <p:cNvPr id="28683" name="Object 10">
              <a:extLst>
                <a:ext uri="{FF2B5EF4-FFF2-40B4-BE49-F238E27FC236}">
                  <a16:creationId xmlns:a16="http://schemas.microsoft.com/office/drawing/2014/main" id="{AFC06246-14AF-44E8-BFF6-C3BA6A2FE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115"/>
            <a:ext cx="35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公式" r:id="rId4" imgW="342603" imgH="215713" progId="Equation.3">
                    <p:embed/>
                  </p:oleObj>
                </mc:Choice>
                <mc:Fallback>
                  <p:oleObj name="公式" r:id="rId4" imgW="342603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115"/>
                          <a:ext cx="35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6251" name="Object 11">
            <a:extLst>
              <a:ext uri="{FF2B5EF4-FFF2-40B4-BE49-F238E27FC236}">
                <a16:creationId xmlns:a16="http://schemas.microsoft.com/office/drawing/2014/main" id="{D570B577-C637-481B-92CF-AC22E9793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3357563"/>
          <a:ext cx="2952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6" imgW="1473200" imgH="368300" progId="Equation.3">
                  <p:embed/>
                </p:oleObj>
              </mc:Choice>
              <mc:Fallback>
                <p:oleObj name="Equation" r:id="rId6" imgW="1473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357563"/>
                        <a:ext cx="29527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2">
            <a:extLst>
              <a:ext uri="{FF2B5EF4-FFF2-40B4-BE49-F238E27FC236}">
                <a16:creationId xmlns:a16="http://schemas.microsoft.com/office/drawing/2014/main" id="{82185AF9-44CB-4130-8E92-3A2759A5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6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6244" grpId="0" animBg="1"/>
      <p:bldP spid="21862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669425C4-4D46-42D1-B89E-526352D63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DCE43606-7056-4C88-B2B8-2DA6276D4299}" type="slidenum">
              <a:rPr lang="zh-CN" altLang="en-US" sz="1400" b="0" smtClean="0">
                <a:latin typeface="Arial" panose="020B0604020202020204" pitchFamily="34" charset="0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7267" name="Text Box 3">
            <a:extLst>
              <a:ext uri="{FF2B5EF4-FFF2-40B4-BE49-F238E27FC236}">
                <a16:creationId xmlns:a16="http://schemas.microsoft.com/office/drawing/2014/main" id="{76AF1D14-38BA-41FC-93C0-FDDC57CF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Directed Graphs 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87268" name="Text Box 4">
            <a:extLst>
              <a:ext uri="{FF2B5EF4-FFF2-40B4-BE49-F238E27FC236}">
                <a16:creationId xmlns:a16="http://schemas.microsoft.com/office/drawing/2014/main" id="{E3310720-5E63-4E24-828B-0520A5D8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05038"/>
            <a:ext cx="7993062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 sz="22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Let 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u, 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be an edge in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 Then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is an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initial vertex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is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adjacent to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is a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terminal vertex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is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adjacent from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in degree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of a vertex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 is the number of edges which terminate at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Similarly,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out degree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), is the number of edges which initiate at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underlying undirected graph</a:t>
            </a:r>
            <a:endParaRPr kumimoji="1" lang="en-US" altLang="zh-CN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C44093C-B9AB-4530-BF85-68C9AEFF887D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428625"/>
            <a:ext cx="3405188" cy="1714500"/>
            <a:chOff x="2744" y="618"/>
            <a:chExt cx="2145" cy="1080"/>
          </a:xfrm>
        </p:grpSpPr>
        <p:cxnSp>
          <p:nvCxnSpPr>
            <p:cNvPr id="29703" name="AutoShape 6">
              <a:extLst>
                <a:ext uri="{FF2B5EF4-FFF2-40B4-BE49-F238E27FC236}">
                  <a16:creationId xmlns:a16="http://schemas.microsoft.com/office/drawing/2014/main" id="{60C6D517-578B-45BA-8F4F-49A2BD0CC8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88" y="893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4" name="AutoShape 7">
              <a:extLst>
                <a:ext uri="{FF2B5EF4-FFF2-40B4-BE49-F238E27FC236}">
                  <a16:creationId xmlns:a16="http://schemas.microsoft.com/office/drawing/2014/main" id="{48406B82-6457-43A1-8079-497BD7DCF4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0" y="873"/>
              <a:ext cx="888" cy="0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5" name="AutoShape 8">
              <a:extLst>
                <a:ext uri="{FF2B5EF4-FFF2-40B4-BE49-F238E27FC236}">
                  <a16:creationId xmlns:a16="http://schemas.microsoft.com/office/drawing/2014/main" id="{976C4E1E-0058-4977-BB3C-17DA4E4027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92" y="884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AutoShape 9">
              <a:extLst>
                <a:ext uri="{FF2B5EF4-FFF2-40B4-BE49-F238E27FC236}">
                  <a16:creationId xmlns:a16="http://schemas.microsoft.com/office/drawing/2014/main" id="{AEA5E440-E771-4995-A195-5ECEAF93CF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2" y="1434"/>
              <a:ext cx="831" cy="11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7" name="AutoShape 10">
              <a:extLst>
                <a:ext uri="{FF2B5EF4-FFF2-40B4-BE49-F238E27FC236}">
                  <a16:creationId xmlns:a16="http://schemas.microsoft.com/office/drawing/2014/main" id="{7A2098D3-492C-437C-B46E-D5CF26031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2" y="884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AutoShape 11">
              <a:extLst>
                <a:ext uri="{FF2B5EF4-FFF2-40B4-BE49-F238E27FC236}">
                  <a16:creationId xmlns:a16="http://schemas.microsoft.com/office/drawing/2014/main" id="{037E1DD0-549E-4A32-82D0-F54FA4E7E0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5" y="893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Text Box 12">
              <a:extLst>
                <a:ext uri="{FF2B5EF4-FFF2-40B4-BE49-F238E27FC236}">
                  <a16:creationId xmlns:a16="http://schemas.microsoft.com/office/drawing/2014/main" id="{FCEA967F-F93E-4AE9-8323-87E43DEBD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645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10" name="Text Box 13">
              <a:extLst>
                <a:ext uri="{FF2B5EF4-FFF2-40B4-BE49-F238E27FC236}">
                  <a16:creationId xmlns:a16="http://schemas.microsoft.com/office/drawing/2014/main" id="{0B3A4820-9FD9-46EC-90F5-B3720446F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8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11" name="Text Box 14">
              <a:extLst>
                <a:ext uri="{FF2B5EF4-FFF2-40B4-BE49-F238E27FC236}">
                  <a16:creationId xmlns:a16="http://schemas.microsoft.com/office/drawing/2014/main" id="{7D043403-1064-4BBD-9BDA-DE74D773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37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12" name="Text Box 15">
              <a:extLst>
                <a:ext uri="{FF2B5EF4-FFF2-40B4-BE49-F238E27FC236}">
                  <a16:creationId xmlns:a16="http://schemas.microsoft.com/office/drawing/2014/main" id="{0B80F26C-0604-4ADE-A357-D39EB486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81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713" name="Text Box 16">
              <a:extLst>
                <a:ext uri="{FF2B5EF4-FFF2-40B4-BE49-F238E27FC236}">
                  <a16:creationId xmlns:a16="http://schemas.microsoft.com/office/drawing/2014/main" id="{8EAA3A61-94DD-4805-8E44-6B76DC5E3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28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714" name="Oval 17">
              <a:extLst>
                <a:ext uri="{FF2B5EF4-FFF2-40B4-BE49-F238E27FC236}">
                  <a16:creationId xmlns:a16="http://schemas.microsoft.com/office/drawing/2014/main" id="{2D6847CA-7C2C-4FB4-80FE-A3A7472E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618"/>
              <a:ext cx="273" cy="26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29715" name="AutoShape 18">
              <a:extLst>
                <a:ext uri="{FF2B5EF4-FFF2-40B4-BE49-F238E27FC236}">
                  <a16:creationId xmlns:a16="http://schemas.microsoft.com/office/drawing/2014/main" id="{7F3F17AB-8BA3-4875-A48A-F26FDE5B50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96" y="1425"/>
              <a:ext cx="831" cy="11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6" name="Line 19">
              <a:extLst>
                <a:ext uri="{FF2B5EF4-FFF2-40B4-BE49-F238E27FC236}">
                  <a16:creationId xmlns:a16="http://schemas.microsoft.com/office/drawing/2014/main" id="{E017D718-4255-435E-9E7E-29C870307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618"/>
              <a:ext cx="91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2" name="Text Box 2">
            <a:extLst>
              <a:ext uri="{FF2B5EF4-FFF2-40B4-BE49-F238E27FC236}">
                <a16:creationId xmlns:a16="http://schemas.microsoft.com/office/drawing/2014/main" id="{712A76AD-EC6B-4210-89FB-1F3FE386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7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8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8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8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8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7267" grpId="0" autoUpdateAnimBg="0"/>
      <p:bldP spid="2187268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FE43DE0F-8D8E-46CE-A112-C062E88E5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FEE1AD4-C6C9-4BC2-A2B2-6B22E65065E4}" type="slidenum">
              <a:rPr lang="zh-CN" altLang="en-US" sz="1400" b="0" smtClean="0">
                <a:latin typeface="Arial" panose="020B0604020202020204" pitchFamily="34" charset="0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7EC6291E-E700-43D8-AE33-70117F9E461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214438"/>
            <a:ext cx="8215313" cy="1450975"/>
            <a:chOff x="336" y="384"/>
            <a:chExt cx="5175" cy="914"/>
          </a:xfrm>
        </p:grpSpPr>
        <p:sp>
          <p:nvSpPr>
            <p:cNvPr id="30725" name="AutoShape 21">
              <a:extLst>
                <a:ext uri="{FF2B5EF4-FFF2-40B4-BE49-F238E27FC236}">
                  <a16:creationId xmlns:a16="http://schemas.microsoft.com/office/drawing/2014/main" id="{A73C4190-CEE0-4C71-99EB-2862DA2D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5175" cy="91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00CC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 3】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 = (V, E)</a:t>
              </a:r>
              <a:r>
                <a:rPr kumimoji="1" lang="en-US" altLang="zh-CN">
                  <a:latin typeface="Times New Roman" panose="02020603050405020304" pitchFamily="18" charset="0"/>
                </a:rPr>
                <a:t> be a graph with direct edges.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</a:rPr>
                <a:t>Then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6" name="Object 22">
              <a:extLst>
                <a:ext uri="{FF2B5EF4-FFF2-40B4-BE49-F238E27FC236}">
                  <a16:creationId xmlns:a16="http://schemas.microsoft.com/office/drawing/2014/main" id="{5E0B8824-1D50-4562-8ECA-6CE131F8EE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6" y="799"/>
            <a:ext cx="174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2" name="公式" r:id="rId3" imgW="1663700" imgH="342900" progId="Equation.3">
                    <p:embed/>
                  </p:oleObj>
                </mc:Choice>
                <mc:Fallback>
                  <p:oleObj name="公式" r:id="rId3" imgW="1663700" imgH="342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799"/>
                          <a:ext cx="174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4" name="Text Box 2">
            <a:extLst>
              <a:ext uri="{FF2B5EF4-FFF2-40B4-BE49-F238E27FC236}">
                <a16:creationId xmlns:a16="http://schemas.microsoft.com/office/drawing/2014/main" id="{B22928E5-2858-41AB-9A1F-06EE0A5D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C1682FB2-4F33-4849-9D7F-58CCCFE76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C72910BF-B5BD-4488-8436-4AA49C3BF7FD}" type="slidenum">
              <a:rPr lang="zh-CN" altLang="en-US" sz="1400" b="0" smtClean="0">
                <a:latin typeface="Arial" panose="020B0604020202020204" pitchFamily="34" charset="0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8291" name="Text Box 3">
            <a:extLst>
              <a:ext uri="{FF2B5EF4-FFF2-40B4-BE49-F238E27FC236}">
                <a16:creationId xmlns:a16="http://schemas.microsoft.com/office/drawing/2014/main" id="{FBF56509-3381-443A-9B83-EEECDFF9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460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Some Special Simple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188292" name="Line 4">
            <a:extLst>
              <a:ext uri="{FF2B5EF4-FFF2-40B4-BE49-F238E27FC236}">
                <a16:creationId xmlns:a16="http://schemas.microsoft.com/office/drawing/2014/main" id="{EC6F7F6C-F60D-4554-9847-698758236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4146550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8293" name="Text Box 5">
            <a:extLst>
              <a:ext uri="{FF2B5EF4-FFF2-40B4-BE49-F238E27FC236}">
                <a16:creationId xmlns:a16="http://schemas.microsoft.com/office/drawing/2014/main" id="{4CEF4EB6-3B8E-47C7-8A9D-A3A29956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84248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(1) Complete Graphs -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</a:t>
            </a:r>
            <a:r>
              <a:rPr kumimoji="1" lang="en-US" altLang="zh-CN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:   </a:t>
            </a:r>
            <a:r>
              <a:rPr kumimoji="1" lang="en-US" altLang="zh-CN" dirty="0">
                <a:latin typeface="Times New Roman" pitchFamily="18" charset="0"/>
              </a:rPr>
              <a:t>the simple graph with</a:t>
            </a: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-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vertices</a:t>
            </a: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- exactly one edge between every pair of distinct vertices.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The graphs</a:t>
            </a:r>
            <a:r>
              <a:rPr kumimoji="1" lang="en-US" altLang="zh-CN" i="1" dirty="0">
                <a:latin typeface="Times New Roman" pitchFamily="18" charset="0"/>
              </a:rPr>
              <a:t> </a:t>
            </a:r>
            <a:r>
              <a:rPr kumimoji="1" lang="en-US" altLang="zh-CN" i="1" dirty="0" err="1">
                <a:latin typeface="Times New Roman" pitchFamily="18" charset="0"/>
              </a:rPr>
              <a:t>K</a:t>
            </a:r>
            <a:r>
              <a:rPr kumimoji="1" lang="en-US" altLang="zh-CN" i="1" baseline="-25000" dirty="0" err="1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for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=1,2,3,4,5.</a:t>
            </a:r>
          </a:p>
        </p:txBody>
      </p:sp>
      <p:sp>
        <p:nvSpPr>
          <p:cNvPr id="2188294" name="AutoShape 6">
            <a:extLst>
              <a:ext uri="{FF2B5EF4-FFF2-40B4-BE49-F238E27FC236}">
                <a16:creationId xmlns:a16="http://schemas.microsoft.com/office/drawing/2014/main" id="{B211C3A3-26EB-4F29-A5D1-7B32AB60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338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7201DD4-472E-4800-82DF-D2A02C52736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67063"/>
            <a:ext cx="152400" cy="1219200"/>
            <a:chOff x="1056" y="2352"/>
            <a:chExt cx="96" cy="768"/>
          </a:xfrm>
        </p:grpSpPr>
        <p:sp>
          <p:nvSpPr>
            <p:cNvPr id="31793" name="AutoShape 8">
              <a:extLst>
                <a:ext uri="{FF2B5EF4-FFF2-40B4-BE49-F238E27FC236}">
                  <a16:creationId xmlns:a16="http://schemas.microsoft.com/office/drawing/2014/main" id="{CA84D461-752B-4822-B21C-8BED409C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94" name="AutoShape 9">
              <a:extLst>
                <a:ext uri="{FF2B5EF4-FFF2-40B4-BE49-F238E27FC236}">
                  <a16:creationId xmlns:a16="http://schemas.microsoft.com/office/drawing/2014/main" id="{12CD5691-AD82-40ED-BB49-098C8F37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5" name="AutoShape 10">
              <a:extLst>
                <a:ext uri="{FF2B5EF4-FFF2-40B4-BE49-F238E27FC236}">
                  <a16:creationId xmlns:a16="http://schemas.microsoft.com/office/drawing/2014/main" id="{40DF3C61-681A-4BAB-9765-7B309AB57446}"/>
                </a:ext>
              </a:extLst>
            </p:cNvPr>
            <p:cNvCxnSpPr>
              <a:cxnSpLocks noChangeShapeType="1"/>
              <a:stCxn id="31793" idx="0"/>
              <a:endCxn id="31794" idx="4"/>
            </p:cNvCxnSpPr>
            <p:nvPr/>
          </p:nvCxnSpPr>
          <p:spPr bwMode="auto">
            <a:xfrm flipV="1">
              <a:off x="1104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DD5D531A-616C-41CF-8C7C-B3289886809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167063"/>
            <a:ext cx="1371600" cy="1219200"/>
            <a:chOff x="1584" y="2352"/>
            <a:chExt cx="864" cy="768"/>
          </a:xfrm>
        </p:grpSpPr>
        <p:sp>
          <p:nvSpPr>
            <p:cNvPr id="31787" name="AutoShape 12">
              <a:extLst>
                <a:ext uri="{FF2B5EF4-FFF2-40B4-BE49-F238E27FC236}">
                  <a16:creationId xmlns:a16="http://schemas.microsoft.com/office/drawing/2014/main" id="{89E048B8-A7DF-4451-9E0C-388D06BE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8" name="AutoShape 13">
              <a:extLst>
                <a:ext uri="{FF2B5EF4-FFF2-40B4-BE49-F238E27FC236}">
                  <a16:creationId xmlns:a16="http://schemas.microsoft.com/office/drawing/2014/main" id="{7A8BB2B9-3DD5-4D4B-92F2-04B18B45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9" name="AutoShape 14">
              <a:extLst>
                <a:ext uri="{FF2B5EF4-FFF2-40B4-BE49-F238E27FC236}">
                  <a16:creationId xmlns:a16="http://schemas.microsoft.com/office/drawing/2014/main" id="{FB3470DF-86FB-44BA-ABE0-81E7A6E8C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0" name="AutoShape 15">
              <a:extLst>
                <a:ext uri="{FF2B5EF4-FFF2-40B4-BE49-F238E27FC236}">
                  <a16:creationId xmlns:a16="http://schemas.microsoft.com/office/drawing/2014/main" id="{D5AD6B93-DC60-4CBF-A69F-F3606CE32CA7}"/>
                </a:ext>
              </a:extLst>
            </p:cNvPr>
            <p:cNvCxnSpPr>
              <a:cxnSpLocks noChangeShapeType="1"/>
              <a:stCxn id="31787" idx="7"/>
              <a:endCxn id="31789" idx="3"/>
            </p:cNvCxnSpPr>
            <p:nvPr/>
          </p:nvCxnSpPr>
          <p:spPr bwMode="auto">
            <a:xfrm flipV="1">
              <a:off x="1666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1" name="AutoShape 16">
              <a:extLst>
                <a:ext uri="{FF2B5EF4-FFF2-40B4-BE49-F238E27FC236}">
                  <a16:creationId xmlns:a16="http://schemas.microsoft.com/office/drawing/2014/main" id="{8E939A58-CC96-477E-8DFE-D57499287259}"/>
                </a:ext>
              </a:extLst>
            </p:cNvPr>
            <p:cNvCxnSpPr>
              <a:cxnSpLocks noChangeShapeType="1"/>
              <a:stCxn id="31787" idx="6"/>
              <a:endCxn id="31788" idx="2"/>
            </p:cNvCxnSpPr>
            <p:nvPr/>
          </p:nvCxnSpPr>
          <p:spPr bwMode="auto">
            <a:xfrm>
              <a:off x="1680" y="3072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2" name="AutoShape 17">
              <a:extLst>
                <a:ext uri="{FF2B5EF4-FFF2-40B4-BE49-F238E27FC236}">
                  <a16:creationId xmlns:a16="http://schemas.microsoft.com/office/drawing/2014/main" id="{DFFDADC0-A531-4000-BF7E-6C9B5ED1B060}"/>
                </a:ext>
              </a:extLst>
            </p:cNvPr>
            <p:cNvCxnSpPr>
              <a:cxnSpLocks noChangeShapeType="1"/>
              <a:stCxn id="31788" idx="1"/>
              <a:endCxn id="31789" idx="5"/>
            </p:cNvCxnSpPr>
            <p:nvPr/>
          </p:nvCxnSpPr>
          <p:spPr bwMode="auto">
            <a:xfrm flipH="1" flipV="1">
              <a:off x="2050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2676A724-351B-4674-BF3C-E3FF92D6845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167063"/>
            <a:ext cx="1295400" cy="1219200"/>
            <a:chOff x="2928" y="2352"/>
            <a:chExt cx="816" cy="768"/>
          </a:xfrm>
        </p:grpSpPr>
        <p:sp>
          <p:nvSpPr>
            <p:cNvPr id="31777" name="AutoShape 19">
              <a:extLst>
                <a:ext uri="{FF2B5EF4-FFF2-40B4-BE49-F238E27FC236}">
                  <a16:creationId xmlns:a16="http://schemas.microsoft.com/office/drawing/2014/main" id="{53D1E5C1-F756-4CB9-9EBA-CA93D0493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8" name="AutoShape 20">
              <a:extLst>
                <a:ext uri="{FF2B5EF4-FFF2-40B4-BE49-F238E27FC236}">
                  <a16:creationId xmlns:a16="http://schemas.microsoft.com/office/drawing/2014/main" id="{A9BB4836-BBBE-48BA-A3D8-5D2975E9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9" name="AutoShape 21">
              <a:extLst>
                <a:ext uri="{FF2B5EF4-FFF2-40B4-BE49-F238E27FC236}">
                  <a16:creationId xmlns:a16="http://schemas.microsoft.com/office/drawing/2014/main" id="{2384A4FB-D500-4608-8657-DE3177B8F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0" name="AutoShape 22">
              <a:extLst>
                <a:ext uri="{FF2B5EF4-FFF2-40B4-BE49-F238E27FC236}">
                  <a16:creationId xmlns:a16="http://schemas.microsoft.com/office/drawing/2014/main" id="{42B1E4FD-21B1-4734-A641-554E72FA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81" name="AutoShape 23">
              <a:extLst>
                <a:ext uri="{FF2B5EF4-FFF2-40B4-BE49-F238E27FC236}">
                  <a16:creationId xmlns:a16="http://schemas.microsoft.com/office/drawing/2014/main" id="{6E2241EF-E3B7-46E3-A5C2-84AAE9078EFE}"/>
                </a:ext>
              </a:extLst>
            </p:cNvPr>
            <p:cNvCxnSpPr>
              <a:cxnSpLocks noChangeShapeType="1"/>
              <a:stCxn id="31777" idx="0"/>
              <a:endCxn id="31779" idx="4"/>
            </p:cNvCxnSpPr>
            <p:nvPr/>
          </p:nvCxnSpPr>
          <p:spPr bwMode="auto">
            <a:xfrm flipV="1">
              <a:off x="297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2" name="AutoShape 24">
              <a:extLst>
                <a:ext uri="{FF2B5EF4-FFF2-40B4-BE49-F238E27FC236}">
                  <a16:creationId xmlns:a16="http://schemas.microsoft.com/office/drawing/2014/main" id="{3A6A7F50-FDF5-4977-A89B-2C3FC2D731DA}"/>
                </a:ext>
              </a:extLst>
            </p:cNvPr>
            <p:cNvCxnSpPr>
              <a:cxnSpLocks noChangeShapeType="1"/>
              <a:stCxn id="31779" idx="6"/>
              <a:endCxn id="31780" idx="2"/>
            </p:cNvCxnSpPr>
            <p:nvPr/>
          </p:nvCxnSpPr>
          <p:spPr bwMode="auto">
            <a:xfrm>
              <a:off x="3024" y="2400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3" name="AutoShape 25">
              <a:extLst>
                <a:ext uri="{FF2B5EF4-FFF2-40B4-BE49-F238E27FC236}">
                  <a16:creationId xmlns:a16="http://schemas.microsoft.com/office/drawing/2014/main" id="{C73AA63A-77C6-41BD-A52D-194CEBDC4A8F}"/>
                </a:ext>
              </a:extLst>
            </p:cNvPr>
            <p:cNvCxnSpPr>
              <a:cxnSpLocks noChangeShapeType="1"/>
              <a:stCxn id="31780" idx="4"/>
              <a:endCxn id="31778" idx="0"/>
            </p:cNvCxnSpPr>
            <p:nvPr/>
          </p:nvCxnSpPr>
          <p:spPr bwMode="auto">
            <a:xfrm>
              <a:off x="369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4" name="AutoShape 26">
              <a:extLst>
                <a:ext uri="{FF2B5EF4-FFF2-40B4-BE49-F238E27FC236}">
                  <a16:creationId xmlns:a16="http://schemas.microsoft.com/office/drawing/2014/main" id="{AE0654E7-6285-46B8-A826-B8C9AD2A8EC9}"/>
                </a:ext>
              </a:extLst>
            </p:cNvPr>
            <p:cNvCxnSpPr>
              <a:cxnSpLocks noChangeShapeType="1"/>
              <a:stCxn id="31777" idx="6"/>
              <a:endCxn id="31778" idx="2"/>
            </p:cNvCxnSpPr>
            <p:nvPr/>
          </p:nvCxnSpPr>
          <p:spPr bwMode="auto">
            <a:xfrm>
              <a:off x="3024" y="3072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5" name="AutoShape 27">
              <a:extLst>
                <a:ext uri="{FF2B5EF4-FFF2-40B4-BE49-F238E27FC236}">
                  <a16:creationId xmlns:a16="http://schemas.microsoft.com/office/drawing/2014/main" id="{BF212690-EE05-4EC8-8A1D-E8284872ED8D}"/>
                </a:ext>
              </a:extLst>
            </p:cNvPr>
            <p:cNvCxnSpPr>
              <a:cxnSpLocks noChangeShapeType="1"/>
              <a:stCxn id="31777" idx="7"/>
              <a:endCxn id="31780" idx="3"/>
            </p:cNvCxnSpPr>
            <p:nvPr/>
          </p:nvCxnSpPr>
          <p:spPr bwMode="auto">
            <a:xfrm flipV="1"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6" name="AutoShape 28">
              <a:extLst>
                <a:ext uri="{FF2B5EF4-FFF2-40B4-BE49-F238E27FC236}">
                  <a16:creationId xmlns:a16="http://schemas.microsoft.com/office/drawing/2014/main" id="{E92CABE3-82DB-45B1-9135-344AF60EBF84}"/>
                </a:ext>
              </a:extLst>
            </p:cNvPr>
            <p:cNvCxnSpPr>
              <a:cxnSpLocks noChangeShapeType="1"/>
              <a:stCxn id="31779" idx="5"/>
              <a:endCxn id="31778" idx="1"/>
            </p:cNvCxnSpPr>
            <p:nvPr/>
          </p:nvCxnSpPr>
          <p:spPr bwMode="auto">
            <a:xfrm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12A3CDD0-D8C9-4045-A66A-993C4006EA2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786063"/>
            <a:ext cx="1676400" cy="1600200"/>
            <a:chOff x="4224" y="2112"/>
            <a:chExt cx="1056" cy="1008"/>
          </a:xfrm>
        </p:grpSpPr>
        <p:sp>
          <p:nvSpPr>
            <p:cNvPr id="31762" name="AutoShape 30">
              <a:extLst>
                <a:ext uri="{FF2B5EF4-FFF2-40B4-BE49-F238E27FC236}">
                  <a16:creationId xmlns:a16="http://schemas.microsoft.com/office/drawing/2014/main" id="{885D1FBC-F718-4089-9EA1-DBE54038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3" name="AutoShape 31">
              <a:extLst>
                <a:ext uri="{FF2B5EF4-FFF2-40B4-BE49-F238E27FC236}">
                  <a16:creationId xmlns:a16="http://schemas.microsoft.com/office/drawing/2014/main" id="{AD43034A-328C-4F7C-BA5D-5C6CB0F33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4" name="AutoShape 32">
              <a:extLst>
                <a:ext uri="{FF2B5EF4-FFF2-40B4-BE49-F238E27FC236}">
                  <a16:creationId xmlns:a16="http://schemas.microsoft.com/office/drawing/2014/main" id="{9B53B813-BA03-448F-92A9-B8C43BDB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5" name="AutoShape 33">
              <a:extLst>
                <a:ext uri="{FF2B5EF4-FFF2-40B4-BE49-F238E27FC236}">
                  <a16:creationId xmlns:a16="http://schemas.microsoft.com/office/drawing/2014/main" id="{26425008-8099-4447-969E-F9EB557F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6" name="AutoShape 34">
              <a:extLst>
                <a:ext uri="{FF2B5EF4-FFF2-40B4-BE49-F238E27FC236}">
                  <a16:creationId xmlns:a16="http://schemas.microsoft.com/office/drawing/2014/main" id="{E05B13EE-01F8-4624-8C77-FF5324A2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67" name="AutoShape 35">
              <a:extLst>
                <a:ext uri="{FF2B5EF4-FFF2-40B4-BE49-F238E27FC236}">
                  <a16:creationId xmlns:a16="http://schemas.microsoft.com/office/drawing/2014/main" id="{AD8C2BA9-AB6D-4B2C-B791-3766048FC4A2}"/>
                </a:ext>
              </a:extLst>
            </p:cNvPr>
            <p:cNvCxnSpPr>
              <a:cxnSpLocks noChangeShapeType="1"/>
              <a:stCxn id="31764" idx="4"/>
              <a:endCxn id="31762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36">
              <a:extLst>
                <a:ext uri="{FF2B5EF4-FFF2-40B4-BE49-F238E27FC236}">
                  <a16:creationId xmlns:a16="http://schemas.microsoft.com/office/drawing/2014/main" id="{704F3638-060B-4DEC-B1F2-DE838C0D52E0}"/>
                </a:ext>
              </a:extLst>
            </p:cNvPr>
            <p:cNvCxnSpPr>
              <a:cxnSpLocks noChangeShapeType="1"/>
              <a:stCxn id="31762" idx="6"/>
              <a:endCxn id="31763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37">
              <a:extLst>
                <a:ext uri="{FF2B5EF4-FFF2-40B4-BE49-F238E27FC236}">
                  <a16:creationId xmlns:a16="http://schemas.microsoft.com/office/drawing/2014/main" id="{E9627E56-38EC-4E01-9AC4-CBD802C3E580}"/>
                </a:ext>
              </a:extLst>
            </p:cNvPr>
            <p:cNvCxnSpPr>
              <a:cxnSpLocks noChangeShapeType="1"/>
              <a:stCxn id="31763" idx="7"/>
              <a:endCxn id="31765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38">
              <a:extLst>
                <a:ext uri="{FF2B5EF4-FFF2-40B4-BE49-F238E27FC236}">
                  <a16:creationId xmlns:a16="http://schemas.microsoft.com/office/drawing/2014/main" id="{B4344172-6E34-4072-A42A-0DF3BABF839D}"/>
                </a:ext>
              </a:extLst>
            </p:cNvPr>
            <p:cNvCxnSpPr>
              <a:cxnSpLocks noChangeShapeType="1"/>
              <a:stCxn id="31765" idx="1"/>
              <a:endCxn id="31766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39">
              <a:extLst>
                <a:ext uri="{FF2B5EF4-FFF2-40B4-BE49-F238E27FC236}">
                  <a16:creationId xmlns:a16="http://schemas.microsoft.com/office/drawing/2014/main" id="{A9091E37-1DC1-4788-8C13-852FAC2D8201}"/>
                </a:ext>
              </a:extLst>
            </p:cNvPr>
            <p:cNvCxnSpPr>
              <a:cxnSpLocks noChangeShapeType="1"/>
              <a:stCxn id="31764" idx="7"/>
              <a:endCxn id="31766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40">
              <a:extLst>
                <a:ext uri="{FF2B5EF4-FFF2-40B4-BE49-F238E27FC236}">
                  <a16:creationId xmlns:a16="http://schemas.microsoft.com/office/drawing/2014/main" id="{EE77192F-D8CE-4FE8-A401-28ABF128D143}"/>
                </a:ext>
              </a:extLst>
            </p:cNvPr>
            <p:cNvCxnSpPr>
              <a:cxnSpLocks noChangeShapeType="1"/>
              <a:stCxn id="31766" idx="4"/>
              <a:endCxn id="31762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AutoShape 41">
              <a:extLst>
                <a:ext uri="{FF2B5EF4-FFF2-40B4-BE49-F238E27FC236}">
                  <a16:creationId xmlns:a16="http://schemas.microsoft.com/office/drawing/2014/main" id="{0328A00C-1A1C-4D09-9B08-9B66A49B3950}"/>
                </a:ext>
              </a:extLst>
            </p:cNvPr>
            <p:cNvCxnSpPr>
              <a:cxnSpLocks noChangeShapeType="1"/>
              <a:stCxn id="31766" idx="4"/>
              <a:endCxn id="31763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42">
              <a:extLst>
                <a:ext uri="{FF2B5EF4-FFF2-40B4-BE49-F238E27FC236}">
                  <a16:creationId xmlns:a16="http://schemas.microsoft.com/office/drawing/2014/main" id="{6A06B64B-6F70-4A07-AFD4-6DCDA510A22E}"/>
                </a:ext>
              </a:extLst>
            </p:cNvPr>
            <p:cNvCxnSpPr>
              <a:cxnSpLocks noChangeShapeType="1"/>
              <a:stCxn id="31764" idx="6"/>
              <a:endCxn id="31765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43">
              <a:extLst>
                <a:ext uri="{FF2B5EF4-FFF2-40B4-BE49-F238E27FC236}">
                  <a16:creationId xmlns:a16="http://schemas.microsoft.com/office/drawing/2014/main" id="{51B42A04-ACE5-46A4-8CEA-CF3AE4EC52FE}"/>
                </a:ext>
              </a:extLst>
            </p:cNvPr>
            <p:cNvCxnSpPr>
              <a:cxnSpLocks noChangeShapeType="1"/>
              <a:stCxn id="31764" idx="5"/>
              <a:endCxn id="31763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AutoShape 44">
              <a:extLst>
                <a:ext uri="{FF2B5EF4-FFF2-40B4-BE49-F238E27FC236}">
                  <a16:creationId xmlns:a16="http://schemas.microsoft.com/office/drawing/2014/main" id="{C9243591-3930-47EE-B5F6-4A659A069650}"/>
                </a:ext>
              </a:extLst>
            </p:cNvPr>
            <p:cNvCxnSpPr>
              <a:cxnSpLocks noChangeShapeType="1"/>
              <a:stCxn id="31762" idx="7"/>
              <a:endCxn id="31765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8333" name="Text Box 45">
            <a:extLst>
              <a:ext uri="{FF2B5EF4-FFF2-40B4-BE49-F238E27FC236}">
                <a16:creationId xmlns:a16="http://schemas.microsoft.com/office/drawing/2014/main" id="{C44B5CFA-8747-4365-9926-374CA950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88334" name="Text Box 46">
            <a:extLst>
              <a:ext uri="{FF2B5EF4-FFF2-40B4-BE49-F238E27FC236}">
                <a16:creationId xmlns:a16="http://schemas.microsoft.com/office/drawing/2014/main" id="{58DE00FB-23E9-49B0-9CD9-F3B497D7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88335" name="Text Box 47">
            <a:extLst>
              <a:ext uri="{FF2B5EF4-FFF2-40B4-BE49-F238E27FC236}">
                <a16:creationId xmlns:a16="http://schemas.microsoft.com/office/drawing/2014/main" id="{6786B7A4-FF80-493E-9C9E-A0CAF4D9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88336" name="Text Box 48">
            <a:extLst>
              <a:ext uri="{FF2B5EF4-FFF2-40B4-BE49-F238E27FC236}">
                <a16:creationId xmlns:a16="http://schemas.microsoft.com/office/drawing/2014/main" id="{6B3E3EFC-00E3-4194-8447-65F57BE2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88337" name="Text Box 49">
            <a:extLst>
              <a:ext uri="{FF2B5EF4-FFF2-40B4-BE49-F238E27FC236}">
                <a16:creationId xmlns:a16="http://schemas.microsoft.com/office/drawing/2014/main" id="{8051660E-E4B9-438F-B121-45F9400B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88338" name="Text Box 50">
            <a:extLst>
              <a:ext uri="{FF2B5EF4-FFF2-40B4-BE49-F238E27FC236}">
                <a16:creationId xmlns:a16="http://schemas.microsoft.com/office/drawing/2014/main" id="{E77B3EE7-D610-49BF-8E0B-C86030C6F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143500"/>
            <a:ext cx="806608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b="0">
                <a:latin typeface="Times New Roman" panose="02020603050405020304" pitchFamily="18" charset="0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</a:rPr>
              <a:t>The number of edges in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?</a:t>
            </a:r>
          </a:p>
        </p:txBody>
      </p:sp>
      <p:sp>
        <p:nvSpPr>
          <p:cNvPr id="31761" name="Text Box 2">
            <a:extLst>
              <a:ext uri="{FF2B5EF4-FFF2-40B4-BE49-F238E27FC236}">
                <a16:creationId xmlns:a16="http://schemas.microsoft.com/office/drawing/2014/main" id="{567B3E81-8DFC-469F-8C15-87B6E066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8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8291" grpId="0" autoUpdateAnimBg="0"/>
      <p:bldP spid="2188293" grpId="0" build="p" bldLvl="2"/>
      <p:bldP spid="2188294" grpId="0" animBg="1"/>
      <p:bldP spid="2188333" grpId="0" autoUpdateAnimBg="0"/>
      <p:bldP spid="2188334" grpId="0" autoUpdateAnimBg="0"/>
      <p:bldP spid="2188335" grpId="0" autoUpdateAnimBg="0"/>
      <p:bldP spid="2188336" grpId="0" autoUpdateAnimBg="0"/>
      <p:bldP spid="2188337" grpId="0" autoUpdateAnimBg="0"/>
      <p:bldP spid="218833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41B14BF0-6519-49B3-804D-1DAB4ED8E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B6B03F21-4D77-49EA-A652-00687F121658}" type="slidenum">
              <a:rPr lang="zh-CN" altLang="en-US" sz="1400" b="0" smtClean="0">
                <a:latin typeface="Arial" panose="020B0604020202020204" pitchFamily="34" charset="0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9378" name="Text Box 2">
            <a:extLst>
              <a:ext uri="{FF2B5EF4-FFF2-40B4-BE49-F238E27FC236}">
                <a16:creationId xmlns:a16="http://schemas.microsoft.com/office/drawing/2014/main" id="{A2DB9BD2-BBD4-47A2-BEA9-5157CA30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Graph  Theory</a:t>
            </a:r>
          </a:p>
        </p:txBody>
      </p:sp>
      <p:sp>
        <p:nvSpPr>
          <p:cNvPr id="2149379" name="Text Box 3">
            <a:extLst>
              <a:ext uri="{FF2B5EF4-FFF2-40B4-BE49-F238E27FC236}">
                <a16:creationId xmlns:a16="http://schemas.microsoft.com/office/drawing/2014/main" id="{19931CB1-8542-432E-B4F8-962D05BC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3462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Graph  theory</a:t>
            </a:r>
            <a:r>
              <a:rPr kumimoji="1" lang="en-US" altLang="zh-CN" b="0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an old subject with many modern applications 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 graphs can be used to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study the structure of the World Wide Web.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determine whether a circuit can be implemented on a planar circuit board.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solve problems such as finding the shortest path between two cities in a transportation network.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to schedules exams, and so on.   </a:t>
            </a:r>
          </a:p>
        </p:txBody>
      </p:sp>
      <p:sp>
        <p:nvSpPr>
          <p:cNvPr id="6149" name="Text Box 2">
            <a:extLst>
              <a:ext uri="{FF2B5EF4-FFF2-40B4-BE49-F238E27FC236}">
                <a16:creationId xmlns:a16="http://schemas.microsoft.com/office/drawing/2014/main" id="{D6CE90AF-6243-4431-B8BE-5C7081F38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9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93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14D44E4C-C200-4BC5-A1D2-87D2611F1B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A19B784-0E75-4075-8D6E-5DBF866B08FB}" type="slidenum">
              <a:rPr lang="zh-CN" altLang="en-US" sz="1400" b="0" smtClean="0">
                <a:latin typeface="Arial" panose="020B0604020202020204" pitchFamily="34" charset="0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9315" name="Text Box 3">
            <a:extLst>
              <a:ext uri="{FF2B5EF4-FFF2-40B4-BE49-F238E27FC236}">
                <a16:creationId xmlns:a16="http://schemas.microsoft.com/office/drawing/2014/main" id="{ACF459DF-989B-4D36-9272-0B122C18C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714375"/>
            <a:ext cx="842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(2) Cycles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&gt;2)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2DF5CDD-FE62-4A11-91AA-A30F7C538AE6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238375"/>
            <a:ext cx="1371600" cy="1219200"/>
            <a:chOff x="302" y="2366"/>
            <a:chExt cx="864" cy="768"/>
          </a:xfrm>
        </p:grpSpPr>
        <p:sp>
          <p:nvSpPr>
            <p:cNvPr id="32811" name="AutoShape 5">
              <a:extLst>
                <a:ext uri="{FF2B5EF4-FFF2-40B4-BE49-F238E27FC236}">
                  <a16:creationId xmlns:a16="http://schemas.microsoft.com/office/drawing/2014/main" id="{343BC3FD-2F97-4FCC-B597-697460E9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2" name="AutoShape 6">
              <a:extLst>
                <a:ext uri="{FF2B5EF4-FFF2-40B4-BE49-F238E27FC236}">
                  <a16:creationId xmlns:a16="http://schemas.microsoft.com/office/drawing/2014/main" id="{A7FBA5CD-B705-47E5-A613-744D8ECB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3" name="AutoShape 7">
              <a:extLst>
                <a:ext uri="{FF2B5EF4-FFF2-40B4-BE49-F238E27FC236}">
                  <a16:creationId xmlns:a16="http://schemas.microsoft.com/office/drawing/2014/main" id="{9004AB37-201C-463E-B0D7-4E699A251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14" name="AutoShape 8">
              <a:extLst>
                <a:ext uri="{FF2B5EF4-FFF2-40B4-BE49-F238E27FC236}">
                  <a16:creationId xmlns:a16="http://schemas.microsoft.com/office/drawing/2014/main" id="{7B0C1E38-7B36-45CF-BBB1-8ED1ED09E1BC}"/>
                </a:ext>
              </a:extLst>
            </p:cNvPr>
            <p:cNvCxnSpPr>
              <a:cxnSpLocks noChangeShapeType="1"/>
              <a:stCxn id="32811" idx="7"/>
              <a:endCxn id="3281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5" name="AutoShape 9">
              <a:extLst>
                <a:ext uri="{FF2B5EF4-FFF2-40B4-BE49-F238E27FC236}">
                  <a16:creationId xmlns:a16="http://schemas.microsoft.com/office/drawing/2014/main" id="{3CC8AD58-4795-451E-89BF-BEC5227370D4}"/>
                </a:ext>
              </a:extLst>
            </p:cNvPr>
            <p:cNvCxnSpPr>
              <a:cxnSpLocks noChangeShapeType="1"/>
              <a:stCxn id="32811" idx="6"/>
              <a:endCxn id="3281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6" name="AutoShape 10">
              <a:extLst>
                <a:ext uri="{FF2B5EF4-FFF2-40B4-BE49-F238E27FC236}">
                  <a16:creationId xmlns:a16="http://schemas.microsoft.com/office/drawing/2014/main" id="{019D35BA-D315-49F0-8F88-1BF32E307A85}"/>
                </a:ext>
              </a:extLst>
            </p:cNvPr>
            <p:cNvCxnSpPr>
              <a:cxnSpLocks noChangeShapeType="1"/>
              <a:stCxn id="32812" idx="1"/>
              <a:endCxn id="3281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34B6BEA3-0E60-4FCA-A37E-2F54320C8A83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2238375"/>
            <a:ext cx="1295400" cy="1219200"/>
            <a:chOff x="1646" y="2366"/>
            <a:chExt cx="816" cy="768"/>
          </a:xfrm>
        </p:grpSpPr>
        <p:sp>
          <p:nvSpPr>
            <p:cNvPr id="32803" name="AutoShape 12">
              <a:extLst>
                <a:ext uri="{FF2B5EF4-FFF2-40B4-BE49-F238E27FC236}">
                  <a16:creationId xmlns:a16="http://schemas.microsoft.com/office/drawing/2014/main" id="{59A98D90-E322-42E6-94C0-ADD6F9772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4" name="AutoShape 13">
              <a:extLst>
                <a:ext uri="{FF2B5EF4-FFF2-40B4-BE49-F238E27FC236}">
                  <a16:creationId xmlns:a16="http://schemas.microsoft.com/office/drawing/2014/main" id="{360CE26F-6E8B-4742-AAB6-74901444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5" name="AutoShape 14">
              <a:extLst>
                <a:ext uri="{FF2B5EF4-FFF2-40B4-BE49-F238E27FC236}">
                  <a16:creationId xmlns:a16="http://schemas.microsoft.com/office/drawing/2014/main" id="{22D36667-4010-494C-84F1-547743CDF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6" name="AutoShape 15">
              <a:extLst>
                <a:ext uri="{FF2B5EF4-FFF2-40B4-BE49-F238E27FC236}">
                  <a16:creationId xmlns:a16="http://schemas.microsoft.com/office/drawing/2014/main" id="{FDE4E2FD-F04A-40CB-975F-0C8A0457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07" name="AutoShape 16">
              <a:extLst>
                <a:ext uri="{FF2B5EF4-FFF2-40B4-BE49-F238E27FC236}">
                  <a16:creationId xmlns:a16="http://schemas.microsoft.com/office/drawing/2014/main" id="{7EC8A9E6-97A2-4891-AA23-ABCAC541EB2B}"/>
                </a:ext>
              </a:extLst>
            </p:cNvPr>
            <p:cNvCxnSpPr>
              <a:cxnSpLocks noChangeShapeType="1"/>
              <a:stCxn id="32803" idx="0"/>
              <a:endCxn id="32805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17">
              <a:extLst>
                <a:ext uri="{FF2B5EF4-FFF2-40B4-BE49-F238E27FC236}">
                  <a16:creationId xmlns:a16="http://schemas.microsoft.com/office/drawing/2014/main" id="{A52F9A26-9E17-4F39-8DA2-C5EFC22BE203}"/>
                </a:ext>
              </a:extLst>
            </p:cNvPr>
            <p:cNvCxnSpPr>
              <a:cxnSpLocks noChangeShapeType="1"/>
              <a:stCxn id="32805" idx="6"/>
              <a:endCxn id="32806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18">
              <a:extLst>
                <a:ext uri="{FF2B5EF4-FFF2-40B4-BE49-F238E27FC236}">
                  <a16:creationId xmlns:a16="http://schemas.microsoft.com/office/drawing/2014/main" id="{44C2A4E1-A1E2-433E-9E27-B1082C813EC8}"/>
                </a:ext>
              </a:extLst>
            </p:cNvPr>
            <p:cNvCxnSpPr>
              <a:cxnSpLocks noChangeShapeType="1"/>
              <a:stCxn id="32806" idx="4"/>
              <a:endCxn id="32804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19">
              <a:extLst>
                <a:ext uri="{FF2B5EF4-FFF2-40B4-BE49-F238E27FC236}">
                  <a16:creationId xmlns:a16="http://schemas.microsoft.com/office/drawing/2014/main" id="{580CF437-A4FC-4693-A90A-9192363281ED}"/>
                </a:ext>
              </a:extLst>
            </p:cNvPr>
            <p:cNvCxnSpPr>
              <a:cxnSpLocks noChangeShapeType="1"/>
              <a:stCxn id="32803" idx="6"/>
              <a:endCxn id="32804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90F9CA8F-5AB0-4CD4-84FE-44A839994FC3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1857375"/>
            <a:ext cx="1600200" cy="1577975"/>
            <a:chOff x="2976" y="2126"/>
            <a:chExt cx="1008" cy="994"/>
          </a:xfrm>
        </p:grpSpPr>
        <p:sp>
          <p:nvSpPr>
            <p:cNvPr id="32793" name="AutoShape 21">
              <a:extLst>
                <a:ext uri="{FF2B5EF4-FFF2-40B4-BE49-F238E27FC236}">
                  <a16:creationId xmlns:a16="http://schemas.microsoft.com/office/drawing/2014/main" id="{421A17CB-6D3F-4C0F-8E90-8795332F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4" name="AutoShape 22">
              <a:extLst>
                <a:ext uri="{FF2B5EF4-FFF2-40B4-BE49-F238E27FC236}">
                  <a16:creationId xmlns:a16="http://schemas.microsoft.com/office/drawing/2014/main" id="{2546C28F-A3FF-419B-8911-1523FC4D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5" name="AutoShape 23">
              <a:extLst>
                <a:ext uri="{FF2B5EF4-FFF2-40B4-BE49-F238E27FC236}">
                  <a16:creationId xmlns:a16="http://schemas.microsoft.com/office/drawing/2014/main" id="{F03E7184-D702-4633-AA00-61AE3F5E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6" name="AutoShape 24">
              <a:extLst>
                <a:ext uri="{FF2B5EF4-FFF2-40B4-BE49-F238E27FC236}">
                  <a16:creationId xmlns:a16="http://schemas.microsoft.com/office/drawing/2014/main" id="{AD265831-07BF-4037-8436-43DCC069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7" name="AutoShape 25">
              <a:extLst>
                <a:ext uri="{FF2B5EF4-FFF2-40B4-BE49-F238E27FC236}">
                  <a16:creationId xmlns:a16="http://schemas.microsoft.com/office/drawing/2014/main" id="{38AC17B1-B1D5-487D-B61C-53C4B1EC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8" name="AutoShape 26">
              <a:extLst>
                <a:ext uri="{FF2B5EF4-FFF2-40B4-BE49-F238E27FC236}">
                  <a16:creationId xmlns:a16="http://schemas.microsoft.com/office/drawing/2014/main" id="{BD724F51-B05C-44A9-9E1F-590656EFD842}"/>
                </a:ext>
              </a:extLst>
            </p:cNvPr>
            <p:cNvCxnSpPr>
              <a:cxnSpLocks noChangeShapeType="1"/>
              <a:stCxn id="32795" idx="4"/>
              <a:endCxn id="32793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9" name="AutoShape 27">
              <a:extLst>
                <a:ext uri="{FF2B5EF4-FFF2-40B4-BE49-F238E27FC236}">
                  <a16:creationId xmlns:a16="http://schemas.microsoft.com/office/drawing/2014/main" id="{317ECC56-9432-4B0D-BCF9-C64C37DB3DE4}"/>
                </a:ext>
              </a:extLst>
            </p:cNvPr>
            <p:cNvCxnSpPr>
              <a:cxnSpLocks noChangeShapeType="1"/>
              <a:stCxn id="32793" idx="6"/>
              <a:endCxn id="32794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0" name="AutoShape 28">
              <a:extLst>
                <a:ext uri="{FF2B5EF4-FFF2-40B4-BE49-F238E27FC236}">
                  <a16:creationId xmlns:a16="http://schemas.microsoft.com/office/drawing/2014/main" id="{1AF1957D-D291-4855-A361-24215949EEF3}"/>
                </a:ext>
              </a:extLst>
            </p:cNvPr>
            <p:cNvCxnSpPr>
              <a:cxnSpLocks noChangeShapeType="1"/>
              <a:stCxn id="32794" idx="7"/>
              <a:endCxn id="32796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1" name="AutoShape 29">
              <a:extLst>
                <a:ext uri="{FF2B5EF4-FFF2-40B4-BE49-F238E27FC236}">
                  <a16:creationId xmlns:a16="http://schemas.microsoft.com/office/drawing/2014/main" id="{88E98CD7-676D-4225-9121-8559131CF769}"/>
                </a:ext>
              </a:extLst>
            </p:cNvPr>
            <p:cNvCxnSpPr>
              <a:cxnSpLocks noChangeShapeType="1"/>
              <a:stCxn id="32796" idx="1"/>
              <a:endCxn id="32797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2" name="AutoShape 30">
              <a:extLst>
                <a:ext uri="{FF2B5EF4-FFF2-40B4-BE49-F238E27FC236}">
                  <a16:creationId xmlns:a16="http://schemas.microsoft.com/office/drawing/2014/main" id="{A92D9608-E7B8-4FED-9F8F-92A4CA52D7C1}"/>
                </a:ext>
              </a:extLst>
            </p:cNvPr>
            <p:cNvCxnSpPr>
              <a:cxnSpLocks noChangeShapeType="1"/>
              <a:stCxn id="32795" idx="7"/>
              <a:endCxn id="32797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A26FA9F7-EE30-46B1-A8D4-609DA50D7D1B}"/>
              </a:ext>
            </a:extLst>
          </p:cNvPr>
          <p:cNvGrpSpPr>
            <a:grpSpLocks/>
          </p:cNvGrpSpPr>
          <p:nvPr/>
        </p:nvGrpSpPr>
        <p:grpSpPr bwMode="auto">
          <a:xfrm>
            <a:off x="7127875" y="1911350"/>
            <a:ext cx="1600200" cy="1524000"/>
            <a:chOff x="4368" y="2160"/>
            <a:chExt cx="1008" cy="960"/>
          </a:xfrm>
        </p:grpSpPr>
        <p:sp>
          <p:nvSpPr>
            <p:cNvPr id="32781" name="AutoShape 32">
              <a:extLst>
                <a:ext uri="{FF2B5EF4-FFF2-40B4-BE49-F238E27FC236}">
                  <a16:creationId xmlns:a16="http://schemas.microsoft.com/office/drawing/2014/main" id="{B2E58439-8ABC-4006-884E-2E1CCCDC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2" name="AutoShape 33">
              <a:extLst>
                <a:ext uri="{FF2B5EF4-FFF2-40B4-BE49-F238E27FC236}">
                  <a16:creationId xmlns:a16="http://schemas.microsoft.com/office/drawing/2014/main" id="{23CC41B7-9C1D-4A93-990C-450F0C5A3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3" name="AutoShape 34">
              <a:extLst>
                <a:ext uri="{FF2B5EF4-FFF2-40B4-BE49-F238E27FC236}">
                  <a16:creationId xmlns:a16="http://schemas.microsoft.com/office/drawing/2014/main" id="{060DFF69-D44B-47F3-9768-C031E4268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4" name="AutoShape 35">
              <a:extLst>
                <a:ext uri="{FF2B5EF4-FFF2-40B4-BE49-F238E27FC236}">
                  <a16:creationId xmlns:a16="http://schemas.microsoft.com/office/drawing/2014/main" id="{1B85BAEA-B964-40D8-B925-867ECC7C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5" name="AutoShape 36">
              <a:extLst>
                <a:ext uri="{FF2B5EF4-FFF2-40B4-BE49-F238E27FC236}">
                  <a16:creationId xmlns:a16="http://schemas.microsoft.com/office/drawing/2014/main" id="{1A74D1DB-61C3-4608-A3BC-38976C7D3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86" name="AutoShape 37">
              <a:extLst>
                <a:ext uri="{FF2B5EF4-FFF2-40B4-BE49-F238E27FC236}">
                  <a16:creationId xmlns:a16="http://schemas.microsoft.com/office/drawing/2014/main" id="{50010ABE-034D-4686-8914-7275C20538F2}"/>
                </a:ext>
              </a:extLst>
            </p:cNvPr>
            <p:cNvCxnSpPr>
              <a:cxnSpLocks noChangeShapeType="1"/>
              <a:stCxn id="32783" idx="4"/>
              <a:endCxn id="32781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38">
              <a:extLst>
                <a:ext uri="{FF2B5EF4-FFF2-40B4-BE49-F238E27FC236}">
                  <a16:creationId xmlns:a16="http://schemas.microsoft.com/office/drawing/2014/main" id="{6692AD7D-96A1-486B-98C9-F4BABD16B11C}"/>
                </a:ext>
              </a:extLst>
            </p:cNvPr>
            <p:cNvCxnSpPr>
              <a:cxnSpLocks noChangeShapeType="1"/>
              <a:stCxn id="32781" idx="6"/>
              <a:endCxn id="32782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39">
              <a:extLst>
                <a:ext uri="{FF2B5EF4-FFF2-40B4-BE49-F238E27FC236}">
                  <a16:creationId xmlns:a16="http://schemas.microsoft.com/office/drawing/2014/main" id="{A164CFEC-1509-4297-96FA-3C65BEA0A57F}"/>
                </a:ext>
              </a:extLst>
            </p:cNvPr>
            <p:cNvCxnSpPr>
              <a:cxnSpLocks noChangeShapeType="1"/>
              <a:stCxn id="32782" idx="7"/>
              <a:endCxn id="32784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40">
              <a:extLst>
                <a:ext uri="{FF2B5EF4-FFF2-40B4-BE49-F238E27FC236}">
                  <a16:creationId xmlns:a16="http://schemas.microsoft.com/office/drawing/2014/main" id="{1B8BA1BD-4FAF-473C-B538-1DC6A316792B}"/>
                </a:ext>
              </a:extLst>
            </p:cNvPr>
            <p:cNvCxnSpPr>
              <a:cxnSpLocks noChangeShapeType="1"/>
              <a:stCxn id="32784" idx="0"/>
              <a:endCxn id="32791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41">
              <a:extLst>
                <a:ext uri="{FF2B5EF4-FFF2-40B4-BE49-F238E27FC236}">
                  <a16:creationId xmlns:a16="http://schemas.microsoft.com/office/drawing/2014/main" id="{8BF92F47-C642-4A1B-A475-6F552C35AA80}"/>
                </a:ext>
              </a:extLst>
            </p:cNvPr>
            <p:cNvCxnSpPr>
              <a:cxnSpLocks noChangeShapeType="1"/>
              <a:stCxn id="32783" idx="0"/>
              <a:endCxn id="32785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AutoShape 42">
              <a:extLst>
                <a:ext uri="{FF2B5EF4-FFF2-40B4-BE49-F238E27FC236}">
                  <a16:creationId xmlns:a16="http://schemas.microsoft.com/office/drawing/2014/main" id="{E867A804-ED9D-49E1-A28B-B957814A0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2" name="AutoShape 43">
              <a:extLst>
                <a:ext uri="{FF2B5EF4-FFF2-40B4-BE49-F238E27FC236}">
                  <a16:creationId xmlns:a16="http://schemas.microsoft.com/office/drawing/2014/main" id="{9B52F044-C804-4945-B23B-7DEE92C9553E}"/>
                </a:ext>
              </a:extLst>
            </p:cNvPr>
            <p:cNvCxnSpPr>
              <a:cxnSpLocks noChangeShapeType="1"/>
              <a:stCxn id="32785" idx="6"/>
              <a:endCxn id="32791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9356" name="Text Box 44">
            <a:extLst>
              <a:ext uri="{FF2B5EF4-FFF2-40B4-BE49-F238E27FC236}">
                <a16:creationId xmlns:a16="http://schemas.microsoft.com/office/drawing/2014/main" id="{2B5ABBC0-1C49-4882-B149-A49CFA4CF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89357" name="Text Box 45">
            <a:extLst>
              <a:ext uri="{FF2B5EF4-FFF2-40B4-BE49-F238E27FC236}">
                <a16:creationId xmlns:a16="http://schemas.microsoft.com/office/drawing/2014/main" id="{03D0BF9A-F933-4C98-8AF6-F44F7B62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89358" name="Text Box 46">
            <a:extLst>
              <a:ext uri="{FF2B5EF4-FFF2-40B4-BE49-F238E27FC236}">
                <a16:creationId xmlns:a16="http://schemas.microsoft.com/office/drawing/2014/main" id="{FE2368F5-BBB0-4832-B2DE-8F41A97C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89359" name="Text Box 47">
            <a:extLst>
              <a:ext uri="{FF2B5EF4-FFF2-40B4-BE49-F238E27FC236}">
                <a16:creationId xmlns:a16="http://schemas.microsoft.com/office/drawing/2014/main" id="{4F4FC84B-C482-4DB0-A3E4-341D4907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sp>
        <p:nvSpPr>
          <p:cNvPr id="32780" name="Text Box 2">
            <a:extLst>
              <a:ext uri="{FF2B5EF4-FFF2-40B4-BE49-F238E27FC236}">
                <a16:creationId xmlns:a16="http://schemas.microsoft.com/office/drawing/2014/main" id="{313ECD19-6C0D-4207-883A-4418ACCA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 bldLvl="2"/>
      <p:bldP spid="2189356" grpId="0" autoUpdateAnimBg="0"/>
      <p:bldP spid="2189357" grpId="0" autoUpdateAnimBg="0"/>
      <p:bldP spid="2189358" grpId="0" autoUpdateAnimBg="0"/>
      <p:bldP spid="21893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B94578FD-9A0E-4F85-962B-7511E878E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488BD67-8AF3-4650-A9A9-D8D7ADF3070A}" type="slidenum">
              <a:rPr lang="zh-CN" altLang="en-US" sz="1400" b="0" smtClean="0">
                <a:latin typeface="Arial" panose="020B0604020202020204" pitchFamily="34" charset="0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0339" name="Text Box 3">
            <a:extLst>
              <a:ext uri="{FF2B5EF4-FFF2-40B4-BE49-F238E27FC236}">
                <a16:creationId xmlns:a16="http://schemas.microsoft.com/office/drawing/2014/main" id="{0625A39C-9398-4C46-B6DC-9B03F4AA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424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(3) Wheels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&gt;2)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endParaRPr kumimoji="1" lang="en-US" altLang="zh-CN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</a:rPr>
              <a:t>Add one additional vertex to the cycle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and add an edge from each vertex in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to the new vertex to produce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90340" name="Text Box 4">
            <a:extLst>
              <a:ext uri="{FF2B5EF4-FFF2-40B4-BE49-F238E27FC236}">
                <a16:creationId xmlns:a16="http://schemas.microsoft.com/office/drawing/2014/main" id="{C02CED40-1E06-47EA-9F62-D140D3BF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806950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90341" name="Text Box 5">
            <a:extLst>
              <a:ext uri="{FF2B5EF4-FFF2-40B4-BE49-F238E27FC236}">
                <a16:creationId xmlns:a16="http://schemas.microsoft.com/office/drawing/2014/main" id="{718F1388-4F4C-43B7-80BB-742BE9D4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90342" name="Text Box 6">
            <a:extLst>
              <a:ext uri="{FF2B5EF4-FFF2-40B4-BE49-F238E27FC236}">
                <a16:creationId xmlns:a16="http://schemas.microsoft.com/office/drawing/2014/main" id="{5A0C6FDD-DBCC-4906-824B-7F85BBF2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90343" name="Text Box 7">
            <a:extLst>
              <a:ext uri="{FF2B5EF4-FFF2-40B4-BE49-F238E27FC236}">
                <a16:creationId xmlns:a16="http://schemas.microsoft.com/office/drawing/2014/main" id="{3E199E7A-FF8C-4DAC-A89A-3B4A27D5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B4A1265-44C4-4FCB-BB34-CA4EF36D04E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05175"/>
            <a:ext cx="1371600" cy="1219200"/>
            <a:chOff x="288" y="2256"/>
            <a:chExt cx="864" cy="768"/>
          </a:xfrm>
        </p:grpSpPr>
        <p:sp>
          <p:nvSpPr>
            <p:cNvPr id="33853" name="AutoShape 9">
              <a:extLst>
                <a:ext uri="{FF2B5EF4-FFF2-40B4-BE49-F238E27FC236}">
                  <a16:creationId xmlns:a16="http://schemas.microsoft.com/office/drawing/2014/main" id="{1241EC56-B6E6-4140-896A-2165D52F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4" name="AutoShape 10">
              <a:extLst>
                <a:ext uri="{FF2B5EF4-FFF2-40B4-BE49-F238E27FC236}">
                  <a16:creationId xmlns:a16="http://schemas.microsoft.com/office/drawing/2014/main" id="{DB41E1A7-FC8A-4BD4-AF8A-1F0DDE55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5" name="AutoShape 11">
              <a:extLst>
                <a:ext uri="{FF2B5EF4-FFF2-40B4-BE49-F238E27FC236}">
                  <a16:creationId xmlns:a16="http://schemas.microsoft.com/office/drawing/2014/main" id="{A70FD1C3-A01A-4E67-A4B1-BEF7F74BF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56" name="AutoShape 12">
              <a:extLst>
                <a:ext uri="{FF2B5EF4-FFF2-40B4-BE49-F238E27FC236}">
                  <a16:creationId xmlns:a16="http://schemas.microsoft.com/office/drawing/2014/main" id="{4D20D1EA-40BB-4B9E-A68E-BDACF6251D15}"/>
                </a:ext>
              </a:extLst>
            </p:cNvPr>
            <p:cNvCxnSpPr>
              <a:cxnSpLocks noChangeShapeType="1"/>
              <a:stCxn id="33853" idx="7"/>
              <a:endCxn id="3385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7" name="AutoShape 13">
              <a:extLst>
                <a:ext uri="{FF2B5EF4-FFF2-40B4-BE49-F238E27FC236}">
                  <a16:creationId xmlns:a16="http://schemas.microsoft.com/office/drawing/2014/main" id="{D00C6393-7D13-475F-AB9D-D26607B4089F}"/>
                </a:ext>
              </a:extLst>
            </p:cNvPr>
            <p:cNvCxnSpPr>
              <a:cxnSpLocks noChangeShapeType="1"/>
              <a:stCxn id="33853" idx="6"/>
              <a:endCxn id="3385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8" name="AutoShape 14">
              <a:extLst>
                <a:ext uri="{FF2B5EF4-FFF2-40B4-BE49-F238E27FC236}">
                  <a16:creationId xmlns:a16="http://schemas.microsoft.com/office/drawing/2014/main" id="{DCDB9852-F797-4BAE-B31C-47FC0C79D189}"/>
                </a:ext>
              </a:extLst>
            </p:cNvPr>
            <p:cNvCxnSpPr>
              <a:cxnSpLocks noChangeShapeType="1"/>
              <a:stCxn id="33854" idx="1"/>
              <a:endCxn id="3385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9" name="AutoShape 15">
              <a:extLst>
                <a:ext uri="{FF2B5EF4-FFF2-40B4-BE49-F238E27FC236}">
                  <a16:creationId xmlns:a16="http://schemas.microsoft.com/office/drawing/2014/main" id="{039F1507-EBBD-4DEE-9FFA-1D4FF315E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60" name="AutoShape 16">
              <a:extLst>
                <a:ext uri="{FF2B5EF4-FFF2-40B4-BE49-F238E27FC236}">
                  <a16:creationId xmlns:a16="http://schemas.microsoft.com/office/drawing/2014/main" id="{DF661A33-8CB5-47AB-8DCC-509AFC6B65B2}"/>
                </a:ext>
              </a:extLst>
            </p:cNvPr>
            <p:cNvCxnSpPr>
              <a:cxnSpLocks noChangeShapeType="1"/>
              <a:stCxn id="33853" idx="6"/>
              <a:endCxn id="3385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7">
              <a:extLst>
                <a:ext uri="{FF2B5EF4-FFF2-40B4-BE49-F238E27FC236}">
                  <a16:creationId xmlns:a16="http://schemas.microsoft.com/office/drawing/2014/main" id="{13C58BCE-1AE8-492A-B039-2B274987B9F5}"/>
                </a:ext>
              </a:extLst>
            </p:cNvPr>
            <p:cNvCxnSpPr>
              <a:cxnSpLocks noChangeShapeType="1"/>
              <a:stCxn id="33854" idx="2"/>
              <a:endCxn id="3385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8">
              <a:extLst>
                <a:ext uri="{FF2B5EF4-FFF2-40B4-BE49-F238E27FC236}">
                  <a16:creationId xmlns:a16="http://schemas.microsoft.com/office/drawing/2014/main" id="{B5343319-7A2A-4176-8707-E8677B626E1B}"/>
                </a:ext>
              </a:extLst>
            </p:cNvPr>
            <p:cNvCxnSpPr>
              <a:cxnSpLocks noChangeShapeType="1"/>
              <a:stCxn id="33859" idx="0"/>
              <a:endCxn id="3385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E53BD6D5-36B9-44EC-BB6E-82654F0EC15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305175"/>
            <a:ext cx="1295400" cy="1219200"/>
            <a:chOff x="1632" y="2256"/>
            <a:chExt cx="816" cy="768"/>
          </a:xfrm>
        </p:grpSpPr>
        <p:sp>
          <p:nvSpPr>
            <p:cNvPr id="33840" name="AutoShape 20">
              <a:extLst>
                <a:ext uri="{FF2B5EF4-FFF2-40B4-BE49-F238E27FC236}">
                  <a16:creationId xmlns:a16="http://schemas.microsoft.com/office/drawing/2014/main" id="{BEA2CD79-364C-4D26-AEE1-75347410E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1" name="AutoShape 21">
              <a:extLst>
                <a:ext uri="{FF2B5EF4-FFF2-40B4-BE49-F238E27FC236}">
                  <a16:creationId xmlns:a16="http://schemas.microsoft.com/office/drawing/2014/main" id="{CC507C84-7E5C-41DE-9AE0-CD116EBE2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2" name="AutoShape 22">
              <a:extLst>
                <a:ext uri="{FF2B5EF4-FFF2-40B4-BE49-F238E27FC236}">
                  <a16:creationId xmlns:a16="http://schemas.microsoft.com/office/drawing/2014/main" id="{1C52E7A6-F0EB-4C97-B38E-772FBB6F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3" name="AutoShape 23">
              <a:extLst>
                <a:ext uri="{FF2B5EF4-FFF2-40B4-BE49-F238E27FC236}">
                  <a16:creationId xmlns:a16="http://schemas.microsoft.com/office/drawing/2014/main" id="{6905D566-3884-4A2C-8BEA-EA8B6845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4" name="AutoShape 24">
              <a:extLst>
                <a:ext uri="{FF2B5EF4-FFF2-40B4-BE49-F238E27FC236}">
                  <a16:creationId xmlns:a16="http://schemas.microsoft.com/office/drawing/2014/main" id="{DAFF18B2-BB2A-4A8F-8B3F-4C6CC931D138}"/>
                </a:ext>
              </a:extLst>
            </p:cNvPr>
            <p:cNvCxnSpPr>
              <a:cxnSpLocks noChangeShapeType="1"/>
              <a:stCxn id="33840" idx="0"/>
              <a:endCxn id="3384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5" name="AutoShape 25">
              <a:extLst>
                <a:ext uri="{FF2B5EF4-FFF2-40B4-BE49-F238E27FC236}">
                  <a16:creationId xmlns:a16="http://schemas.microsoft.com/office/drawing/2014/main" id="{ADFFC831-B63F-40AB-ABE5-C656DE3365B3}"/>
                </a:ext>
              </a:extLst>
            </p:cNvPr>
            <p:cNvCxnSpPr>
              <a:cxnSpLocks noChangeShapeType="1"/>
              <a:stCxn id="33842" idx="6"/>
              <a:endCxn id="3384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6" name="AutoShape 26">
              <a:extLst>
                <a:ext uri="{FF2B5EF4-FFF2-40B4-BE49-F238E27FC236}">
                  <a16:creationId xmlns:a16="http://schemas.microsoft.com/office/drawing/2014/main" id="{E641F1DE-5E8B-4978-942A-CB5E422A24A4}"/>
                </a:ext>
              </a:extLst>
            </p:cNvPr>
            <p:cNvCxnSpPr>
              <a:cxnSpLocks noChangeShapeType="1"/>
              <a:stCxn id="33843" idx="4"/>
              <a:endCxn id="3384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7" name="AutoShape 27">
              <a:extLst>
                <a:ext uri="{FF2B5EF4-FFF2-40B4-BE49-F238E27FC236}">
                  <a16:creationId xmlns:a16="http://schemas.microsoft.com/office/drawing/2014/main" id="{DE583AC4-C1F7-4D0A-AF8A-308ABCFDD60A}"/>
                </a:ext>
              </a:extLst>
            </p:cNvPr>
            <p:cNvCxnSpPr>
              <a:cxnSpLocks noChangeShapeType="1"/>
              <a:stCxn id="33840" idx="6"/>
              <a:endCxn id="3384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8" name="AutoShape 28">
              <a:extLst>
                <a:ext uri="{FF2B5EF4-FFF2-40B4-BE49-F238E27FC236}">
                  <a16:creationId xmlns:a16="http://schemas.microsoft.com/office/drawing/2014/main" id="{250AAB0A-B164-4C6F-AD5F-0AA54FED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9" name="AutoShape 29">
              <a:extLst>
                <a:ext uri="{FF2B5EF4-FFF2-40B4-BE49-F238E27FC236}">
                  <a16:creationId xmlns:a16="http://schemas.microsoft.com/office/drawing/2014/main" id="{4E3148C1-3D65-41DD-84A6-462B92EB9649}"/>
                </a:ext>
              </a:extLst>
            </p:cNvPr>
            <p:cNvCxnSpPr>
              <a:cxnSpLocks noChangeShapeType="1"/>
              <a:stCxn id="33840" idx="7"/>
              <a:endCxn id="3384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AutoShape 30">
              <a:extLst>
                <a:ext uri="{FF2B5EF4-FFF2-40B4-BE49-F238E27FC236}">
                  <a16:creationId xmlns:a16="http://schemas.microsoft.com/office/drawing/2014/main" id="{E71342F7-85E4-40DA-8399-11243A6B3BFC}"/>
                </a:ext>
              </a:extLst>
            </p:cNvPr>
            <p:cNvCxnSpPr>
              <a:cxnSpLocks noChangeShapeType="1"/>
              <a:stCxn id="33848" idx="1"/>
              <a:endCxn id="3384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AutoShape 31">
              <a:extLst>
                <a:ext uri="{FF2B5EF4-FFF2-40B4-BE49-F238E27FC236}">
                  <a16:creationId xmlns:a16="http://schemas.microsoft.com/office/drawing/2014/main" id="{6ABF5A3B-C296-473C-9612-A88976B09AD8}"/>
                </a:ext>
              </a:extLst>
            </p:cNvPr>
            <p:cNvCxnSpPr>
              <a:cxnSpLocks noChangeShapeType="1"/>
              <a:stCxn id="33848" idx="7"/>
              <a:endCxn id="3384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2" name="AutoShape 32">
              <a:extLst>
                <a:ext uri="{FF2B5EF4-FFF2-40B4-BE49-F238E27FC236}">
                  <a16:creationId xmlns:a16="http://schemas.microsoft.com/office/drawing/2014/main" id="{6D7F6522-E07D-42BC-ADD5-C9B359350D60}"/>
                </a:ext>
              </a:extLst>
            </p:cNvPr>
            <p:cNvCxnSpPr>
              <a:cxnSpLocks noChangeShapeType="1"/>
              <a:stCxn id="33848" idx="5"/>
              <a:endCxn id="3384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99A86DA6-FCBA-4DF8-93D8-BB7E59FC6DC3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2924175"/>
            <a:ext cx="1600200" cy="1577975"/>
            <a:chOff x="2962" y="2016"/>
            <a:chExt cx="1008" cy="994"/>
          </a:xfrm>
        </p:grpSpPr>
        <p:sp>
          <p:nvSpPr>
            <p:cNvPr id="33824" name="AutoShape 34">
              <a:extLst>
                <a:ext uri="{FF2B5EF4-FFF2-40B4-BE49-F238E27FC236}">
                  <a16:creationId xmlns:a16="http://schemas.microsoft.com/office/drawing/2014/main" id="{ACAF36E5-879D-4666-81CD-285C629B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5" name="AutoShape 35">
              <a:extLst>
                <a:ext uri="{FF2B5EF4-FFF2-40B4-BE49-F238E27FC236}">
                  <a16:creationId xmlns:a16="http://schemas.microsoft.com/office/drawing/2014/main" id="{4C598496-B470-4614-A7AE-EBF6F2CA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6" name="AutoShape 36">
              <a:extLst>
                <a:ext uri="{FF2B5EF4-FFF2-40B4-BE49-F238E27FC236}">
                  <a16:creationId xmlns:a16="http://schemas.microsoft.com/office/drawing/2014/main" id="{846E2161-FC4A-4295-9959-D25C46E49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7" name="AutoShape 37">
              <a:extLst>
                <a:ext uri="{FF2B5EF4-FFF2-40B4-BE49-F238E27FC236}">
                  <a16:creationId xmlns:a16="http://schemas.microsoft.com/office/drawing/2014/main" id="{1F98BBB9-4AA1-4B11-A281-65231B1EA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8" name="AutoShape 38">
              <a:extLst>
                <a:ext uri="{FF2B5EF4-FFF2-40B4-BE49-F238E27FC236}">
                  <a16:creationId xmlns:a16="http://schemas.microsoft.com/office/drawing/2014/main" id="{2F634D52-BC40-4921-A275-7D80F4AC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29" name="AutoShape 39">
              <a:extLst>
                <a:ext uri="{FF2B5EF4-FFF2-40B4-BE49-F238E27FC236}">
                  <a16:creationId xmlns:a16="http://schemas.microsoft.com/office/drawing/2014/main" id="{F8EC8B6D-6269-488A-8F61-0CCA649DF5A2}"/>
                </a:ext>
              </a:extLst>
            </p:cNvPr>
            <p:cNvCxnSpPr>
              <a:cxnSpLocks noChangeShapeType="1"/>
              <a:stCxn id="33826" idx="4"/>
              <a:endCxn id="3382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40">
              <a:extLst>
                <a:ext uri="{FF2B5EF4-FFF2-40B4-BE49-F238E27FC236}">
                  <a16:creationId xmlns:a16="http://schemas.microsoft.com/office/drawing/2014/main" id="{8013F4C0-2335-4BD3-8FFA-F2AE80D608BE}"/>
                </a:ext>
              </a:extLst>
            </p:cNvPr>
            <p:cNvCxnSpPr>
              <a:cxnSpLocks noChangeShapeType="1"/>
              <a:stCxn id="33824" idx="6"/>
              <a:endCxn id="3382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41">
              <a:extLst>
                <a:ext uri="{FF2B5EF4-FFF2-40B4-BE49-F238E27FC236}">
                  <a16:creationId xmlns:a16="http://schemas.microsoft.com/office/drawing/2014/main" id="{6AC42D25-C14B-4F44-8E07-F0E40F151C1C}"/>
                </a:ext>
              </a:extLst>
            </p:cNvPr>
            <p:cNvCxnSpPr>
              <a:cxnSpLocks noChangeShapeType="1"/>
              <a:stCxn id="33825" idx="7"/>
              <a:endCxn id="3382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AutoShape 42">
              <a:extLst>
                <a:ext uri="{FF2B5EF4-FFF2-40B4-BE49-F238E27FC236}">
                  <a16:creationId xmlns:a16="http://schemas.microsoft.com/office/drawing/2014/main" id="{B0805004-E9B0-4B3E-BFA1-4D4237FAB3B5}"/>
                </a:ext>
              </a:extLst>
            </p:cNvPr>
            <p:cNvCxnSpPr>
              <a:cxnSpLocks noChangeShapeType="1"/>
              <a:stCxn id="33827" idx="1"/>
              <a:endCxn id="3382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43">
              <a:extLst>
                <a:ext uri="{FF2B5EF4-FFF2-40B4-BE49-F238E27FC236}">
                  <a16:creationId xmlns:a16="http://schemas.microsoft.com/office/drawing/2014/main" id="{8E7360A9-087B-42E3-BBB8-12B0F50D6F81}"/>
                </a:ext>
              </a:extLst>
            </p:cNvPr>
            <p:cNvCxnSpPr>
              <a:cxnSpLocks noChangeShapeType="1"/>
              <a:stCxn id="33826" idx="7"/>
              <a:endCxn id="3382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4" name="AutoShape 44">
              <a:extLst>
                <a:ext uri="{FF2B5EF4-FFF2-40B4-BE49-F238E27FC236}">
                  <a16:creationId xmlns:a16="http://schemas.microsoft.com/office/drawing/2014/main" id="{7DD4ABFE-1C43-4BA6-BED0-2ED33845F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35" name="AutoShape 45">
              <a:extLst>
                <a:ext uri="{FF2B5EF4-FFF2-40B4-BE49-F238E27FC236}">
                  <a16:creationId xmlns:a16="http://schemas.microsoft.com/office/drawing/2014/main" id="{846FB574-362D-4B82-94EA-B1CAB6052283}"/>
                </a:ext>
              </a:extLst>
            </p:cNvPr>
            <p:cNvCxnSpPr>
              <a:cxnSpLocks noChangeShapeType="1"/>
              <a:stCxn id="33824" idx="7"/>
              <a:endCxn id="3383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6" name="AutoShape 46">
              <a:extLst>
                <a:ext uri="{FF2B5EF4-FFF2-40B4-BE49-F238E27FC236}">
                  <a16:creationId xmlns:a16="http://schemas.microsoft.com/office/drawing/2014/main" id="{5984DA21-3713-4D11-9CC6-12198FEAEC79}"/>
                </a:ext>
              </a:extLst>
            </p:cNvPr>
            <p:cNvCxnSpPr>
              <a:cxnSpLocks noChangeShapeType="1"/>
              <a:stCxn id="33825" idx="1"/>
              <a:endCxn id="3383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7" name="AutoShape 47">
              <a:extLst>
                <a:ext uri="{FF2B5EF4-FFF2-40B4-BE49-F238E27FC236}">
                  <a16:creationId xmlns:a16="http://schemas.microsoft.com/office/drawing/2014/main" id="{6213315B-0442-4705-8B6E-5D5F1ED15C86}"/>
                </a:ext>
              </a:extLst>
            </p:cNvPr>
            <p:cNvCxnSpPr>
              <a:cxnSpLocks noChangeShapeType="1"/>
              <a:stCxn id="33826" idx="5"/>
              <a:endCxn id="3383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8" name="AutoShape 48">
              <a:extLst>
                <a:ext uri="{FF2B5EF4-FFF2-40B4-BE49-F238E27FC236}">
                  <a16:creationId xmlns:a16="http://schemas.microsoft.com/office/drawing/2014/main" id="{47720ED4-D144-4894-B1CE-21E2D224B799}"/>
                </a:ext>
              </a:extLst>
            </p:cNvPr>
            <p:cNvCxnSpPr>
              <a:cxnSpLocks noChangeShapeType="1"/>
              <a:stCxn id="33834" idx="6"/>
              <a:endCxn id="3382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9" name="AutoShape 49">
              <a:extLst>
                <a:ext uri="{FF2B5EF4-FFF2-40B4-BE49-F238E27FC236}">
                  <a16:creationId xmlns:a16="http://schemas.microsoft.com/office/drawing/2014/main" id="{CD2B1DEA-7C21-4DA4-A390-E50AA4FA38F0}"/>
                </a:ext>
              </a:extLst>
            </p:cNvPr>
            <p:cNvCxnSpPr>
              <a:cxnSpLocks noChangeShapeType="1"/>
              <a:stCxn id="33834" idx="0"/>
              <a:endCxn id="3382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B9B4BA9A-5FE8-473F-B268-EB782D92C5E6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2978150"/>
            <a:ext cx="1600200" cy="1524000"/>
            <a:chOff x="4354" y="2050"/>
            <a:chExt cx="1008" cy="960"/>
          </a:xfrm>
        </p:grpSpPr>
        <p:sp>
          <p:nvSpPr>
            <p:cNvPr id="33805" name="AutoShape 51">
              <a:extLst>
                <a:ext uri="{FF2B5EF4-FFF2-40B4-BE49-F238E27FC236}">
                  <a16:creationId xmlns:a16="http://schemas.microsoft.com/office/drawing/2014/main" id="{24CB5BD0-9F18-426F-BA4B-3382C6F7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6" name="AutoShape 52">
              <a:extLst>
                <a:ext uri="{FF2B5EF4-FFF2-40B4-BE49-F238E27FC236}">
                  <a16:creationId xmlns:a16="http://schemas.microsoft.com/office/drawing/2014/main" id="{3EC459B6-383B-455A-82F7-80BEDC6D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7" name="AutoShape 53">
              <a:extLst>
                <a:ext uri="{FF2B5EF4-FFF2-40B4-BE49-F238E27FC236}">
                  <a16:creationId xmlns:a16="http://schemas.microsoft.com/office/drawing/2014/main" id="{873A4380-D550-4A2A-8339-EE1A997C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8" name="AutoShape 54">
              <a:extLst>
                <a:ext uri="{FF2B5EF4-FFF2-40B4-BE49-F238E27FC236}">
                  <a16:creationId xmlns:a16="http://schemas.microsoft.com/office/drawing/2014/main" id="{AA4552DC-BF4A-4EE3-955D-90B4D1D7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9" name="AutoShape 55">
              <a:extLst>
                <a:ext uri="{FF2B5EF4-FFF2-40B4-BE49-F238E27FC236}">
                  <a16:creationId xmlns:a16="http://schemas.microsoft.com/office/drawing/2014/main" id="{158FD4B5-1920-4B49-BDAF-1149C419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0" name="AutoShape 56">
              <a:extLst>
                <a:ext uri="{FF2B5EF4-FFF2-40B4-BE49-F238E27FC236}">
                  <a16:creationId xmlns:a16="http://schemas.microsoft.com/office/drawing/2014/main" id="{63850B5B-9ABE-405A-81D9-4243DA16C66F}"/>
                </a:ext>
              </a:extLst>
            </p:cNvPr>
            <p:cNvCxnSpPr>
              <a:cxnSpLocks noChangeShapeType="1"/>
              <a:stCxn id="33807" idx="4"/>
              <a:endCxn id="33805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57">
              <a:extLst>
                <a:ext uri="{FF2B5EF4-FFF2-40B4-BE49-F238E27FC236}">
                  <a16:creationId xmlns:a16="http://schemas.microsoft.com/office/drawing/2014/main" id="{B14DE22C-FE5E-4210-A921-9C3F31C014C7}"/>
                </a:ext>
              </a:extLst>
            </p:cNvPr>
            <p:cNvCxnSpPr>
              <a:cxnSpLocks noChangeShapeType="1"/>
              <a:stCxn id="33805" idx="6"/>
              <a:endCxn id="33806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58">
              <a:extLst>
                <a:ext uri="{FF2B5EF4-FFF2-40B4-BE49-F238E27FC236}">
                  <a16:creationId xmlns:a16="http://schemas.microsoft.com/office/drawing/2014/main" id="{1659FC4E-7EB6-4697-B89B-C3E5E5A745AA}"/>
                </a:ext>
              </a:extLst>
            </p:cNvPr>
            <p:cNvCxnSpPr>
              <a:cxnSpLocks noChangeShapeType="1"/>
              <a:stCxn id="33806" idx="7"/>
              <a:endCxn id="33808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59">
              <a:extLst>
                <a:ext uri="{FF2B5EF4-FFF2-40B4-BE49-F238E27FC236}">
                  <a16:creationId xmlns:a16="http://schemas.microsoft.com/office/drawing/2014/main" id="{90503299-8281-4083-AE49-826A2B53FE33}"/>
                </a:ext>
              </a:extLst>
            </p:cNvPr>
            <p:cNvCxnSpPr>
              <a:cxnSpLocks noChangeShapeType="1"/>
              <a:stCxn id="33808" idx="0"/>
              <a:endCxn id="33815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60">
              <a:extLst>
                <a:ext uri="{FF2B5EF4-FFF2-40B4-BE49-F238E27FC236}">
                  <a16:creationId xmlns:a16="http://schemas.microsoft.com/office/drawing/2014/main" id="{96D10DCB-0E35-46C9-8994-C1B642C72DC8}"/>
                </a:ext>
              </a:extLst>
            </p:cNvPr>
            <p:cNvCxnSpPr>
              <a:cxnSpLocks noChangeShapeType="1"/>
              <a:stCxn id="33807" idx="0"/>
              <a:endCxn id="33809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AutoShape 61">
              <a:extLst>
                <a:ext uri="{FF2B5EF4-FFF2-40B4-BE49-F238E27FC236}">
                  <a16:creationId xmlns:a16="http://schemas.microsoft.com/office/drawing/2014/main" id="{2267F68A-3970-4883-97B1-8FC712FB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6" name="AutoShape 62">
              <a:extLst>
                <a:ext uri="{FF2B5EF4-FFF2-40B4-BE49-F238E27FC236}">
                  <a16:creationId xmlns:a16="http://schemas.microsoft.com/office/drawing/2014/main" id="{4C108568-099D-4990-8A33-BD911D3E6E07}"/>
                </a:ext>
              </a:extLst>
            </p:cNvPr>
            <p:cNvCxnSpPr>
              <a:cxnSpLocks noChangeShapeType="1"/>
              <a:stCxn id="33809" idx="6"/>
              <a:endCxn id="33815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7" name="AutoShape 63">
              <a:extLst>
                <a:ext uri="{FF2B5EF4-FFF2-40B4-BE49-F238E27FC236}">
                  <a16:creationId xmlns:a16="http://schemas.microsoft.com/office/drawing/2014/main" id="{634881C3-2006-48EB-AE88-0A8DEE33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8" name="AutoShape 64">
              <a:extLst>
                <a:ext uri="{FF2B5EF4-FFF2-40B4-BE49-F238E27FC236}">
                  <a16:creationId xmlns:a16="http://schemas.microsoft.com/office/drawing/2014/main" id="{EA66B9BE-D0E4-49DC-8E52-4CBAAF5D3CD4}"/>
                </a:ext>
              </a:extLst>
            </p:cNvPr>
            <p:cNvCxnSpPr>
              <a:cxnSpLocks noChangeShapeType="1"/>
              <a:stCxn id="33805" idx="7"/>
              <a:endCxn id="33817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65">
              <a:extLst>
                <a:ext uri="{FF2B5EF4-FFF2-40B4-BE49-F238E27FC236}">
                  <a16:creationId xmlns:a16="http://schemas.microsoft.com/office/drawing/2014/main" id="{69D85ABA-70A8-4BAF-BD5A-B188E44EDF2F}"/>
                </a:ext>
              </a:extLst>
            </p:cNvPr>
            <p:cNvCxnSpPr>
              <a:cxnSpLocks noChangeShapeType="1"/>
              <a:stCxn id="33806" idx="1"/>
              <a:endCxn id="33817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0" name="AutoShape 66">
              <a:extLst>
                <a:ext uri="{FF2B5EF4-FFF2-40B4-BE49-F238E27FC236}">
                  <a16:creationId xmlns:a16="http://schemas.microsoft.com/office/drawing/2014/main" id="{EB3E6C65-5048-4E0A-A313-350E3605BC64}"/>
                </a:ext>
              </a:extLst>
            </p:cNvPr>
            <p:cNvCxnSpPr>
              <a:cxnSpLocks noChangeShapeType="1"/>
              <a:stCxn id="33807" idx="6"/>
              <a:endCxn id="33817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1" name="AutoShape 67">
              <a:extLst>
                <a:ext uri="{FF2B5EF4-FFF2-40B4-BE49-F238E27FC236}">
                  <a16:creationId xmlns:a16="http://schemas.microsoft.com/office/drawing/2014/main" id="{A322EADD-2DA3-47BD-9BEE-4024DE204CE1}"/>
                </a:ext>
              </a:extLst>
            </p:cNvPr>
            <p:cNvCxnSpPr>
              <a:cxnSpLocks noChangeShapeType="1"/>
              <a:stCxn id="33817" idx="6"/>
              <a:endCxn id="33808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2" name="AutoShape 68">
              <a:extLst>
                <a:ext uri="{FF2B5EF4-FFF2-40B4-BE49-F238E27FC236}">
                  <a16:creationId xmlns:a16="http://schemas.microsoft.com/office/drawing/2014/main" id="{C05FC484-3AFC-4AD1-97D6-DBF0522E4614}"/>
                </a:ext>
              </a:extLst>
            </p:cNvPr>
            <p:cNvCxnSpPr>
              <a:cxnSpLocks noChangeShapeType="1"/>
              <a:stCxn id="33817" idx="0"/>
              <a:endCxn id="33809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3" name="AutoShape 69">
              <a:extLst>
                <a:ext uri="{FF2B5EF4-FFF2-40B4-BE49-F238E27FC236}">
                  <a16:creationId xmlns:a16="http://schemas.microsoft.com/office/drawing/2014/main" id="{1C38C4AC-308F-494C-9832-81EE37043950}"/>
                </a:ext>
              </a:extLst>
            </p:cNvPr>
            <p:cNvCxnSpPr>
              <a:cxnSpLocks noChangeShapeType="1"/>
              <a:stCxn id="33817" idx="0"/>
              <a:endCxn id="33815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04" name="Text Box 2">
            <a:extLst>
              <a:ext uri="{FF2B5EF4-FFF2-40B4-BE49-F238E27FC236}">
                <a16:creationId xmlns:a16="http://schemas.microsoft.com/office/drawing/2014/main" id="{84A5C156-0797-4F2E-B08E-3F700C559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39" grpId="0" build="p" bldLvl="2"/>
      <p:bldP spid="2190340" grpId="0" autoUpdateAnimBg="0"/>
      <p:bldP spid="2190341" grpId="0" autoUpdateAnimBg="0"/>
      <p:bldP spid="2190342" grpId="0" autoUpdateAnimBg="0"/>
      <p:bldP spid="21903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F7B41B19-7E12-4356-8488-1C22F67BD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671E1B2-6CA7-4AB9-8ADE-B09A52911E51}" type="slidenum">
              <a:rPr lang="zh-CN" altLang="en-US" sz="1400" b="0" smtClean="0">
                <a:latin typeface="Arial" panose="020B0604020202020204" pitchFamily="34" charset="0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1363" name="Text Box 3">
            <a:extLst>
              <a:ext uri="{FF2B5EF4-FFF2-40B4-BE49-F238E27FC236}">
                <a16:creationId xmlns:a16="http://schemas.microsoft.com/office/drawing/2014/main" id="{030C184F-48E4-4D7B-AF71-146DC2AAF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642938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n-Cubes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&gt;0)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is the graph with 2</a:t>
            </a:r>
            <a:r>
              <a:rPr kumimoji="1" lang="en-US" altLang="zh-CN" i="1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vertices representing bit strings of length 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. An edge exists between two vertices that differ in exactly one bit position.</a:t>
            </a:r>
          </a:p>
        </p:txBody>
      </p:sp>
      <p:sp>
        <p:nvSpPr>
          <p:cNvPr id="2191364" name="Text Box 4">
            <a:extLst>
              <a:ext uri="{FF2B5EF4-FFF2-40B4-BE49-F238E27FC236}">
                <a16:creationId xmlns:a16="http://schemas.microsoft.com/office/drawing/2014/main" id="{BB9C1543-8DA7-41D7-9EB7-8D69EFCA2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89267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91365" name="Text Box 5">
            <a:extLst>
              <a:ext uri="{FF2B5EF4-FFF2-40B4-BE49-F238E27FC236}">
                <a16:creationId xmlns:a16="http://schemas.microsoft.com/office/drawing/2014/main" id="{AA33A8DA-198D-48A3-B4D6-3126BC03B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91366" name="Text Box 6">
            <a:extLst>
              <a:ext uri="{FF2B5EF4-FFF2-40B4-BE49-F238E27FC236}">
                <a16:creationId xmlns:a16="http://schemas.microsoft.com/office/drawing/2014/main" id="{80FD5BBA-7134-40FB-BA68-EE4A986E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4C704AC-7023-41C0-B285-AE32B33CA2E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00500"/>
            <a:ext cx="1905000" cy="609600"/>
            <a:chOff x="240" y="2640"/>
            <a:chExt cx="1200" cy="384"/>
          </a:xfrm>
        </p:grpSpPr>
        <p:sp>
          <p:nvSpPr>
            <p:cNvPr id="34870" name="AutoShape 8">
              <a:extLst>
                <a:ext uri="{FF2B5EF4-FFF2-40B4-BE49-F238E27FC236}">
                  <a16:creationId xmlns:a16="http://schemas.microsoft.com/office/drawing/2014/main" id="{379819A9-F5C1-4A1B-95DE-3C451A41C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71" name="AutoShape 9">
              <a:extLst>
                <a:ext uri="{FF2B5EF4-FFF2-40B4-BE49-F238E27FC236}">
                  <a16:creationId xmlns:a16="http://schemas.microsoft.com/office/drawing/2014/main" id="{EAB21B11-B098-4C20-AA77-33E93E19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4872" name="AutoShape 10">
              <a:extLst>
                <a:ext uri="{FF2B5EF4-FFF2-40B4-BE49-F238E27FC236}">
                  <a16:creationId xmlns:a16="http://schemas.microsoft.com/office/drawing/2014/main" id="{ECD28752-FE97-4C26-AE2D-6E24A82AB685}"/>
                </a:ext>
              </a:extLst>
            </p:cNvPr>
            <p:cNvCxnSpPr>
              <a:cxnSpLocks noChangeShapeType="1"/>
              <a:stCxn id="34870" idx="6"/>
              <a:endCxn id="34871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371" name="Text Box 11">
              <a:extLst>
                <a:ext uri="{FF2B5EF4-FFF2-40B4-BE49-F238E27FC236}">
                  <a16:creationId xmlns:a16="http://schemas.microsoft.com/office/drawing/2014/main" id="{EDA4E0DE-A784-4C07-8233-97BDEF72A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91372" name="Text Box 12">
              <a:extLst>
                <a:ext uri="{FF2B5EF4-FFF2-40B4-BE49-F238E27FC236}">
                  <a16:creationId xmlns:a16="http://schemas.microsoft.com/office/drawing/2014/main" id="{D8A65CDC-B6CA-435A-B45E-94B1EA24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3D60E8E7-A2CE-40FD-ABFA-DFF0DD622BE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38500"/>
            <a:ext cx="2590800" cy="1463675"/>
            <a:chOff x="1536" y="2160"/>
            <a:chExt cx="1632" cy="922"/>
          </a:xfrm>
        </p:grpSpPr>
        <p:grpSp>
          <p:nvGrpSpPr>
            <p:cNvPr id="34857" name="Group 14">
              <a:extLst>
                <a:ext uri="{FF2B5EF4-FFF2-40B4-BE49-F238E27FC236}">
                  <a16:creationId xmlns:a16="http://schemas.microsoft.com/office/drawing/2014/main" id="{3DAB45D1-4E01-4EC0-9412-86B1D7B4E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56"/>
              <a:ext cx="816" cy="768"/>
              <a:chOff x="1646" y="2366"/>
              <a:chExt cx="816" cy="768"/>
            </a:xfrm>
          </p:grpSpPr>
          <p:sp>
            <p:nvSpPr>
              <p:cNvPr id="34862" name="AutoShape 15">
                <a:extLst>
                  <a:ext uri="{FF2B5EF4-FFF2-40B4-BE49-F238E27FC236}">
                    <a16:creationId xmlns:a16="http://schemas.microsoft.com/office/drawing/2014/main" id="{17BE1E84-D737-4620-9AD6-2E083BE1D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3" name="AutoShape 16">
                <a:extLst>
                  <a:ext uri="{FF2B5EF4-FFF2-40B4-BE49-F238E27FC236}">
                    <a16:creationId xmlns:a16="http://schemas.microsoft.com/office/drawing/2014/main" id="{FC5A2433-A593-4CF1-84C5-8B1E76EB5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4" name="AutoShape 17">
                <a:extLst>
                  <a:ext uri="{FF2B5EF4-FFF2-40B4-BE49-F238E27FC236}">
                    <a16:creationId xmlns:a16="http://schemas.microsoft.com/office/drawing/2014/main" id="{B415D65A-74C1-4DFE-A15B-51166E241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5" name="AutoShape 18">
                <a:extLst>
                  <a:ext uri="{FF2B5EF4-FFF2-40B4-BE49-F238E27FC236}">
                    <a16:creationId xmlns:a16="http://schemas.microsoft.com/office/drawing/2014/main" id="{9E5C79EF-4831-4DD0-843B-8B3183ED9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66" name="AutoShape 19">
                <a:extLst>
                  <a:ext uri="{FF2B5EF4-FFF2-40B4-BE49-F238E27FC236}">
                    <a16:creationId xmlns:a16="http://schemas.microsoft.com/office/drawing/2014/main" id="{9105D804-5D88-4E15-A86E-955DBE902760}"/>
                  </a:ext>
                </a:extLst>
              </p:cNvPr>
              <p:cNvCxnSpPr>
                <a:cxnSpLocks noChangeShapeType="1"/>
                <a:stCxn id="34862" idx="0"/>
                <a:endCxn id="34864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7" name="AutoShape 20">
                <a:extLst>
                  <a:ext uri="{FF2B5EF4-FFF2-40B4-BE49-F238E27FC236}">
                    <a16:creationId xmlns:a16="http://schemas.microsoft.com/office/drawing/2014/main" id="{9061678A-0302-4ECA-AC69-9136C7CB0C54}"/>
                  </a:ext>
                </a:extLst>
              </p:cNvPr>
              <p:cNvCxnSpPr>
                <a:cxnSpLocks noChangeShapeType="1"/>
                <a:stCxn id="34864" idx="6"/>
                <a:endCxn id="34865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8" name="AutoShape 21">
                <a:extLst>
                  <a:ext uri="{FF2B5EF4-FFF2-40B4-BE49-F238E27FC236}">
                    <a16:creationId xmlns:a16="http://schemas.microsoft.com/office/drawing/2014/main" id="{52B1C819-1DA0-4899-890F-1093FAB5E47A}"/>
                  </a:ext>
                </a:extLst>
              </p:cNvPr>
              <p:cNvCxnSpPr>
                <a:cxnSpLocks noChangeShapeType="1"/>
                <a:stCxn id="34865" idx="4"/>
                <a:endCxn id="34863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9" name="AutoShape 22">
                <a:extLst>
                  <a:ext uri="{FF2B5EF4-FFF2-40B4-BE49-F238E27FC236}">
                    <a16:creationId xmlns:a16="http://schemas.microsoft.com/office/drawing/2014/main" id="{FB809B7E-2CB2-444F-AC08-4F3F29B36552}"/>
                  </a:ext>
                </a:extLst>
              </p:cNvPr>
              <p:cNvCxnSpPr>
                <a:cxnSpLocks noChangeShapeType="1"/>
                <a:stCxn id="34862" idx="6"/>
                <a:endCxn id="34863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83" name="Text Box 23">
              <a:extLst>
                <a:ext uri="{FF2B5EF4-FFF2-40B4-BE49-F238E27FC236}">
                  <a16:creationId xmlns:a16="http://schemas.microsoft.com/office/drawing/2014/main" id="{02621050-6465-4D95-A136-85AC8ECF2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2191384" name="Text Box 24">
              <a:extLst>
                <a:ext uri="{FF2B5EF4-FFF2-40B4-BE49-F238E27FC236}">
                  <a16:creationId xmlns:a16="http://schemas.microsoft.com/office/drawing/2014/main" id="{BDC0F80C-0102-4274-B6A1-CB8A7C011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2191385" name="Text Box 25">
              <a:extLst>
                <a:ext uri="{FF2B5EF4-FFF2-40B4-BE49-F238E27FC236}">
                  <a16:creationId xmlns:a16="http://schemas.microsoft.com/office/drawing/2014/main" id="{817DFA2C-6D0F-49C9-8D71-F704AF0B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191386" name="Text Box 26">
              <a:extLst>
                <a:ext uri="{FF2B5EF4-FFF2-40B4-BE49-F238E27FC236}">
                  <a16:creationId xmlns:a16="http://schemas.microsoft.com/office/drawing/2014/main" id="{A9289A53-CB2E-409B-B266-3607D0364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1AA44B37-CE80-4458-8C24-5C22998D3C4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781300"/>
            <a:ext cx="3352800" cy="1920875"/>
            <a:chOff x="3216" y="1872"/>
            <a:chExt cx="2112" cy="1210"/>
          </a:xfrm>
        </p:grpSpPr>
        <p:grpSp>
          <p:nvGrpSpPr>
            <p:cNvPr id="34827" name="Group 28">
              <a:extLst>
                <a:ext uri="{FF2B5EF4-FFF2-40B4-BE49-F238E27FC236}">
                  <a16:creationId xmlns:a16="http://schemas.microsoft.com/office/drawing/2014/main" id="{5A46184A-0976-49BF-ADE8-13EAAE48D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256"/>
              <a:ext cx="816" cy="768"/>
              <a:chOff x="1646" y="2366"/>
              <a:chExt cx="816" cy="768"/>
            </a:xfrm>
          </p:grpSpPr>
          <p:sp>
            <p:nvSpPr>
              <p:cNvPr id="34849" name="AutoShape 29">
                <a:extLst>
                  <a:ext uri="{FF2B5EF4-FFF2-40B4-BE49-F238E27FC236}">
                    <a16:creationId xmlns:a16="http://schemas.microsoft.com/office/drawing/2014/main" id="{759F395D-9BDD-418F-ABD6-89FD7458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0" name="AutoShape 30">
                <a:extLst>
                  <a:ext uri="{FF2B5EF4-FFF2-40B4-BE49-F238E27FC236}">
                    <a16:creationId xmlns:a16="http://schemas.microsoft.com/office/drawing/2014/main" id="{00315259-F3D4-4228-8A91-7A4C77F68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1" name="AutoShape 31">
                <a:extLst>
                  <a:ext uri="{FF2B5EF4-FFF2-40B4-BE49-F238E27FC236}">
                    <a16:creationId xmlns:a16="http://schemas.microsoft.com/office/drawing/2014/main" id="{E919EF4B-29C6-4F5B-8256-483B0FB6E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2" name="AutoShape 32">
                <a:extLst>
                  <a:ext uri="{FF2B5EF4-FFF2-40B4-BE49-F238E27FC236}">
                    <a16:creationId xmlns:a16="http://schemas.microsoft.com/office/drawing/2014/main" id="{C7970CF3-1AEB-4F9C-98E4-63931010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53" name="AutoShape 33">
                <a:extLst>
                  <a:ext uri="{FF2B5EF4-FFF2-40B4-BE49-F238E27FC236}">
                    <a16:creationId xmlns:a16="http://schemas.microsoft.com/office/drawing/2014/main" id="{A13F53A7-0FA3-4A12-A416-CDCCF5C2090B}"/>
                  </a:ext>
                </a:extLst>
              </p:cNvPr>
              <p:cNvCxnSpPr>
                <a:cxnSpLocks noChangeShapeType="1"/>
                <a:stCxn id="34849" idx="0"/>
                <a:endCxn id="34851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4" name="AutoShape 34">
                <a:extLst>
                  <a:ext uri="{FF2B5EF4-FFF2-40B4-BE49-F238E27FC236}">
                    <a16:creationId xmlns:a16="http://schemas.microsoft.com/office/drawing/2014/main" id="{0E11AD5D-5BD2-4181-8D43-368745AFD4AF}"/>
                  </a:ext>
                </a:extLst>
              </p:cNvPr>
              <p:cNvCxnSpPr>
                <a:cxnSpLocks noChangeShapeType="1"/>
                <a:stCxn id="34851" idx="6"/>
                <a:endCxn id="34852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5" name="AutoShape 35">
                <a:extLst>
                  <a:ext uri="{FF2B5EF4-FFF2-40B4-BE49-F238E27FC236}">
                    <a16:creationId xmlns:a16="http://schemas.microsoft.com/office/drawing/2014/main" id="{1A007A7C-24CB-4211-937C-6181B853D7AB}"/>
                  </a:ext>
                </a:extLst>
              </p:cNvPr>
              <p:cNvCxnSpPr>
                <a:cxnSpLocks noChangeShapeType="1"/>
                <a:stCxn id="34852" idx="4"/>
                <a:endCxn id="34850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6" name="AutoShape 36">
                <a:extLst>
                  <a:ext uri="{FF2B5EF4-FFF2-40B4-BE49-F238E27FC236}">
                    <a16:creationId xmlns:a16="http://schemas.microsoft.com/office/drawing/2014/main" id="{F401263F-0749-4E3F-8091-D4C4E05E4A5A}"/>
                  </a:ext>
                </a:extLst>
              </p:cNvPr>
              <p:cNvCxnSpPr>
                <a:cxnSpLocks noChangeShapeType="1"/>
                <a:stCxn id="34849" idx="6"/>
                <a:endCxn id="34850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97" name="Text Box 37">
              <a:extLst>
                <a:ext uri="{FF2B5EF4-FFF2-40B4-BE49-F238E27FC236}">
                  <a16:creationId xmlns:a16="http://schemas.microsoft.com/office/drawing/2014/main" id="{B0336668-A79A-4D9F-A36D-9149B24B9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2191398" name="Text Box 38">
              <a:extLst>
                <a:ext uri="{FF2B5EF4-FFF2-40B4-BE49-F238E27FC236}">
                  <a16:creationId xmlns:a16="http://schemas.microsoft.com/office/drawing/2014/main" id="{758CD16F-F9CD-4C8F-B075-D40167D81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2191399" name="Text Box 39">
              <a:extLst>
                <a:ext uri="{FF2B5EF4-FFF2-40B4-BE49-F238E27FC236}">
                  <a16:creationId xmlns:a16="http://schemas.microsoft.com/office/drawing/2014/main" id="{8BEA9965-88F9-475A-BD9C-643DED1C3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208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2191400" name="Text Box 40">
              <a:extLst>
                <a:ext uri="{FF2B5EF4-FFF2-40B4-BE49-F238E27FC236}">
                  <a16:creationId xmlns:a16="http://schemas.microsoft.com/office/drawing/2014/main" id="{E92CA1BE-66D8-4DB8-B1E2-B00974090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grpSp>
          <p:nvGrpSpPr>
            <p:cNvPr id="34832" name="Group 41">
              <a:extLst>
                <a:ext uri="{FF2B5EF4-FFF2-40B4-BE49-F238E27FC236}">
                  <a16:creationId xmlns:a16="http://schemas.microsoft.com/office/drawing/2014/main" id="{CC0E8C9A-B8D5-45EC-B50C-F9D5DAE87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968"/>
              <a:ext cx="816" cy="768"/>
              <a:chOff x="1646" y="2366"/>
              <a:chExt cx="816" cy="768"/>
            </a:xfrm>
          </p:grpSpPr>
          <p:sp>
            <p:nvSpPr>
              <p:cNvPr id="34841" name="AutoShape 42">
                <a:extLst>
                  <a:ext uri="{FF2B5EF4-FFF2-40B4-BE49-F238E27FC236}">
                    <a16:creationId xmlns:a16="http://schemas.microsoft.com/office/drawing/2014/main" id="{C598352E-CC58-4BA1-96A4-8FDCE5FAA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2" name="AutoShape 43">
                <a:extLst>
                  <a:ext uri="{FF2B5EF4-FFF2-40B4-BE49-F238E27FC236}">
                    <a16:creationId xmlns:a16="http://schemas.microsoft.com/office/drawing/2014/main" id="{83D40B28-4682-4FDA-9031-FD93486EA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3" name="AutoShape 44">
                <a:extLst>
                  <a:ext uri="{FF2B5EF4-FFF2-40B4-BE49-F238E27FC236}">
                    <a16:creationId xmlns:a16="http://schemas.microsoft.com/office/drawing/2014/main" id="{011E7362-D718-45A5-8074-4B0FD3BDD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4" name="AutoShape 45">
                <a:extLst>
                  <a:ext uri="{FF2B5EF4-FFF2-40B4-BE49-F238E27FC236}">
                    <a16:creationId xmlns:a16="http://schemas.microsoft.com/office/drawing/2014/main" id="{4492EE5E-06B5-4BA9-AC70-AFDB205CD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45" name="AutoShape 46">
                <a:extLst>
                  <a:ext uri="{FF2B5EF4-FFF2-40B4-BE49-F238E27FC236}">
                    <a16:creationId xmlns:a16="http://schemas.microsoft.com/office/drawing/2014/main" id="{D4295974-7857-457C-A474-4A872244893C}"/>
                  </a:ext>
                </a:extLst>
              </p:cNvPr>
              <p:cNvCxnSpPr>
                <a:cxnSpLocks noChangeShapeType="1"/>
                <a:stCxn id="34841" idx="0"/>
                <a:endCxn id="34843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6" name="AutoShape 47">
                <a:extLst>
                  <a:ext uri="{FF2B5EF4-FFF2-40B4-BE49-F238E27FC236}">
                    <a16:creationId xmlns:a16="http://schemas.microsoft.com/office/drawing/2014/main" id="{73947142-9955-4128-B1DA-240E795C2619}"/>
                  </a:ext>
                </a:extLst>
              </p:cNvPr>
              <p:cNvCxnSpPr>
                <a:cxnSpLocks noChangeShapeType="1"/>
                <a:stCxn id="34843" idx="6"/>
                <a:endCxn id="34844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7" name="AutoShape 48">
                <a:extLst>
                  <a:ext uri="{FF2B5EF4-FFF2-40B4-BE49-F238E27FC236}">
                    <a16:creationId xmlns:a16="http://schemas.microsoft.com/office/drawing/2014/main" id="{2139D454-5B01-4DAC-BEE8-C89E4CD35FD2}"/>
                  </a:ext>
                </a:extLst>
              </p:cNvPr>
              <p:cNvCxnSpPr>
                <a:cxnSpLocks noChangeShapeType="1"/>
                <a:stCxn id="34844" idx="4"/>
                <a:endCxn id="34842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8" name="AutoShape 49">
                <a:extLst>
                  <a:ext uri="{FF2B5EF4-FFF2-40B4-BE49-F238E27FC236}">
                    <a16:creationId xmlns:a16="http://schemas.microsoft.com/office/drawing/2014/main" id="{34D90490-2931-4EA0-B3B7-EE39C9069A89}"/>
                  </a:ext>
                </a:extLst>
              </p:cNvPr>
              <p:cNvCxnSpPr>
                <a:cxnSpLocks noChangeShapeType="1"/>
                <a:stCxn id="34841" idx="6"/>
                <a:endCxn id="34842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410" name="Text Box 50">
              <a:extLst>
                <a:ext uri="{FF2B5EF4-FFF2-40B4-BE49-F238E27FC236}">
                  <a16:creationId xmlns:a16="http://schemas.microsoft.com/office/drawing/2014/main" id="{D6213D74-4003-4187-9758-765C51919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96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2191411" name="Text Box 51">
              <a:extLst>
                <a:ext uri="{FF2B5EF4-FFF2-40B4-BE49-F238E27FC236}">
                  <a16:creationId xmlns:a16="http://schemas.microsoft.com/office/drawing/2014/main" id="{F5ED2E83-1752-4F4C-ABF3-EAB20C5F1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011</a:t>
              </a:r>
            </a:p>
          </p:txBody>
        </p:sp>
        <p:sp>
          <p:nvSpPr>
            <p:cNvPr id="2191412" name="Text Box 52">
              <a:extLst>
                <a:ext uri="{FF2B5EF4-FFF2-40B4-BE49-F238E27FC236}">
                  <a16:creationId xmlns:a16="http://schemas.microsoft.com/office/drawing/2014/main" id="{3C641265-1511-49FA-86DD-DE4F85F5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2191413" name="Text Box 53">
              <a:extLst>
                <a:ext uri="{FF2B5EF4-FFF2-40B4-BE49-F238E27FC236}">
                  <a16:creationId xmlns:a16="http://schemas.microsoft.com/office/drawing/2014/main" id="{53C46438-7094-4FC9-97FD-6C247829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110</a:t>
              </a:r>
            </a:p>
          </p:txBody>
        </p:sp>
        <p:cxnSp>
          <p:nvCxnSpPr>
            <p:cNvPr id="34837" name="AutoShape 54">
              <a:extLst>
                <a:ext uri="{FF2B5EF4-FFF2-40B4-BE49-F238E27FC236}">
                  <a16:creationId xmlns:a16="http://schemas.microsoft.com/office/drawing/2014/main" id="{A6C3F954-EF3B-49B0-933C-EC04A1678673}"/>
                </a:ext>
              </a:extLst>
            </p:cNvPr>
            <p:cNvCxnSpPr>
              <a:cxnSpLocks noChangeShapeType="1"/>
              <a:stCxn id="34851" idx="7"/>
              <a:endCxn id="34843" idx="3"/>
            </p:cNvCxnSpPr>
            <p:nvPr/>
          </p:nvCxnSpPr>
          <p:spPr bwMode="auto">
            <a:xfrm flipV="1">
              <a:off x="368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55">
              <a:extLst>
                <a:ext uri="{FF2B5EF4-FFF2-40B4-BE49-F238E27FC236}">
                  <a16:creationId xmlns:a16="http://schemas.microsoft.com/office/drawing/2014/main" id="{14CC0F1C-5793-425A-B385-0026C5AD5785}"/>
                </a:ext>
              </a:extLst>
            </p:cNvPr>
            <p:cNvCxnSpPr>
              <a:cxnSpLocks noChangeShapeType="1"/>
              <a:stCxn id="34852" idx="7"/>
              <a:endCxn id="34844" idx="3"/>
            </p:cNvCxnSpPr>
            <p:nvPr/>
          </p:nvCxnSpPr>
          <p:spPr bwMode="auto">
            <a:xfrm flipV="1">
              <a:off x="440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56">
              <a:extLst>
                <a:ext uri="{FF2B5EF4-FFF2-40B4-BE49-F238E27FC236}">
                  <a16:creationId xmlns:a16="http://schemas.microsoft.com/office/drawing/2014/main" id="{04B94FF5-13A8-4513-ADEE-C7A7ADCEE98E}"/>
                </a:ext>
              </a:extLst>
            </p:cNvPr>
            <p:cNvCxnSpPr>
              <a:cxnSpLocks noChangeShapeType="1"/>
              <a:stCxn id="34850" idx="7"/>
              <a:endCxn id="34842" idx="3"/>
            </p:cNvCxnSpPr>
            <p:nvPr/>
          </p:nvCxnSpPr>
          <p:spPr bwMode="auto">
            <a:xfrm flipV="1">
              <a:off x="440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57">
              <a:extLst>
                <a:ext uri="{FF2B5EF4-FFF2-40B4-BE49-F238E27FC236}">
                  <a16:creationId xmlns:a16="http://schemas.microsoft.com/office/drawing/2014/main" id="{A4EB7101-3944-4A44-A8E5-E5C22187C948}"/>
                </a:ext>
              </a:extLst>
            </p:cNvPr>
            <p:cNvCxnSpPr>
              <a:cxnSpLocks noChangeShapeType="1"/>
              <a:stCxn id="34849" idx="7"/>
              <a:endCxn id="34841" idx="3"/>
            </p:cNvCxnSpPr>
            <p:nvPr/>
          </p:nvCxnSpPr>
          <p:spPr bwMode="auto">
            <a:xfrm flipV="1">
              <a:off x="368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Text Box 2">
            <a:extLst>
              <a:ext uri="{FF2B5EF4-FFF2-40B4-BE49-F238E27FC236}">
                <a16:creationId xmlns:a16="http://schemas.microsoft.com/office/drawing/2014/main" id="{A777AD66-F73B-4F51-AF45-EF972E78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63" grpId="0" build="p" bldLvl="2"/>
      <p:bldP spid="2191364" grpId="0" autoUpdateAnimBg="0"/>
      <p:bldP spid="2191365" grpId="0" autoUpdateAnimBg="0"/>
      <p:bldP spid="21913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1397285A-E44E-456E-B21E-9A3258383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D3E90075-0815-4A55-ABDA-A5CD8A9572D0}" type="slidenum">
              <a:rPr lang="zh-CN" altLang="en-US" sz="1400" b="0" smtClean="0">
                <a:latin typeface="Arial" panose="020B0604020202020204" pitchFamily="34" charset="0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2387" name="Text Box 3">
            <a:extLst>
              <a:ext uri="{FF2B5EF4-FFF2-40B4-BE49-F238E27FC236}">
                <a16:creationId xmlns:a16="http://schemas.microsoft.com/office/drawing/2014/main" id="{4E4A7298-5178-4A50-AA69-742D6D0D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43000"/>
            <a:ext cx="84248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A simple graph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bipartite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can be partitioned into two disjoint subsets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such that every edge connects a vertex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a vertex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485775" indent="-485775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Note: </a:t>
            </a:r>
          </a:p>
          <a:p>
            <a:pPr marL="485775" indent="-485775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There are no edges which connect vertices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or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2192388" name="Text Box 4">
            <a:extLst>
              <a:ext uri="{FF2B5EF4-FFF2-40B4-BE49-F238E27FC236}">
                <a16:creationId xmlns:a16="http://schemas.microsoft.com/office/drawing/2014/main" id="{E6EC9FC1-9B8B-41A6-A79D-EB28C757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7187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E7BDDE5-F84D-4047-92F5-184BCA52DAC6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214813"/>
            <a:ext cx="2819400" cy="1676400"/>
            <a:chOff x="1701" y="2795"/>
            <a:chExt cx="1776" cy="1056"/>
          </a:xfrm>
        </p:grpSpPr>
        <p:sp>
          <p:nvSpPr>
            <p:cNvPr id="36878" name="Line 6">
              <a:extLst>
                <a:ext uri="{FF2B5EF4-FFF2-40B4-BE49-F238E27FC236}">
                  <a16:creationId xmlns:a16="http://schemas.microsoft.com/office/drawing/2014/main" id="{BCDD86CA-2D1E-4498-AE6E-6BF42F78E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38"/>
              <a:ext cx="1039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7">
              <a:extLst>
                <a:ext uri="{FF2B5EF4-FFF2-40B4-BE49-F238E27FC236}">
                  <a16:creationId xmlns:a16="http://schemas.microsoft.com/office/drawing/2014/main" id="{C8F58D6F-D010-455C-A8C4-02DCB4D22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0" y="2838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8">
              <a:extLst>
                <a:ext uri="{FF2B5EF4-FFF2-40B4-BE49-F238E27FC236}">
                  <a16:creationId xmlns:a16="http://schemas.microsoft.com/office/drawing/2014/main" id="{0B32AD6E-A03D-4608-854F-200C028A9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3380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9">
              <a:extLst>
                <a:ext uri="{FF2B5EF4-FFF2-40B4-BE49-F238E27FC236}">
                  <a16:creationId xmlns:a16="http://schemas.microsoft.com/office/drawing/2014/main" id="{92CD9EB6-F1B0-413D-BB73-2C8F84F87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8" y="2928"/>
              <a:ext cx="0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0">
              <a:extLst>
                <a:ext uri="{FF2B5EF4-FFF2-40B4-BE49-F238E27FC236}">
                  <a16:creationId xmlns:a16="http://schemas.microsoft.com/office/drawing/2014/main" id="{139207E0-2EA4-4FA9-AD5F-8E63076C7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3380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11">
              <a:extLst>
                <a:ext uri="{FF2B5EF4-FFF2-40B4-BE49-F238E27FC236}">
                  <a16:creationId xmlns:a16="http://schemas.microsoft.com/office/drawing/2014/main" id="{0BA5A61F-81A6-427D-BB17-73C345A3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4" y="2849"/>
              <a:ext cx="1089" cy="91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Oval 12">
              <a:extLst>
                <a:ext uri="{FF2B5EF4-FFF2-40B4-BE49-F238E27FC236}">
                  <a16:creationId xmlns:a16="http://schemas.microsoft.com/office/drawing/2014/main" id="{2284CC7C-12E6-4DED-B4C9-622FA69E3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316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5" name="Oval 13">
              <a:extLst>
                <a:ext uri="{FF2B5EF4-FFF2-40B4-BE49-F238E27FC236}">
                  <a16:creationId xmlns:a16="http://schemas.microsoft.com/office/drawing/2014/main" id="{035947DF-A789-41DD-BB6B-0AA02C3C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333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22D8259A-0F97-47B9-8AFD-CEBAB525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79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7" name="Oval 15">
              <a:extLst>
                <a:ext uri="{FF2B5EF4-FFF2-40B4-BE49-F238E27FC236}">
                  <a16:creationId xmlns:a16="http://schemas.microsoft.com/office/drawing/2014/main" id="{8B9C4396-6E71-4350-9762-A98A482C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79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8" name="Oval 16">
              <a:extLst>
                <a:ext uri="{FF2B5EF4-FFF2-40B4-BE49-F238E27FC236}">
                  <a16:creationId xmlns:a16="http://schemas.microsoft.com/office/drawing/2014/main" id="{945C0246-D470-4899-9013-D009F689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753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2192401" name="Text Box 17">
            <a:extLst>
              <a:ext uri="{FF2B5EF4-FFF2-40B4-BE49-F238E27FC236}">
                <a16:creationId xmlns:a16="http://schemas.microsoft.com/office/drawing/2014/main" id="{77E31C59-D799-44E7-B014-1E7FA9DBD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Bipartite Graphs</a:t>
            </a:r>
          </a:p>
        </p:txBody>
      </p:sp>
      <p:sp>
        <p:nvSpPr>
          <p:cNvPr id="2192402" name="Line 18">
            <a:extLst>
              <a:ext uri="{FF2B5EF4-FFF2-40B4-BE49-F238E27FC236}">
                <a16:creationId xmlns:a16="http://schemas.microsoft.com/office/drawing/2014/main" id="{9D82DC0A-32FF-4F8E-83AF-390116D6B1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8" y="9286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4CBB93D-B09E-41C9-B726-4307608D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643563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4F0B2F90-4BE4-4676-81DF-21D689EE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85762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28B219C3-4084-4AF7-BFD7-C8954877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00062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72B6406-4ADA-4394-B233-0246ECBE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929063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9FE1E44E-47DC-4FDA-B51B-30B83BBE1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214938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36877" name="Text Box 2">
            <a:extLst>
              <a:ext uri="{FF2B5EF4-FFF2-40B4-BE49-F238E27FC236}">
                <a16:creationId xmlns:a16="http://schemas.microsoft.com/office/drawing/2014/main" id="{949CCA0F-64F9-4EC3-ACF3-5710AAF56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2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2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387" grpId="0" build="p" bldLvl="2"/>
      <p:bldP spid="2192388" grpId="0" autoUpdateAnimBg="0"/>
      <p:bldP spid="2192401" grpId="0" autoUpdateAnimBg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EE7C6775-1783-4FAE-857F-7D57A9098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81AFB68-C347-42B5-AA44-39874D6C64DD}" type="slidenum">
              <a:rPr lang="zh-CN" altLang="en-US" sz="1400" b="0" smtClean="0">
                <a:latin typeface="Arial" panose="020B0604020202020204" pitchFamily="34" charset="0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3411" name="Text Box 3">
            <a:extLst>
              <a:ext uri="{FF2B5EF4-FFF2-40B4-BE49-F238E27FC236}">
                <a16:creationId xmlns:a16="http://schemas.microsoft.com/office/drawing/2014/main" id="{CD5D9209-28E9-4386-9C77-E6D55886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0827D4E-33B9-4FE6-9262-F421A1CC89BB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989138"/>
            <a:ext cx="2514600" cy="1371600"/>
            <a:chOff x="96" y="960"/>
            <a:chExt cx="1584" cy="864"/>
          </a:xfrm>
        </p:grpSpPr>
        <p:grpSp>
          <p:nvGrpSpPr>
            <p:cNvPr id="37895" name="Group 5">
              <a:extLst>
                <a:ext uri="{FF2B5EF4-FFF2-40B4-BE49-F238E27FC236}">
                  <a16:creationId xmlns:a16="http://schemas.microsoft.com/office/drawing/2014/main" id="{96389449-4DA9-4A73-B1A5-16A7415D7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37899" name="AutoShape 6">
                <a:extLst>
                  <a:ext uri="{FF2B5EF4-FFF2-40B4-BE49-F238E27FC236}">
                    <a16:creationId xmlns:a16="http://schemas.microsoft.com/office/drawing/2014/main" id="{514B706C-6F8D-4A69-AF36-CACB0CA37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7900" name="AutoShape 7">
                <a:extLst>
                  <a:ext uri="{FF2B5EF4-FFF2-40B4-BE49-F238E27FC236}">
                    <a16:creationId xmlns:a16="http://schemas.microsoft.com/office/drawing/2014/main" id="{9F54EB61-F54F-475A-A1E1-D1BE1C892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7901" name="AutoShape 8">
                <a:extLst>
                  <a:ext uri="{FF2B5EF4-FFF2-40B4-BE49-F238E27FC236}">
                    <a16:creationId xmlns:a16="http://schemas.microsoft.com/office/drawing/2014/main" id="{DC0920A3-757D-4320-8D37-D15EB2994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7902" name="AutoShape 9">
                <a:extLst>
                  <a:ext uri="{FF2B5EF4-FFF2-40B4-BE49-F238E27FC236}">
                    <a16:creationId xmlns:a16="http://schemas.microsoft.com/office/drawing/2014/main" id="{48BEBA2F-B24C-4A50-955C-EF266C72FCCD}"/>
                  </a:ext>
                </a:extLst>
              </p:cNvPr>
              <p:cNvCxnSpPr>
                <a:cxnSpLocks noChangeShapeType="1"/>
                <a:stCxn id="37899" idx="7"/>
                <a:endCxn id="37901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3" name="AutoShape 10">
                <a:extLst>
                  <a:ext uri="{FF2B5EF4-FFF2-40B4-BE49-F238E27FC236}">
                    <a16:creationId xmlns:a16="http://schemas.microsoft.com/office/drawing/2014/main" id="{76D19948-220D-46CD-9C5E-E7EF017430E4}"/>
                  </a:ext>
                </a:extLst>
              </p:cNvPr>
              <p:cNvCxnSpPr>
                <a:cxnSpLocks noChangeShapeType="1"/>
                <a:stCxn id="37899" idx="6"/>
                <a:endCxn id="37900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4" name="AutoShape 11">
                <a:extLst>
                  <a:ext uri="{FF2B5EF4-FFF2-40B4-BE49-F238E27FC236}">
                    <a16:creationId xmlns:a16="http://schemas.microsoft.com/office/drawing/2014/main" id="{0D3FAC66-BA89-4818-B88A-9AED4DD172AB}"/>
                  </a:ext>
                </a:extLst>
              </p:cNvPr>
              <p:cNvCxnSpPr>
                <a:cxnSpLocks noChangeShapeType="1"/>
                <a:stCxn id="37900" idx="1"/>
                <a:endCxn id="37901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3420" name="Text Box 12">
              <a:extLst>
                <a:ext uri="{FF2B5EF4-FFF2-40B4-BE49-F238E27FC236}">
                  <a16:creationId xmlns:a16="http://schemas.microsoft.com/office/drawing/2014/main" id="{156214CE-0ADF-4860-AA20-E6679667D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3421" name="Text Box 13">
              <a:extLst>
                <a:ext uri="{FF2B5EF4-FFF2-40B4-BE49-F238E27FC236}">
                  <a16:creationId xmlns:a16="http://schemas.microsoft.com/office/drawing/2014/main" id="{47B34727-3DD3-4507-8669-5B7EEA0AD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3422" name="Text Box 14">
              <a:extLst>
                <a:ext uri="{FF2B5EF4-FFF2-40B4-BE49-F238E27FC236}">
                  <a16:creationId xmlns:a16="http://schemas.microsoft.com/office/drawing/2014/main" id="{2C9EBDC9-8E1D-431A-98C2-3E0D8FB3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193423" name="Rectangle 15">
            <a:extLst>
              <a:ext uri="{FF2B5EF4-FFF2-40B4-BE49-F238E27FC236}">
                <a16:creationId xmlns:a16="http://schemas.microsoft.com/office/drawing/2014/main" id="{DBEF5F25-4AD0-4EA8-A033-513384CE0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005263"/>
            <a:ext cx="34369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No.</a:t>
            </a:r>
            <a:endParaRPr lang="en-US" altLang="zh-CN">
              <a:solidFill>
                <a:srgbClr val="66FF33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894" name="Text Box 2">
            <a:extLst>
              <a:ext uri="{FF2B5EF4-FFF2-40B4-BE49-F238E27FC236}">
                <a16:creationId xmlns:a16="http://schemas.microsoft.com/office/drawing/2014/main" id="{EA302684-0E55-45C3-94DE-25A298C9B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3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411" grpId="0" autoUpdateAnimBg="0"/>
      <p:bldP spid="2193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759A2C71-432A-4EFD-B0BD-46EE67F20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59C28642-ECB7-4FF5-9202-BE854E4877B8}" type="slidenum">
              <a:rPr lang="zh-CN" altLang="en-US" sz="1400" b="0" smtClean="0">
                <a:latin typeface="Arial" panose="020B0604020202020204" pitchFamily="34" charset="0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4435" name="Text Box 3">
            <a:extLst>
              <a:ext uri="{FF2B5EF4-FFF2-40B4-BE49-F238E27FC236}">
                <a16:creationId xmlns:a16="http://schemas.microsoft.com/office/drawing/2014/main" id="{7017E497-34EB-4724-BC61-34114A38D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</a:p>
        </p:txBody>
      </p:sp>
      <p:sp>
        <p:nvSpPr>
          <p:cNvPr id="2194436" name="Rectangle 4">
            <a:extLst>
              <a:ext uri="{FF2B5EF4-FFF2-40B4-BE49-F238E27FC236}">
                <a16:creationId xmlns:a16="http://schemas.microsoft.com/office/drawing/2014/main" id="{DB56C7AF-60D6-43E9-911F-E00D6D68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8638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Yes.</a:t>
            </a:r>
            <a:r>
              <a:rPr lang="en-US" altLang="zh-CN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Because we can display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like this:</a:t>
            </a:r>
            <a:endParaRPr lang="en-US" altLang="zh-CN">
              <a:solidFill>
                <a:srgbClr val="66FF3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81964AE-42ED-4199-B6E6-B72475D62B5C}"/>
              </a:ext>
            </a:extLst>
          </p:cNvPr>
          <p:cNvGrpSpPr>
            <a:grpSpLocks/>
          </p:cNvGrpSpPr>
          <p:nvPr/>
        </p:nvGrpSpPr>
        <p:grpSpPr bwMode="auto">
          <a:xfrm>
            <a:off x="2620963" y="1011238"/>
            <a:ext cx="2743200" cy="2057400"/>
            <a:chOff x="96" y="2544"/>
            <a:chExt cx="1728" cy="1296"/>
          </a:xfrm>
        </p:grpSpPr>
        <p:sp>
          <p:nvSpPr>
            <p:cNvPr id="2194438" name="Text Box 6">
              <a:extLst>
                <a:ext uri="{FF2B5EF4-FFF2-40B4-BE49-F238E27FC236}">
                  <a16:creationId xmlns:a16="http://schemas.microsoft.com/office/drawing/2014/main" id="{FB557771-D0C4-44D4-8483-AE512D15B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grpSp>
          <p:nvGrpSpPr>
            <p:cNvPr id="39965" name="Group 7">
              <a:extLst>
                <a:ext uri="{FF2B5EF4-FFF2-40B4-BE49-F238E27FC236}">
                  <a16:creationId xmlns:a16="http://schemas.microsoft.com/office/drawing/2014/main" id="{C42634C5-3E65-46E7-B3F6-23AB59087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544"/>
              <a:ext cx="1488" cy="1296"/>
              <a:chOff x="96" y="2544"/>
              <a:chExt cx="1488" cy="1296"/>
            </a:xfrm>
          </p:grpSpPr>
          <p:sp>
            <p:nvSpPr>
              <p:cNvPr id="2194440" name="Text Box 8">
                <a:extLst>
                  <a:ext uri="{FF2B5EF4-FFF2-40B4-BE49-F238E27FC236}">
                    <a16:creationId xmlns:a16="http://schemas.microsoft.com/office/drawing/2014/main" id="{2E9763FB-2CB3-4383-962B-ED522F45A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9967" name="Group 9">
                <a:extLst>
                  <a:ext uri="{FF2B5EF4-FFF2-40B4-BE49-F238E27FC236}">
                    <a16:creationId xmlns:a16="http://schemas.microsoft.com/office/drawing/2014/main" id="{A1234D3E-B393-4873-B90C-7681CC4C0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736"/>
                <a:ext cx="1008" cy="960"/>
                <a:chOff x="4368" y="2160"/>
                <a:chExt cx="1008" cy="960"/>
              </a:xfrm>
            </p:grpSpPr>
            <p:sp>
              <p:nvSpPr>
                <p:cNvPr id="39972" name="AutoShape 10">
                  <a:extLst>
                    <a:ext uri="{FF2B5EF4-FFF2-40B4-BE49-F238E27FC236}">
                      <a16:creationId xmlns:a16="http://schemas.microsoft.com/office/drawing/2014/main" id="{733DF84E-17BC-46C3-9B21-75BB29040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3" name="AutoShape 11">
                  <a:extLst>
                    <a:ext uri="{FF2B5EF4-FFF2-40B4-BE49-F238E27FC236}">
                      <a16:creationId xmlns:a16="http://schemas.microsoft.com/office/drawing/2014/main" id="{33E32B5B-1C37-49F9-B691-4E1112EB1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4" name="AutoShape 12">
                  <a:extLst>
                    <a:ext uri="{FF2B5EF4-FFF2-40B4-BE49-F238E27FC236}">
                      <a16:creationId xmlns:a16="http://schemas.microsoft.com/office/drawing/2014/main" id="{4A81069C-0DEA-4F82-A8D2-CC300FB71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5" name="AutoShape 13">
                  <a:extLst>
                    <a:ext uri="{FF2B5EF4-FFF2-40B4-BE49-F238E27FC236}">
                      <a16:creationId xmlns:a16="http://schemas.microsoft.com/office/drawing/2014/main" id="{4E748897-D0B8-49FF-9137-AFA8AF41C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0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6" name="AutoShape 14">
                  <a:extLst>
                    <a:ext uri="{FF2B5EF4-FFF2-40B4-BE49-F238E27FC236}">
                      <a16:creationId xmlns:a16="http://schemas.microsoft.com/office/drawing/2014/main" id="{ACFB6F82-C40A-4CE1-B5C1-3063B432F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77" name="AutoShape 15">
                  <a:extLst>
                    <a:ext uri="{FF2B5EF4-FFF2-40B4-BE49-F238E27FC236}">
                      <a16:creationId xmlns:a16="http://schemas.microsoft.com/office/drawing/2014/main" id="{48114C07-CA84-4C9D-867B-9E640E7DF663}"/>
                    </a:ext>
                  </a:extLst>
                </p:cNvPr>
                <p:cNvCxnSpPr>
                  <a:cxnSpLocks noChangeShapeType="1"/>
                  <a:stCxn id="39974" idx="4"/>
                  <a:endCxn id="39972" idx="1"/>
                </p:cNvCxnSpPr>
                <p:nvPr/>
              </p:nvCxnSpPr>
              <p:spPr bwMode="auto">
                <a:xfrm>
                  <a:off x="4416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8" name="AutoShape 16">
                  <a:extLst>
                    <a:ext uri="{FF2B5EF4-FFF2-40B4-BE49-F238E27FC236}">
                      <a16:creationId xmlns:a16="http://schemas.microsoft.com/office/drawing/2014/main" id="{784365F3-D1FA-4BE4-89B7-10354473767E}"/>
                    </a:ext>
                  </a:extLst>
                </p:cNvPr>
                <p:cNvCxnSpPr>
                  <a:cxnSpLocks noChangeShapeType="1"/>
                  <a:stCxn id="39972" idx="6"/>
                  <a:endCxn id="39973" idx="2"/>
                </p:cNvCxnSpPr>
                <p:nvPr/>
              </p:nvCxnSpPr>
              <p:spPr bwMode="auto">
                <a:xfrm>
                  <a:off x="4704" y="3072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9" name="AutoShape 17">
                  <a:extLst>
                    <a:ext uri="{FF2B5EF4-FFF2-40B4-BE49-F238E27FC236}">
                      <a16:creationId xmlns:a16="http://schemas.microsoft.com/office/drawing/2014/main" id="{232DB0A3-0A68-4C23-AD0E-918D187D9679}"/>
                    </a:ext>
                  </a:extLst>
                </p:cNvPr>
                <p:cNvCxnSpPr>
                  <a:cxnSpLocks noChangeShapeType="1"/>
                  <a:stCxn id="39973" idx="7"/>
                  <a:endCxn id="39975" idx="4"/>
                </p:cNvCxnSpPr>
                <p:nvPr/>
              </p:nvCxnSpPr>
              <p:spPr bwMode="auto">
                <a:xfrm flipV="1">
                  <a:off x="5122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0" name="AutoShape 18">
                  <a:extLst>
                    <a:ext uri="{FF2B5EF4-FFF2-40B4-BE49-F238E27FC236}">
                      <a16:creationId xmlns:a16="http://schemas.microsoft.com/office/drawing/2014/main" id="{62A248F8-4F53-4679-8FF7-6EC8BCD2A0E9}"/>
                    </a:ext>
                  </a:extLst>
                </p:cNvPr>
                <p:cNvCxnSpPr>
                  <a:cxnSpLocks noChangeShapeType="1"/>
                  <a:stCxn id="39975" idx="0"/>
                  <a:endCxn id="39982" idx="5"/>
                </p:cNvCxnSpPr>
                <p:nvPr/>
              </p:nvCxnSpPr>
              <p:spPr bwMode="auto">
                <a:xfrm flipH="1" flipV="1">
                  <a:off x="5122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1" name="AutoShape 19">
                  <a:extLst>
                    <a:ext uri="{FF2B5EF4-FFF2-40B4-BE49-F238E27FC236}">
                      <a16:creationId xmlns:a16="http://schemas.microsoft.com/office/drawing/2014/main" id="{9AD632FC-0B68-4C8B-B669-0014A3E88703}"/>
                    </a:ext>
                  </a:extLst>
                </p:cNvPr>
                <p:cNvCxnSpPr>
                  <a:cxnSpLocks noChangeShapeType="1"/>
                  <a:stCxn id="39974" idx="0"/>
                  <a:endCxn id="39976" idx="3"/>
                </p:cNvCxnSpPr>
                <p:nvPr/>
              </p:nvCxnSpPr>
              <p:spPr bwMode="auto">
                <a:xfrm flipV="1">
                  <a:off x="4416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982" name="AutoShape 20">
                  <a:extLst>
                    <a:ext uri="{FF2B5EF4-FFF2-40B4-BE49-F238E27FC236}">
                      <a16:creationId xmlns:a16="http://schemas.microsoft.com/office/drawing/2014/main" id="{C984794D-E888-4A60-AFED-18EB1559E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83" name="AutoShape 21">
                  <a:extLst>
                    <a:ext uri="{FF2B5EF4-FFF2-40B4-BE49-F238E27FC236}">
                      <a16:creationId xmlns:a16="http://schemas.microsoft.com/office/drawing/2014/main" id="{40A4B479-CE04-46B5-BA0A-93C269953EF7}"/>
                    </a:ext>
                  </a:extLst>
                </p:cNvPr>
                <p:cNvCxnSpPr>
                  <a:cxnSpLocks noChangeShapeType="1"/>
                  <a:stCxn id="39976" idx="6"/>
                  <a:endCxn id="39982" idx="2"/>
                </p:cNvCxnSpPr>
                <p:nvPr/>
              </p:nvCxnSpPr>
              <p:spPr bwMode="auto">
                <a:xfrm>
                  <a:off x="4704" y="2208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94454" name="Text Box 22">
                <a:extLst>
                  <a:ext uri="{FF2B5EF4-FFF2-40B4-BE49-F238E27FC236}">
                    <a16:creationId xmlns:a16="http://schemas.microsoft.com/office/drawing/2014/main" id="{1627254F-235B-4AE9-985A-D0575045E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94455" name="Text Box 23">
                <a:extLst>
                  <a:ext uri="{FF2B5EF4-FFF2-40B4-BE49-F238E27FC236}">
                    <a16:creationId xmlns:a16="http://schemas.microsoft.com/office/drawing/2014/main" id="{AF479996-2212-4494-9505-804F4138C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94456" name="Text Box 24">
                <a:extLst>
                  <a:ext uri="{FF2B5EF4-FFF2-40B4-BE49-F238E27FC236}">
                    <a16:creationId xmlns:a16="http://schemas.microsoft.com/office/drawing/2014/main" id="{483C049C-3FAE-433D-A2DB-95B6652B5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552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94457" name="Text Box 25">
                <a:extLst>
                  <a:ext uri="{FF2B5EF4-FFF2-40B4-BE49-F238E27FC236}">
                    <a16:creationId xmlns:a16="http://schemas.microsoft.com/office/drawing/2014/main" id="{6C051CA4-EEE7-42C4-8C6C-D16737E64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640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C79F7442-1862-45EE-B6C3-105DD16294B3}"/>
              </a:ext>
            </a:extLst>
          </p:cNvPr>
          <p:cNvGrpSpPr>
            <a:grpSpLocks/>
          </p:cNvGrpSpPr>
          <p:nvPr/>
        </p:nvGrpSpPr>
        <p:grpSpPr bwMode="auto">
          <a:xfrm>
            <a:off x="2460625" y="3930650"/>
            <a:ext cx="3048000" cy="1828800"/>
            <a:chOff x="3648" y="2592"/>
            <a:chExt cx="1920" cy="1152"/>
          </a:xfrm>
        </p:grpSpPr>
        <p:sp>
          <p:nvSpPr>
            <p:cNvPr id="39946" name="AutoShape 27">
              <a:extLst>
                <a:ext uri="{FF2B5EF4-FFF2-40B4-BE49-F238E27FC236}">
                  <a16:creationId xmlns:a16="http://schemas.microsoft.com/office/drawing/2014/main" id="{F3B80EC8-538F-4E46-A7D4-083B28AB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7" name="AutoShape 28">
              <a:extLst>
                <a:ext uri="{FF2B5EF4-FFF2-40B4-BE49-F238E27FC236}">
                  <a16:creationId xmlns:a16="http://schemas.microsoft.com/office/drawing/2014/main" id="{608A2C6B-0D82-41EC-A575-5ECEBCAE3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8" name="AutoShape 29">
              <a:extLst>
                <a:ext uri="{FF2B5EF4-FFF2-40B4-BE49-F238E27FC236}">
                  <a16:creationId xmlns:a16="http://schemas.microsoft.com/office/drawing/2014/main" id="{80917C5D-EBDA-405F-878E-79C1920F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9" name="AutoShape 30">
              <a:extLst>
                <a:ext uri="{FF2B5EF4-FFF2-40B4-BE49-F238E27FC236}">
                  <a16:creationId xmlns:a16="http://schemas.microsoft.com/office/drawing/2014/main" id="{59A2A435-27AA-478B-B567-E2E1823D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50" name="AutoShape 31">
              <a:extLst>
                <a:ext uri="{FF2B5EF4-FFF2-40B4-BE49-F238E27FC236}">
                  <a16:creationId xmlns:a16="http://schemas.microsoft.com/office/drawing/2014/main" id="{28C66A3D-0296-46C2-8D0A-ACA58325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1" name="AutoShape 32">
              <a:extLst>
                <a:ext uri="{FF2B5EF4-FFF2-40B4-BE49-F238E27FC236}">
                  <a16:creationId xmlns:a16="http://schemas.microsoft.com/office/drawing/2014/main" id="{9A7EBA11-AB2A-4377-AE17-7B04EA17D5E8}"/>
                </a:ext>
              </a:extLst>
            </p:cNvPr>
            <p:cNvCxnSpPr>
              <a:cxnSpLocks noChangeShapeType="1"/>
              <a:stCxn id="39948" idx="4"/>
              <a:endCxn id="39946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33">
              <a:extLst>
                <a:ext uri="{FF2B5EF4-FFF2-40B4-BE49-F238E27FC236}">
                  <a16:creationId xmlns:a16="http://schemas.microsoft.com/office/drawing/2014/main" id="{4B69F660-AA88-4A95-9FE6-E07B08A2AA4A}"/>
                </a:ext>
              </a:extLst>
            </p:cNvPr>
            <p:cNvCxnSpPr>
              <a:cxnSpLocks noChangeShapeType="1"/>
              <a:stCxn id="39946" idx="6"/>
              <a:endCxn id="39947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34">
              <a:extLst>
                <a:ext uri="{FF2B5EF4-FFF2-40B4-BE49-F238E27FC236}">
                  <a16:creationId xmlns:a16="http://schemas.microsoft.com/office/drawing/2014/main" id="{989962C6-1446-471C-9846-AE7245C5B519}"/>
                </a:ext>
              </a:extLst>
            </p:cNvPr>
            <p:cNvCxnSpPr>
              <a:cxnSpLocks noChangeShapeType="1"/>
              <a:stCxn id="39947" idx="7"/>
              <a:endCxn id="39949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35">
              <a:extLst>
                <a:ext uri="{FF2B5EF4-FFF2-40B4-BE49-F238E27FC236}">
                  <a16:creationId xmlns:a16="http://schemas.microsoft.com/office/drawing/2014/main" id="{938D59B7-75C7-47B6-A667-2ACEC4365DDB}"/>
                </a:ext>
              </a:extLst>
            </p:cNvPr>
            <p:cNvCxnSpPr>
              <a:cxnSpLocks noChangeShapeType="1"/>
              <a:stCxn id="39949" idx="0"/>
              <a:endCxn id="39956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AutoShape 36">
              <a:extLst>
                <a:ext uri="{FF2B5EF4-FFF2-40B4-BE49-F238E27FC236}">
                  <a16:creationId xmlns:a16="http://schemas.microsoft.com/office/drawing/2014/main" id="{1A31FEAA-B771-4DE8-9140-CCF4AC0630AB}"/>
                </a:ext>
              </a:extLst>
            </p:cNvPr>
            <p:cNvCxnSpPr>
              <a:cxnSpLocks noChangeShapeType="1"/>
              <a:stCxn id="39948" idx="0"/>
              <a:endCxn id="39950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6" name="AutoShape 37">
              <a:extLst>
                <a:ext uri="{FF2B5EF4-FFF2-40B4-BE49-F238E27FC236}">
                  <a16:creationId xmlns:a16="http://schemas.microsoft.com/office/drawing/2014/main" id="{70598CB4-11B4-4F8E-83C0-9C640897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7" name="AutoShape 38">
              <a:extLst>
                <a:ext uri="{FF2B5EF4-FFF2-40B4-BE49-F238E27FC236}">
                  <a16:creationId xmlns:a16="http://schemas.microsoft.com/office/drawing/2014/main" id="{3D505383-7465-419D-8C6F-2D3950B1D61A}"/>
                </a:ext>
              </a:extLst>
            </p:cNvPr>
            <p:cNvCxnSpPr>
              <a:cxnSpLocks noChangeShapeType="1"/>
              <a:stCxn id="39950" idx="6"/>
              <a:endCxn id="39956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4471" name="Text Box 39">
              <a:extLst>
                <a:ext uri="{FF2B5EF4-FFF2-40B4-BE49-F238E27FC236}">
                  <a16:creationId xmlns:a16="http://schemas.microsoft.com/office/drawing/2014/main" id="{D77A32EF-0436-48BA-8DEF-BC4A229EA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4472" name="Text Box 40">
              <a:extLst>
                <a:ext uri="{FF2B5EF4-FFF2-40B4-BE49-F238E27FC236}">
                  <a16:creationId xmlns:a16="http://schemas.microsoft.com/office/drawing/2014/main" id="{A25C52F8-FCEB-4BBE-A134-60DF8C67B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94473" name="Text Box 41">
              <a:extLst>
                <a:ext uri="{FF2B5EF4-FFF2-40B4-BE49-F238E27FC236}">
                  <a16:creationId xmlns:a16="http://schemas.microsoft.com/office/drawing/2014/main" id="{2C02827E-6E6A-4673-A20B-1BAEF33E3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4474" name="Text Box 42">
              <a:extLst>
                <a:ext uri="{FF2B5EF4-FFF2-40B4-BE49-F238E27FC236}">
                  <a16:creationId xmlns:a16="http://schemas.microsoft.com/office/drawing/2014/main" id="{A82D7795-9361-4EFD-84D9-C9E50D6E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94475" name="Text Box 43">
              <a:extLst>
                <a:ext uri="{FF2B5EF4-FFF2-40B4-BE49-F238E27FC236}">
                  <a16:creationId xmlns:a16="http://schemas.microsoft.com/office/drawing/2014/main" id="{644B0FC8-B108-4833-B037-EFF3E2915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94476" name="Text Box 44">
              <a:extLst>
                <a:ext uri="{FF2B5EF4-FFF2-40B4-BE49-F238E27FC236}">
                  <a16:creationId xmlns:a16="http://schemas.microsoft.com/office/drawing/2014/main" id="{0AD21706-3130-4EB9-BD40-21239AD04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194477" name="Oval 45">
            <a:extLst>
              <a:ext uri="{FF2B5EF4-FFF2-40B4-BE49-F238E27FC236}">
                <a16:creationId xmlns:a16="http://schemas.microsoft.com/office/drawing/2014/main" id="{B382FBD4-9ABF-46D2-A33E-DA1B2DB3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3787775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94478" name="Oval 46">
            <a:extLst>
              <a:ext uri="{FF2B5EF4-FFF2-40B4-BE49-F238E27FC236}">
                <a16:creationId xmlns:a16="http://schemas.microsoft.com/office/drawing/2014/main" id="{057AC71E-573D-4E25-B7F2-FBE4CA83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3787775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9945" name="Text Box 2">
            <a:extLst>
              <a:ext uri="{FF2B5EF4-FFF2-40B4-BE49-F238E27FC236}">
                <a16:creationId xmlns:a16="http://schemas.microsoft.com/office/drawing/2014/main" id="{31D4969E-DCF1-44E4-9931-550445152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9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9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4435" grpId="0" autoUpdateAnimBg="0"/>
      <p:bldP spid="2194436" grpId="0" autoUpdateAnimBg="0"/>
      <p:bldP spid="2194477" grpId="0" animBg="1"/>
      <p:bldP spid="21944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E017A100-F9C7-4485-A5FB-8119E3584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8B81197-925E-430A-86D4-C4E67921AF72}" type="slidenum">
              <a:rPr lang="zh-CN" altLang="en-US" sz="1400" b="0" smtClean="0">
                <a:latin typeface="Arial" panose="020B0604020202020204" pitchFamily="34" charset="0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5459" name="Text Box 3">
            <a:extLst>
              <a:ext uri="{FF2B5EF4-FFF2-40B4-BE49-F238E27FC236}">
                <a16:creationId xmlns:a16="http://schemas.microsoft.com/office/drawing/2014/main" id="{72172A31-9B50-4B83-8B59-FA52D046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858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complete bipartite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is the simple graph that has its vertex </a:t>
            </a: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set partitioned into two subsets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with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m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and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vertices, </a:t>
            </a: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respectively, and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every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vertex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is connected to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every vertex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in </a:t>
            </a: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denoted by </a:t>
            </a:r>
            <a:r>
              <a:rPr kumimoji="1" lang="en-US" altLang="zh-CN" i="1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baseline="-250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where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m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= |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| and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= |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2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|.</a:t>
            </a:r>
          </a:p>
        </p:txBody>
      </p:sp>
      <p:sp>
        <p:nvSpPr>
          <p:cNvPr id="2195460" name="Text Box 4">
            <a:extLst>
              <a:ext uri="{FF2B5EF4-FFF2-40B4-BE49-F238E27FC236}">
                <a16:creationId xmlns:a16="http://schemas.microsoft.com/office/drawing/2014/main" id="{7D5BB5FA-BC4B-45B7-B97C-E2AB0303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8305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  <a:p>
            <a:pPr algn="just">
              <a:spcBef>
                <a:spcPct val="3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</a:rPr>
              <a:t>A Star network is a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1,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   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1B6BD45-4ACB-4914-AC3A-FCC0AA87E5FB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2714625"/>
            <a:ext cx="1600200" cy="1524000"/>
            <a:chOff x="4241" y="1933"/>
            <a:chExt cx="1008" cy="960"/>
          </a:xfrm>
        </p:grpSpPr>
        <p:sp>
          <p:nvSpPr>
            <p:cNvPr id="40980" name="AutoShape 6">
              <a:extLst>
                <a:ext uri="{FF2B5EF4-FFF2-40B4-BE49-F238E27FC236}">
                  <a16:creationId xmlns:a16="http://schemas.microsoft.com/office/drawing/2014/main" id="{6A4B2B3B-CD9E-4D3D-B06F-5432311CC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1" name="AutoShape 7">
              <a:extLst>
                <a:ext uri="{FF2B5EF4-FFF2-40B4-BE49-F238E27FC236}">
                  <a16:creationId xmlns:a16="http://schemas.microsoft.com/office/drawing/2014/main" id="{E27440F5-5412-4F28-8D51-991EA6A65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2" name="AutoShape 8">
              <a:extLst>
                <a:ext uri="{FF2B5EF4-FFF2-40B4-BE49-F238E27FC236}">
                  <a16:creationId xmlns:a16="http://schemas.microsoft.com/office/drawing/2014/main" id="{4BB226EE-82E8-446B-838F-C291521C7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3" name="AutoShape 9">
              <a:extLst>
                <a:ext uri="{FF2B5EF4-FFF2-40B4-BE49-F238E27FC236}">
                  <a16:creationId xmlns:a16="http://schemas.microsoft.com/office/drawing/2014/main" id="{3A6B65DD-DEBD-4911-BF57-B973A0FD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4" name="AutoShape 10">
              <a:extLst>
                <a:ext uri="{FF2B5EF4-FFF2-40B4-BE49-F238E27FC236}">
                  <a16:creationId xmlns:a16="http://schemas.microsoft.com/office/drawing/2014/main" id="{22C96933-B8E8-4309-A437-965D3E35E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5" name="AutoShape 11">
              <a:extLst>
                <a:ext uri="{FF2B5EF4-FFF2-40B4-BE49-F238E27FC236}">
                  <a16:creationId xmlns:a16="http://schemas.microsoft.com/office/drawing/2014/main" id="{297EF1DC-81B8-48A9-B578-365DD88C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6" name="AutoShape 12">
              <a:extLst>
                <a:ext uri="{FF2B5EF4-FFF2-40B4-BE49-F238E27FC236}">
                  <a16:creationId xmlns:a16="http://schemas.microsoft.com/office/drawing/2014/main" id="{273AD195-F939-46D8-9E69-8A1073E9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87" name="AutoShape 13">
              <a:extLst>
                <a:ext uri="{FF2B5EF4-FFF2-40B4-BE49-F238E27FC236}">
                  <a16:creationId xmlns:a16="http://schemas.microsoft.com/office/drawing/2014/main" id="{A605022C-266B-4067-811E-7617E538DC96}"/>
                </a:ext>
              </a:extLst>
            </p:cNvPr>
            <p:cNvCxnSpPr>
              <a:cxnSpLocks noChangeShapeType="1"/>
              <a:stCxn id="40980" idx="7"/>
              <a:endCxn id="40986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AutoShape 14">
              <a:extLst>
                <a:ext uri="{FF2B5EF4-FFF2-40B4-BE49-F238E27FC236}">
                  <a16:creationId xmlns:a16="http://schemas.microsoft.com/office/drawing/2014/main" id="{077545EC-B91B-4FDE-9CE8-19DB47AE7B38}"/>
                </a:ext>
              </a:extLst>
            </p:cNvPr>
            <p:cNvCxnSpPr>
              <a:cxnSpLocks noChangeShapeType="1"/>
              <a:stCxn id="40981" idx="1"/>
              <a:endCxn id="40986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AutoShape 15">
              <a:extLst>
                <a:ext uri="{FF2B5EF4-FFF2-40B4-BE49-F238E27FC236}">
                  <a16:creationId xmlns:a16="http://schemas.microsoft.com/office/drawing/2014/main" id="{32CAB965-9A6C-4A4A-B99D-FBE490399322}"/>
                </a:ext>
              </a:extLst>
            </p:cNvPr>
            <p:cNvCxnSpPr>
              <a:cxnSpLocks noChangeShapeType="1"/>
              <a:stCxn id="40982" idx="6"/>
              <a:endCxn id="40986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AutoShape 16">
              <a:extLst>
                <a:ext uri="{FF2B5EF4-FFF2-40B4-BE49-F238E27FC236}">
                  <a16:creationId xmlns:a16="http://schemas.microsoft.com/office/drawing/2014/main" id="{2604A772-522E-420A-895D-BDC3F2B7D719}"/>
                </a:ext>
              </a:extLst>
            </p:cNvPr>
            <p:cNvCxnSpPr>
              <a:cxnSpLocks noChangeShapeType="1"/>
              <a:stCxn id="40986" idx="6"/>
              <a:endCxn id="40983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AutoShape 17">
              <a:extLst>
                <a:ext uri="{FF2B5EF4-FFF2-40B4-BE49-F238E27FC236}">
                  <a16:creationId xmlns:a16="http://schemas.microsoft.com/office/drawing/2014/main" id="{8C407F6C-681C-4C2E-ABCB-EBF661A3E4E3}"/>
                </a:ext>
              </a:extLst>
            </p:cNvPr>
            <p:cNvCxnSpPr>
              <a:cxnSpLocks noChangeShapeType="1"/>
              <a:stCxn id="40986" idx="0"/>
              <a:endCxn id="40984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AutoShape 18">
              <a:extLst>
                <a:ext uri="{FF2B5EF4-FFF2-40B4-BE49-F238E27FC236}">
                  <a16:creationId xmlns:a16="http://schemas.microsoft.com/office/drawing/2014/main" id="{77E573A5-ACBE-4B23-8CAD-A1E0E2B4F5DA}"/>
                </a:ext>
              </a:extLst>
            </p:cNvPr>
            <p:cNvCxnSpPr>
              <a:cxnSpLocks noChangeShapeType="1"/>
              <a:stCxn id="40986" idx="0"/>
              <a:endCxn id="40985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5475" name="Text Box 19">
            <a:extLst>
              <a:ext uri="{FF2B5EF4-FFF2-40B4-BE49-F238E27FC236}">
                <a16:creationId xmlns:a16="http://schemas.microsoft.com/office/drawing/2014/main" id="{C09B2D75-5B1B-4B95-8253-CF0C82A7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085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(2) 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3,2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CC7937F9-05FF-4C51-9B2D-E221E0C7936A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572000"/>
            <a:ext cx="2133600" cy="1219200"/>
            <a:chOff x="864" y="2126"/>
            <a:chExt cx="1344" cy="768"/>
          </a:xfrm>
        </p:grpSpPr>
        <p:sp>
          <p:nvSpPr>
            <p:cNvPr id="40969" name="AutoShape 21">
              <a:extLst>
                <a:ext uri="{FF2B5EF4-FFF2-40B4-BE49-F238E27FC236}">
                  <a16:creationId xmlns:a16="http://schemas.microsoft.com/office/drawing/2014/main" id="{333EAD94-A890-461D-9F59-6D917A49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0" name="AutoShape 22">
              <a:extLst>
                <a:ext uri="{FF2B5EF4-FFF2-40B4-BE49-F238E27FC236}">
                  <a16:creationId xmlns:a16="http://schemas.microsoft.com/office/drawing/2014/main" id="{308D7987-0B7E-46B2-BD94-3BF164D7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1" name="AutoShape 23">
              <a:extLst>
                <a:ext uri="{FF2B5EF4-FFF2-40B4-BE49-F238E27FC236}">
                  <a16:creationId xmlns:a16="http://schemas.microsoft.com/office/drawing/2014/main" id="{02D2D326-FBF4-434E-B4BE-B70904C36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2" name="AutoShape 24">
              <a:extLst>
                <a:ext uri="{FF2B5EF4-FFF2-40B4-BE49-F238E27FC236}">
                  <a16:creationId xmlns:a16="http://schemas.microsoft.com/office/drawing/2014/main" id="{D04147C6-3EF5-4E60-AE8E-BEA6EAFD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3" name="AutoShape 25">
              <a:extLst>
                <a:ext uri="{FF2B5EF4-FFF2-40B4-BE49-F238E27FC236}">
                  <a16:creationId xmlns:a16="http://schemas.microsoft.com/office/drawing/2014/main" id="{3698C284-0EB5-4845-9249-3EDCD7915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74" name="AutoShape 26">
              <a:extLst>
                <a:ext uri="{FF2B5EF4-FFF2-40B4-BE49-F238E27FC236}">
                  <a16:creationId xmlns:a16="http://schemas.microsoft.com/office/drawing/2014/main" id="{A6BFCDFD-F452-4FAE-85AB-C4658EDBBE07}"/>
                </a:ext>
              </a:extLst>
            </p:cNvPr>
            <p:cNvCxnSpPr>
              <a:cxnSpLocks noChangeShapeType="1"/>
              <a:stCxn id="40971" idx="4"/>
              <a:endCxn id="40969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27">
              <a:extLst>
                <a:ext uri="{FF2B5EF4-FFF2-40B4-BE49-F238E27FC236}">
                  <a16:creationId xmlns:a16="http://schemas.microsoft.com/office/drawing/2014/main" id="{16B9A328-81FF-4F5D-9170-555936916825}"/>
                </a:ext>
              </a:extLst>
            </p:cNvPr>
            <p:cNvCxnSpPr>
              <a:cxnSpLocks noChangeShapeType="1"/>
              <a:stCxn id="40973" idx="3"/>
              <a:endCxn id="40969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28">
              <a:extLst>
                <a:ext uri="{FF2B5EF4-FFF2-40B4-BE49-F238E27FC236}">
                  <a16:creationId xmlns:a16="http://schemas.microsoft.com/office/drawing/2014/main" id="{818E3A47-6F1A-45AA-9998-7CBF80968909}"/>
                </a:ext>
              </a:extLst>
            </p:cNvPr>
            <p:cNvCxnSpPr>
              <a:cxnSpLocks noChangeShapeType="1"/>
              <a:stCxn id="40970" idx="7"/>
              <a:endCxn id="40972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29">
              <a:extLst>
                <a:ext uri="{FF2B5EF4-FFF2-40B4-BE49-F238E27FC236}">
                  <a16:creationId xmlns:a16="http://schemas.microsoft.com/office/drawing/2014/main" id="{12645F68-ED82-4CBA-8374-5511D55AA791}"/>
                </a:ext>
              </a:extLst>
            </p:cNvPr>
            <p:cNvCxnSpPr>
              <a:cxnSpLocks noChangeShapeType="1"/>
              <a:stCxn id="40972" idx="3"/>
              <a:endCxn id="40969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AutoShape 30">
              <a:extLst>
                <a:ext uri="{FF2B5EF4-FFF2-40B4-BE49-F238E27FC236}">
                  <a16:creationId xmlns:a16="http://schemas.microsoft.com/office/drawing/2014/main" id="{C1583516-61D4-466B-ADAA-8E6C6D141AE2}"/>
                </a:ext>
              </a:extLst>
            </p:cNvPr>
            <p:cNvCxnSpPr>
              <a:cxnSpLocks noChangeShapeType="1"/>
              <a:stCxn id="40971" idx="5"/>
              <a:endCxn id="40970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9" name="AutoShape 31">
              <a:extLst>
                <a:ext uri="{FF2B5EF4-FFF2-40B4-BE49-F238E27FC236}">
                  <a16:creationId xmlns:a16="http://schemas.microsoft.com/office/drawing/2014/main" id="{25BB1D0B-AF80-4C10-8903-7831BBDAC840}"/>
                </a:ext>
              </a:extLst>
            </p:cNvPr>
            <p:cNvCxnSpPr>
              <a:cxnSpLocks noChangeShapeType="1"/>
              <a:stCxn id="40973" idx="5"/>
              <a:endCxn id="40970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8" name="Text Box 2">
            <a:extLst>
              <a:ext uri="{FF2B5EF4-FFF2-40B4-BE49-F238E27FC236}">
                <a16:creationId xmlns:a16="http://schemas.microsoft.com/office/drawing/2014/main" id="{7D082F69-77C4-43E3-A9CD-5F6F8CEE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5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59" grpId="0" build="p" bldLvl="2"/>
      <p:bldP spid="2195460" grpId="0" build="p" autoUpdateAnimBg="0"/>
      <p:bldP spid="219547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1D5A2D9E-6D6F-4396-9E23-FA2AAA730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70E12F5-FBCC-4BEB-B7F3-B3A34CA3A58F}" type="slidenum">
              <a:rPr lang="zh-CN" altLang="en-US" sz="1400" b="0" smtClean="0">
                <a:latin typeface="Arial" panose="020B0604020202020204" pitchFamily="34" charset="0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2856DE7-4A3F-4C42-9E16-CF5E05A4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48" name="AutoShape 4">
            <a:extLst>
              <a:ext uri="{FF2B5EF4-FFF2-40B4-BE49-F238E27FC236}">
                <a16:creationId xmlns:a16="http://schemas.microsoft.com/office/drawing/2014/main" id="{05137DCF-D392-4826-B7D5-1FDF4763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8163"/>
            <a:ext cx="8142287" cy="16668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【</a:t>
            </a:r>
            <a:r>
              <a:rPr kumimoji="1" lang="en-US" altLang="zh-CN" b="0">
                <a:solidFill>
                  <a:srgbClr val="9900FF"/>
                </a:solidFill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Theorem 4】</a:t>
            </a:r>
            <a:r>
              <a:rPr kumimoji="1" lang="en-US" altLang="zh-CN"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 simple graph is bipartite if and only if it is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possible to assign one of two different colors to each vertex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of the graph so that no two adjacent vertices are assigned the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same color.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DC90A92C-5F0A-42F4-9618-172F77BA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50" name="Text Box 6">
            <a:extLst>
              <a:ext uri="{FF2B5EF4-FFF2-40B4-BE49-F238E27FC236}">
                <a16:creationId xmlns:a16="http://schemas.microsoft.com/office/drawing/2014/main" id="{97CD2C3A-99D9-4E6B-B33A-558ACEB1C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320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58621CEC-0783-4850-85A0-2B5238D8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53" name="Text Box 9">
            <a:extLst>
              <a:ext uri="{FF2B5EF4-FFF2-40B4-BE49-F238E27FC236}">
                <a16:creationId xmlns:a16="http://schemas.microsoft.com/office/drawing/2014/main" id="{8F038C22-5F9B-44BE-819E-6B8A9F9D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08300"/>
            <a:ext cx="7910512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Suppose that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) is a bipartite simple graph. Then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,where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are disjoint sets and every edge in E connects a vertex in 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 and a vertex in 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 .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Suppose that it is possible to assign colors to the vertices of the graph using just two colors so that no two adjacent vertices are assigned the same color.</a:t>
            </a:r>
          </a:p>
        </p:txBody>
      </p:sp>
      <p:sp>
        <p:nvSpPr>
          <p:cNvPr id="43017" name="Text Box 2">
            <a:extLst>
              <a:ext uri="{FF2B5EF4-FFF2-40B4-BE49-F238E27FC236}">
                <a16:creationId xmlns:a16="http://schemas.microsoft.com/office/drawing/2014/main" id="{0F532701-2A82-4C88-93BF-B4DE3D5C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7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7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8" grpId="0" animBg="1"/>
      <p:bldP spid="2207750" grpId="0" autoUpdateAnimBg="0"/>
      <p:bldP spid="220775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21C3F6B2-1354-48AC-A6BD-A1C4CFED6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8EAAD04C-BDF6-414C-9B5F-6E8221C288C3}" type="slidenum">
              <a:rPr lang="zh-CN" altLang="en-US" sz="1400" b="0" smtClean="0">
                <a:latin typeface="Arial" panose="020B0604020202020204" pitchFamily="34" charset="0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6483" name="Text Box 3">
            <a:extLst>
              <a:ext uri="{FF2B5EF4-FFF2-40B4-BE49-F238E27FC236}">
                <a16:creationId xmlns:a16="http://schemas.microsoft.com/office/drawing/2014/main" id="{73AAAB5C-484E-4B97-83F8-85D83EA9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8424862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 graph</a:t>
            </a:r>
            <a:r>
              <a:rPr kumimoji="1" lang="en-US" altLang="zh-CN" b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      A simply graph is called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</a:t>
            </a:r>
            <a:r>
              <a:rPr kumimoji="1" lang="en-US" altLang="zh-CN" dirty="0">
                <a:latin typeface="Times New Roman" pitchFamily="18" charset="0"/>
              </a:rPr>
              <a:t> if every vertex of this graph has the same degree.</a:t>
            </a:r>
          </a:p>
          <a:p>
            <a:pPr marL="485775" indent="-485775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      A</a:t>
            </a:r>
            <a:r>
              <a:rPr kumimoji="1" lang="en-US" altLang="zh-CN" dirty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is called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-regular if every vertex in this graph has degree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2196484" name="Text Box 4">
            <a:extLst>
              <a:ext uri="{FF2B5EF4-FFF2-40B4-BE49-F238E27FC236}">
                <a16:creationId xmlns:a16="http://schemas.microsoft.com/office/drawing/2014/main" id="{C85ECF73-FF80-4B48-95C9-F4A243A6F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559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sp>
        <p:nvSpPr>
          <p:cNvPr id="2196485" name="Text Box 5">
            <a:extLst>
              <a:ext uri="{FF2B5EF4-FFF2-40B4-BE49-F238E27FC236}">
                <a16:creationId xmlns:a16="http://schemas.microsoft.com/office/drawing/2014/main" id="{48524DF1-2341-45E2-9566-8C0EBB808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41166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(2)   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which values of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regular?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12BDFF2E-FCF3-4372-BC0F-A219FE25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8C5DA39-23F0-4BC0-8CB5-0E6142AE2B6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605213"/>
            <a:ext cx="8305800" cy="561975"/>
            <a:chOff x="249" y="2115"/>
            <a:chExt cx="5232" cy="354"/>
          </a:xfrm>
        </p:grpSpPr>
        <p:sp>
          <p:nvSpPr>
            <p:cNvPr id="47113" name="Text Box 8">
              <a:extLst>
                <a:ext uri="{FF2B5EF4-FFF2-40B4-BE49-F238E27FC236}">
                  <a16:creationId xmlns:a16="http://schemas.microsoft.com/office/drawing/2014/main" id="{591BFA25-005F-45A4-B782-025E8DC8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115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(1)             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is a (</a:t>
              </a: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-1)-regular.</a:t>
              </a:r>
              <a:r>
                <a:rPr kumimoji="1" lang="en-US" altLang="zh-CN" b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47114" name="Object 9">
              <a:extLst>
                <a:ext uri="{FF2B5EF4-FFF2-40B4-BE49-F238E27FC236}">
                  <a16:creationId xmlns:a16="http://schemas.microsoft.com/office/drawing/2014/main" id="{E2F478B0-582F-445D-9375-72ED6827D3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4" y="2151"/>
            <a:ext cx="2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0" name="公式" r:id="rId4" imgW="177492" imgH="228204" progId="Equation.3">
                    <p:embed/>
                  </p:oleObj>
                </mc:Choice>
                <mc:Fallback>
                  <p:oleObj name="公式" r:id="rId4" imgW="177492" imgH="22820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151"/>
                          <a:ext cx="25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2" name="Text Box 2">
            <a:extLst>
              <a:ext uri="{FF2B5EF4-FFF2-40B4-BE49-F238E27FC236}">
                <a16:creationId xmlns:a16="http://schemas.microsoft.com/office/drawing/2014/main" id="{03A32365-12CF-4AF7-AF55-BFE1EAB24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96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483" grpId="0" build="p"/>
      <p:bldP spid="2196484" grpId="0" autoUpdateAnimBg="0"/>
      <p:bldP spid="21964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AC58198F-B4E1-47CB-B4FE-773E1CB3E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E3E8A2E5-116A-4F5A-982F-7539D23237F2}" type="slidenum">
              <a:rPr lang="zh-CN" altLang="en-US" sz="1400" b="0" smtClean="0">
                <a:latin typeface="Arial" panose="020B0604020202020204" pitchFamily="34" charset="0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7507" name="Text Box 3">
            <a:extLst>
              <a:ext uri="{FF2B5EF4-FFF2-40B4-BE49-F238E27FC236}">
                <a16:creationId xmlns:a16="http://schemas.microsoft.com/office/drawing/2014/main" id="{C7DB029E-103F-4097-BEBD-8F72DA36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Some applications of special types of graphs</a:t>
            </a:r>
          </a:p>
        </p:txBody>
      </p:sp>
      <p:sp>
        <p:nvSpPr>
          <p:cNvPr id="2197508" name="Line 4">
            <a:extLst>
              <a:ext uri="{FF2B5EF4-FFF2-40B4-BE49-F238E27FC236}">
                <a16:creationId xmlns:a16="http://schemas.microsoft.com/office/drawing/2014/main" id="{EF159164-AD7E-4596-B31C-6C86FC380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1000125"/>
            <a:ext cx="6021388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7509" name="Text Box 5">
            <a:extLst>
              <a:ext uri="{FF2B5EF4-FFF2-40B4-BE49-F238E27FC236}">
                <a16:creationId xmlns:a16="http://schemas.microsoft.com/office/drawing/2014/main" id="{19306724-6C9E-4988-91F8-462AF5F1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Local Area Networks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197510" name="Text Box 6">
            <a:extLst>
              <a:ext uri="{FF2B5EF4-FFF2-40B4-BE49-F238E27FC236}">
                <a16:creationId xmlns:a16="http://schemas.microsoft.com/office/drawing/2014/main" id="{C97D561B-EDFB-4199-B383-5CA6E1DD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714500"/>
            <a:ext cx="49672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 topology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Ring topology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Hybrid topology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2C8850E-99A8-4392-BFF2-E88BFC84BCE6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3643313"/>
            <a:ext cx="1741488" cy="1943100"/>
            <a:chOff x="340" y="2804"/>
            <a:chExt cx="1279" cy="1315"/>
          </a:xfrm>
        </p:grpSpPr>
        <p:sp>
          <p:nvSpPr>
            <p:cNvPr id="48166" name="Oval 8">
              <a:extLst>
                <a:ext uri="{FF2B5EF4-FFF2-40B4-BE49-F238E27FC236}">
                  <a16:creationId xmlns:a16="http://schemas.microsoft.com/office/drawing/2014/main" id="{97C0B9AB-44B5-44F9-8BC4-C8B841466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85"/>
              <a:ext cx="136" cy="1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7" name="Line 9">
              <a:extLst>
                <a:ext uri="{FF2B5EF4-FFF2-40B4-BE49-F238E27FC236}">
                  <a16:creationId xmlns:a16="http://schemas.microsoft.com/office/drawing/2014/main" id="{90A76D77-BA35-49B5-875C-2906D587E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931"/>
              <a:ext cx="0" cy="4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Rectangle 10">
              <a:extLst>
                <a:ext uri="{FF2B5EF4-FFF2-40B4-BE49-F238E27FC236}">
                  <a16:creationId xmlns:a16="http://schemas.microsoft.com/office/drawing/2014/main" id="{71F22D83-D7DB-4C08-8AD4-5BE8B83CF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804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9" name="Line 11">
              <a:extLst>
                <a:ext uri="{FF2B5EF4-FFF2-40B4-BE49-F238E27FC236}">
                  <a16:creationId xmlns:a16="http://schemas.microsoft.com/office/drawing/2014/main" id="{2B36379F-F879-442D-A393-3E5343D8D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3530"/>
              <a:ext cx="0" cy="4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Rectangle 12">
              <a:extLst>
                <a:ext uri="{FF2B5EF4-FFF2-40B4-BE49-F238E27FC236}">
                  <a16:creationId xmlns:a16="http://schemas.microsoft.com/office/drawing/2014/main" id="{A797BC7C-E310-4B4A-8C2A-84C8C7DC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3983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1" name="Line 13">
              <a:extLst>
                <a:ext uri="{FF2B5EF4-FFF2-40B4-BE49-F238E27FC236}">
                  <a16:creationId xmlns:a16="http://schemas.microsoft.com/office/drawing/2014/main" id="{71384447-7069-407C-986B-B22039260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3502"/>
              <a:ext cx="408" cy="2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4">
              <a:extLst>
                <a:ext uri="{FF2B5EF4-FFF2-40B4-BE49-F238E27FC236}">
                  <a16:creationId xmlns:a16="http://schemas.microsoft.com/office/drawing/2014/main" id="{C9A71193-6013-4F06-B6BC-37DD34FDD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3113"/>
              <a:ext cx="454" cy="3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Rectangle 15">
              <a:extLst>
                <a:ext uri="{FF2B5EF4-FFF2-40B4-BE49-F238E27FC236}">
                  <a16:creationId xmlns:a16="http://schemas.microsoft.com/office/drawing/2014/main" id="{24F400D5-3FE4-414D-B863-AFFC86413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657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4" name="Rectangle 16">
              <a:extLst>
                <a:ext uri="{FF2B5EF4-FFF2-40B4-BE49-F238E27FC236}">
                  <a16:creationId xmlns:a16="http://schemas.microsoft.com/office/drawing/2014/main" id="{0C49E921-D610-425E-B8D0-D92F6AD9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3040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5" name="Line 17">
              <a:extLst>
                <a:ext uri="{FF2B5EF4-FFF2-40B4-BE49-F238E27FC236}">
                  <a16:creationId xmlns:a16="http://schemas.microsoft.com/office/drawing/2014/main" id="{CD00176B-1C7F-4492-80B5-E413FC2A0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22"/>
              <a:ext cx="408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Rectangle 18">
              <a:extLst>
                <a:ext uri="{FF2B5EF4-FFF2-40B4-BE49-F238E27FC236}">
                  <a16:creationId xmlns:a16="http://schemas.microsoft.com/office/drawing/2014/main" id="{39BC467B-F702-40AC-BECB-D46B4601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31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7" name="Line 19">
              <a:extLst>
                <a:ext uri="{FF2B5EF4-FFF2-40B4-BE49-F238E27FC236}">
                  <a16:creationId xmlns:a16="http://schemas.microsoft.com/office/drawing/2014/main" id="{276D3B8D-E17D-4A3C-92CC-244F6C98E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3512"/>
              <a:ext cx="408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Rectangle 20">
              <a:extLst>
                <a:ext uri="{FF2B5EF4-FFF2-40B4-BE49-F238E27FC236}">
                  <a16:creationId xmlns:a16="http://schemas.microsoft.com/office/drawing/2014/main" id="{5D2C16B3-F50E-4DBD-9AFF-20C77B3C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838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BB273C3C-11C1-4388-89AE-0C4E8CFD40E8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3714750"/>
            <a:ext cx="2232025" cy="1958975"/>
            <a:chOff x="2381" y="2659"/>
            <a:chExt cx="1697" cy="1370"/>
          </a:xfrm>
        </p:grpSpPr>
        <p:sp>
          <p:nvSpPr>
            <p:cNvPr id="48157" name="Oval 22">
              <a:extLst>
                <a:ext uri="{FF2B5EF4-FFF2-40B4-BE49-F238E27FC236}">
                  <a16:creationId xmlns:a16="http://schemas.microsoft.com/office/drawing/2014/main" id="{15AAD549-398D-405C-9E94-75CBF74E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750"/>
              <a:ext cx="1588" cy="12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8" name="Rectangle 23">
              <a:extLst>
                <a:ext uri="{FF2B5EF4-FFF2-40B4-BE49-F238E27FC236}">
                  <a16:creationId xmlns:a16="http://schemas.microsoft.com/office/drawing/2014/main" id="{AF6C2484-5D93-4BC3-86AB-C70D58959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659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9" name="Rectangle 24">
              <a:extLst>
                <a:ext uri="{FF2B5EF4-FFF2-40B4-BE49-F238E27FC236}">
                  <a16:creationId xmlns:a16="http://schemas.microsoft.com/office/drawing/2014/main" id="{C960BFCF-AA3C-4B1B-8368-CFD7C234B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758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0" name="Rectangle 25">
              <a:extLst>
                <a:ext uri="{FF2B5EF4-FFF2-40B4-BE49-F238E27FC236}">
                  <a16:creationId xmlns:a16="http://schemas.microsoft.com/office/drawing/2014/main" id="{FF43ED66-BDD3-4455-83B6-75EAD218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194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1" name="Rectangle 26">
              <a:extLst>
                <a:ext uri="{FF2B5EF4-FFF2-40B4-BE49-F238E27FC236}">
                  <a16:creationId xmlns:a16="http://schemas.microsoft.com/office/drawing/2014/main" id="{0FD32D6C-3055-434B-BF92-5D0B965B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20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2" name="Rectangle 27">
              <a:extLst>
                <a:ext uri="{FF2B5EF4-FFF2-40B4-BE49-F238E27FC236}">
                  <a16:creationId xmlns:a16="http://schemas.microsoft.com/office/drawing/2014/main" id="{FB038781-9F85-4E3D-87CE-AA2D3649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795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3" name="Rectangle 28">
              <a:extLst>
                <a:ext uri="{FF2B5EF4-FFF2-40B4-BE49-F238E27FC236}">
                  <a16:creationId xmlns:a16="http://schemas.microsoft.com/office/drawing/2014/main" id="{3A1EDCE6-FA84-47DF-B9FF-BA0EB001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57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4" name="Rectangle 29">
              <a:extLst>
                <a:ext uri="{FF2B5EF4-FFF2-40B4-BE49-F238E27FC236}">
                  <a16:creationId xmlns:a16="http://schemas.microsoft.com/office/drawing/2014/main" id="{2319B685-0586-44BC-9528-6D8466992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389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5" name="Rectangle 30">
              <a:extLst>
                <a:ext uri="{FF2B5EF4-FFF2-40B4-BE49-F238E27FC236}">
                  <a16:creationId xmlns:a16="http://schemas.microsoft.com/office/drawing/2014/main" id="{D8EEE425-6B0B-42F5-B1EF-F38F130B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730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EB9FF3B6-56F3-4C09-8D54-63FE71DE3BDA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3724275"/>
            <a:ext cx="2232025" cy="1958975"/>
            <a:chOff x="2381" y="2659"/>
            <a:chExt cx="1697" cy="1370"/>
          </a:xfrm>
        </p:grpSpPr>
        <p:sp>
          <p:nvSpPr>
            <p:cNvPr id="48148" name="Oval 22">
              <a:extLst>
                <a:ext uri="{FF2B5EF4-FFF2-40B4-BE49-F238E27FC236}">
                  <a16:creationId xmlns:a16="http://schemas.microsoft.com/office/drawing/2014/main" id="{83A1933D-68A5-4A4D-A5F3-B095A6B1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750"/>
              <a:ext cx="1588" cy="12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49" name="Rectangle 23">
              <a:extLst>
                <a:ext uri="{FF2B5EF4-FFF2-40B4-BE49-F238E27FC236}">
                  <a16:creationId xmlns:a16="http://schemas.microsoft.com/office/drawing/2014/main" id="{15E55151-27AA-46B9-A282-052CB350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659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0" name="Rectangle 24">
              <a:extLst>
                <a:ext uri="{FF2B5EF4-FFF2-40B4-BE49-F238E27FC236}">
                  <a16:creationId xmlns:a16="http://schemas.microsoft.com/office/drawing/2014/main" id="{D7D8704C-BA1C-4106-A3A6-49EAE468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758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1" name="Rectangle 25">
              <a:extLst>
                <a:ext uri="{FF2B5EF4-FFF2-40B4-BE49-F238E27FC236}">
                  <a16:creationId xmlns:a16="http://schemas.microsoft.com/office/drawing/2014/main" id="{BF9F0143-F271-455F-A5E6-4F051D45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194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2" name="Rectangle 26">
              <a:extLst>
                <a:ext uri="{FF2B5EF4-FFF2-40B4-BE49-F238E27FC236}">
                  <a16:creationId xmlns:a16="http://schemas.microsoft.com/office/drawing/2014/main" id="{C74B80A3-3489-4D8B-B65B-5026CE7B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20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3" name="Rectangle 27">
              <a:extLst>
                <a:ext uri="{FF2B5EF4-FFF2-40B4-BE49-F238E27FC236}">
                  <a16:creationId xmlns:a16="http://schemas.microsoft.com/office/drawing/2014/main" id="{DC13EFF5-80B7-42CF-8389-B7DA1282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795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4" name="Rectangle 28">
              <a:extLst>
                <a:ext uri="{FF2B5EF4-FFF2-40B4-BE49-F238E27FC236}">
                  <a16:creationId xmlns:a16="http://schemas.microsoft.com/office/drawing/2014/main" id="{E3790353-CFDB-47B0-8048-CC28DE935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57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5" name="Rectangle 29">
              <a:extLst>
                <a:ext uri="{FF2B5EF4-FFF2-40B4-BE49-F238E27FC236}">
                  <a16:creationId xmlns:a16="http://schemas.microsoft.com/office/drawing/2014/main" id="{984FDB63-9E80-47B5-AB69-65CB55E6C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389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6" name="Rectangle 30">
              <a:extLst>
                <a:ext uri="{FF2B5EF4-FFF2-40B4-BE49-F238E27FC236}">
                  <a16:creationId xmlns:a16="http://schemas.microsoft.com/office/drawing/2014/main" id="{427D97D3-0F2A-4087-B6E1-A4B3EDD9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730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56" name="Oval 8">
            <a:extLst>
              <a:ext uri="{FF2B5EF4-FFF2-40B4-BE49-F238E27FC236}">
                <a16:creationId xmlns:a16="http://schemas.microsoft.com/office/drawing/2014/main" id="{4C3A39A2-29F1-46DF-B409-4D121C96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72000"/>
            <a:ext cx="185737" cy="20161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CBA8C45C-D23F-4289-ADFE-D88906601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714875"/>
            <a:ext cx="642937" cy="500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35EBD60F-8FF2-4AA3-B68F-D75865026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4572000"/>
            <a:ext cx="928687" cy="714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ADEE1312-BBA2-495F-BB83-31B29F72A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714875"/>
            <a:ext cx="71437" cy="8572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9">
            <a:extLst>
              <a:ext uri="{FF2B5EF4-FFF2-40B4-BE49-F238E27FC236}">
                <a16:creationId xmlns:a16="http://schemas.microsoft.com/office/drawing/2014/main" id="{FDDDDDB9-5FF4-47B4-9C33-C8F9C551B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4071938"/>
            <a:ext cx="571500" cy="500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17B29CB5-54A2-407B-B876-918FAA205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4572000"/>
            <a:ext cx="785813" cy="714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64CEA3DA-7401-4A79-8DA5-C811B91F1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0813" y="4786313"/>
            <a:ext cx="571500" cy="4286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0B717EFC-DD55-4977-8DE1-6A8D5A4B3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929063"/>
            <a:ext cx="71438" cy="714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5123B298-505A-4ACF-9EE6-82C8FF320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4071938"/>
            <a:ext cx="500062" cy="500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2">
            <a:extLst>
              <a:ext uri="{FF2B5EF4-FFF2-40B4-BE49-F238E27FC236}">
                <a16:creationId xmlns:a16="http://schemas.microsoft.com/office/drawing/2014/main" id="{80BF5489-3663-4AA8-AEED-EC0789C0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7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7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7507" grpId="0" autoUpdateAnimBg="0"/>
      <p:bldP spid="2197509" grpId="0" autoUpdateAnimBg="0"/>
      <p:bldP spid="2197510" grpId="0" build="p" autoUpdateAnimBg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1DDDB99A-372E-48B2-8192-93E6AE272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1B791C6B-2A2F-452D-BB78-21475BEC4E1A}" type="slidenum">
              <a:rPr lang="zh-CN" altLang="en-US" sz="1400" b="0" smtClean="0">
                <a:latin typeface="Arial" panose="020B0604020202020204" pitchFamily="34" charset="0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402" name="Text Box 2">
            <a:extLst>
              <a:ext uri="{FF2B5EF4-FFF2-40B4-BE49-F238E27FC236}">
                <a16:creationId xmlns:a16="http://schemas.microsoft.com/office/drawing/2014/main" id="{55D1E73B-5C3D-4417-A985-B262BDB0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Webdings" pitchFamily="18" charset="2"/>
              </a:rPr>
              <a:t>10.1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Graphs and Graph Models </a:t>
            </a:r>
          </a:p>
        </p:txBody>
      </p:sp>
      <p:sp>
        <p:nvSpPr>
          <p:cNvPr id="2150405" name="Text Box 5">
            <a:extLst>
              <a:ext uri="{FF2B5EF4-FFF2-40B4-BE49-F238E27FC236}">
                <a16:creationId xmlns:a16="http://schemas.microsoft.com/office/drawing/2014/main" id="{A97D5CF6-8964-4C93-B166-04C0AE50B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857625"/>
            <a:ext cx="67691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Types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Undirected Graphs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Simple 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Multigraph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Pseudograph</a:t>
            </a:r>
          </a:p>
        </p:txBody>
      </p:sp>
      <p:sp>
        <p:nvSpPr>
          <p:cNvPr id="2150407" name="Text Box 7">
            <a:extLst>
              <a:ext uri="{FF2B5EF4-FFF2-40B4-BE49-F238E27FC236}">
                <a16:creationId xmlns:a16="http://schemas.microsoft.com/office/drawing/2014/main" id="{EAD21D1B-3198-43B6-8081-8AB7DA3B5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CC"/>
                </a:solidFill>
                <a:latin typeface="Arial" panose="020B0604020202020204" pitchFamily="34" charset="0"/>
              </a:rPr>
              <a:t>【Definition 1】</a:t>
            </a: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consists of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a nonempty set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vertices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nodes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a set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Each  edge has either one or two vertices associated with it, called its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endpoints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An edge is said to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connect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its endpoints.</a:t>
            </a:r>
          </a:p>
        </p:txBody>
      </p:sp>
      <p:sp>
        <p:nvSpPr>
          <p:cNvPr id="2150408" name="Text Box 8">
            <a:extLst>
              <a:ext uri="{FF2B5EF4-FFF2-40B4-BE49-F238E27FC236}">
                <a16:creationId xmlns:a16="http://schemas.microsoft.com/office/drawing/2014/main" id="{B9A26B04-96EC-40DE-A746-6DC11C8C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7C80"/>
                </a:solidFill>
                <a:latin typeface="Times New Roman" panose="02020603050405020304" pitchFamily="18" charset="0"/>
              </a:rPr>
              <a:t>Remark:</a:t>
            </a:r>
          </a:p>
          <a:p>
            <a:pPr lvl="1" eaLnBrk="1" hangingPunct="1"/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</a:rPr>
              <a:t>Infinite Graph, finite Graph</a:t>
            </a:r>
            <a:endParaRPr kumimoji="1" lang="en-US" altLang="zh-CN" i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9" name="Text Box 2">
            <a:extLst>
              <a:ext uri="{FF2B5EF4-FFF2-40B4-BE49-F238E27FC236}">
                <a16:creationId xmlns:a16="http://schemas.microsoft.com/office/drawing/2014/main" id="{44A8D57E-FA83-42A3-A7FC-4C1A43B2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5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02" grpId="0" autoUpdateAnimBg="0"/>
      <p:bldP spid="2150405" grpId="0" build="p" bldLvl="2" autoUpdateAnimBg="0"/>
      <p:bldP spid="2150407" grpId="0" build="p" autoUpdateAnimBg="0"/>
      <p:bldP spid="215040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C330E4E9-00DA-4DDB-881E-BA9BD42785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57BA54E-05B4-4B39-A138-42389D842736}" type="slidenum">
              <a:rPr lang="zh-CN" altLang="en-US" sz="1400" b="0" smtClean="0">
                <a:latin typeface="Arial" panose="020B0604020202020204" pitchFamily="34" charset="0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8531" name="Text Box 3">
            <a:extLst>
              <a:ext uri="{FF2B5EF4-FFF2-40B4-BE49-F238E27FC236}">
                <a16:creationId xmlns:a16="http://schemas.microsoft.com/office/drawing/2014/main" id="{5ECF1093-2632-4DBD-91B9-F723AE97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New Graphs from Old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98532" name="Line 4">
            <a:extLst>
              <a:ext uri="{FF2B5EF4-FFF2-40B4-BE49-F238E27FC236}">
                <a16:creationId xmlns:a16="http://schemas.microsoft.com/office/drawing/2014/main" id="{346E7EFD-F58A-48E9-8E5C-C6971C2A8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50" y="1000125"/>
            <a:ext cx="4148138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533" name="Text Box 5">
            <a:extLst>
              <a:ext uri="{FF2B5EF4-FFF2-40B4-BE49-F238E27FC236}">
                <a16:creationId xmlns:a16="http://schemas.microsoft.com/office/drawing/2014/main" id="{A6572C6C-4C8F-436E-A9AA-5930FCE1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【Definition】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G=</a:t>
            </a:r>
            <a:r>
              <a:rPr kumimoji="1" lang="en-US" altLang="zh-CN" dirty="0">
                <a:latin typeface="Arial" charset="0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 ,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H=</a:t>
            </a:r>
            <a:r>
              <a:rPr kumimoji="1" lang="en-US" altLang="zh-CN" dirty="0">
                <a:latin typeface="Arial" charset="0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6457B45-D068-4F49-B088-CE6F1016BC53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1631950"/>
            <a:ext cx="6264275" cy="474663"/>
            <a:chOff x="839" y="1480"/>
            <a:chExt cx="3946" cy="299"/>
          </a:xfrm>
        </p:grpSpPr>
        <p:sp>
          <p:nvSpPr>
            <p:cNvPr id="6186" name="Text Box 7">
              <a:extLst>
                <a:ext uri="{FF2B5EF4-FFF2-40B4-BE49-F238E27FC236}">
                  <a16:creationId xmlns:a16="http://schemas.microsoft.com/office/drawing/2014/main" id="{A2786781-E1D5-42CB-8BE0-A76581B6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480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itchFamily="18" charset="0"/>
                </a:rPr>
                <a:t>  </a:t>
              </a:r>
              <a:r>
                <a:rPr kumimoji="1" lang="en-US" altLang="zh-CN" i="1" dirty="0">
                  <a:latin typeface="Times New Roman" pitchFamily="18" charset="0"/>
                </a:rPr>
                <a:t>H </a:t>
              </a:r>
              <a:r>
                <a:rPr kumimoji="1" lang="en-US" altLang="zh-CN" dirty="0">
                  <a:latin typeface="Times New Roman" pitchFamily="18" charset="0"/>
                </a:rPr>
                <a:t>is a </a:t>
              </a:r>
              <a:r>
                <a:rPr kumimoji="1" lang="en-US" altLang="zh-CN" i="1" dirty="0" err="1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subgraph</a:t>
              </a:r>
              <a:r>
                <a:rPr kumimoji="1" lang="en-US" altLang="zh-CN" i="1" dirty="0">
                  <a:latin typeface="Times New Roman" pitchFamily="18" charset="0"/>
                </a:rPr>
                <a:t> </a:t>
              </a:r>
              <a:r>
                <a:rPr kumimoji="1" lang="en-US" altLang="zh-CN" dirty="0">
                  <a:latin typeface="Times New Roman" pitchFamily="18" charset="0"/>
                </a:rPr>
                <a:t>of </a:t>
              </a:r>
              <a:r>
                <a:rPr kumimoji="1" lang="en-US" altLang="zh-CN" i="1" dirty="0">
                  <a:latin typeface="Times New Roman" pitchFamily="18" charset="0"/>
                </a:rPr>
                <a:t>G  </a:t>
              </a:r>
              <a:r>
                <a:rPr kumimoji="1" lang="en-US" altLang="zh-CN" dirty="0">
                  <a:latin typeface="Times New Roman" pitchFamily="18" charset="0"/>
                </a:rPr>
                <a:t>if                              .</a:t>
              </a:r>
            </a:p>
          </p:txBody>
        </p:sp>
        <p:graphicFrame>
          <p:nvGraphicFramePr>
            <p:cNvPr id="50218" name="Object 8">
              <a:extLst>
                <a:ext uri="{FF2B5EF4-FFF2-40B4-BE49-F238E27FC236}">
                  <a16:creationId xmlns:a16="http://schemas.microsoft.com/office/drawing/2014/main" id="{30619BEA-917D-4B72-9632-29EC793D5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507"/>
            <a:ext cx="12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9" r:id="rId5" imgW="939392" imgH="203112" progId="Equation.3">
                    <p:embed/>
                  </p:oleObj>
                </mc:Choice>
                <mc:Fallback>
                  <p:oleObj r:id="rId5" imgW="93939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507"/>
                          <a:ext cx="12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53039F2-D93D-41EF-B857-0B267F6ED1C7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2640013"/>
            <a:ext cx="7200900" cy="488950"/>
            <a:chOff x="884" y="1888"/>
            <a:chExt cx="4536" cy="308"/>
          </a:xfrm>
        </p:grpSpPr>
        <p:sp>
          <p:nvSpPr>
            <p:cNvPr id="6185" name="Text Box 10">
              <a:extLst>
                <a:ext uri="{FF2B5EF4-FFF2-40B4-BE49-F238E27FC236}">
                  <a16:creationId xmlns:a16="http://schemas.microsoft.com/office/drawing/2014/main" id="{5DAB69D3-55F2-46B5-9CD9-B565150E1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888"/>
              <a:ext cx="4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itchFamily="18" charset="0"/>
                </a:rPr>
                <a:t>  </a:t>
              </a:r>
              <a:r>
                <a:rPr kumimoji="1" lang="en-US" altLang="zh-CN" i="1" dirty="0">
                  <a:latin typeface="Times New Roman" pitchFamily="18" charset="0"/>
                </a:rPr>
                <a:t>H </a:t>
              </a:r>
              <a:r>
                <a:rPr kumimoji="1" lang="en-US" altLang="zh-CN" dirty="0">
                  <a:latin typeface="Times New Roman" pitchFamily="18" charset="0"/>
                </a:rPr>
                <a:t>is </a:t>
              </a: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a 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spanning </a:t>
              </a:r>
              <a:r>
                <a:rPr kumimoji="1" lang="en-US" altLang="zh-CN" i="1" dirty="0" err="1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subgraph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dirty="0">
                  <a:latin typeface="Times New Roman" pitchFamily="18" charset="0"/>
                </a:rPr>
                <a:t>of </a:t>
              </a:r>
              <a:r>
                <a:rPr kumimoji="1" lang="en-US" altLang="zh-CN" i="1" dirty="0">
                  <a:latin typeface="Times New Roman" pitchFamily="18" charset="0"/>
                </a:rPr>
                <a:t>G  </a:t>
              </a:r>
              <a:r>
                <a:rPr kumimoji="1" lang="en-US" altLang="zh-CN" dirty="0">
                  <a:latin typeface="Times New Roman" pitchFamily="18" charset="0"/>
                </a:rPr>
                <a:t>if                              .</a:t>
              </a:r>
            </a:p>
          </p:txBody>
        </p:sp>
        <p:graphicFrame>
          <p:nvGraphicFramePr>
            <p:cNvPr id="50216" name="Object 11">
              <a:extLst>
                <a:ext uri="{FF2B5EF4-FFF2-40B4-BE49-F238E27FC236}">
                  <a16:creationId xmlns:a16="http://schemas.microsoft.com/office/drawing/2014/main" id="{131A1572-9D66-42C6-A300-21D398F03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4" y="1924"/>
            <a:ext cx="1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0" name="公式" r:id="rId7" imgW="888614" imgH="203112" progId="Equation.3">
                    <p:embed/>
                  </p:oleObj>
                </mc:Choice>
                <mc:Fallback>
                  <p:oleObj name="公式" r:id="rId7" imgW="888614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924"/>
                          <a:ext cx="1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98540" name="Text Box 12">
            <a:extLst>
              <a:ext uri="{FF2B5EF4-FFF2-40B4-BE49-F238E27FC236}">
                <a16:creationId xmlns:a16="http://schemas.microsoft.com/office/drawing/2014/main" id="{C613DDE3-5594-43AB-8A95-7CE2E6B11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9289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BF7729BA-D98D-4E86-A800-A4E13190C89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00438"/>
            <a:ext cx="1676400" cy="1600200"/>
            <a:chOff x="4224" y="2112"/>
            <a:chExt cx="1056" cy="1008"/>
          </a:xfrm>
        </p:grpSpPr>
        <p:sp>
          <p:nvSpPr>
            <p:cNvPr id="50200" name="AutoShape 14">
              <a:extLst>
                <a:ext uri="{FF2B5EF4-FFF2-40B4-BE49-F238E27FC236}">
                  <a16:creationId xmlns:a16="http://schemas.microsoft.com/office/drawing/2014/main" id="{DD55B869-E7A1-44B3-9101-2B3842EA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1" name="AutoShape 15">
              <a:extLst>
                <a:ext uri="{FF2B5EF4-FFF2-40B4-BE49-F238E27FC236}">
                  <a16:creationId xmlns:a16="http://schemas.microsoft.com/office/drawing/2014/main" id="{53C892C2-8036-4F76-B60B-39A29F39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2" name="AutoShape 16">
              <a:extLst>
                <a:ext uri="{FF2B5EF4-FFF2-40B4-BE49-F238E27FC236}">
                  <a16:creationId xmlns:a16="http://schemas.microsoft.com/office/drawing/2014/main" id="{C7513DCA-4E6E-450E-8D67-5403A348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3" name="AutoShape 17">
              <a:extLst>
                <a:ext uri="{FF2B5EF4-FFF2-40B4-BE49-F238E27FC236}">
                  <a16:creationId xmlns:a16="http://schemas.microsoft.com/office/drawing/2014/main" id="{E0E7072B-9E32-4A51-9B1F-77689E6F0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4" name="AutoShape 18">
              <a:extLst>
                <a:ext uri="{FF2B5EF4-FFF2-40B4-BE49-F238E27FC236}">
                  <a16:creationId xmlns:a16="http://schemas.microsoft.com/office/drawing/2014/main" id="{F85AE88B-1E13-4DF7-916C-140B41AAF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0205" name="AutoShape 19">
              <a:extLst>
                <a:ext uri="{FF2B5EF4-FFF2-40B4-BE49-F238E27FC236}">
                  <a16:creationId xmlns:a16="http://schemas.microsoft.com/office/drawing/2014/main" id="{AEEDF69D-71EA-4522-8D3C-8E0B648D2317}"/>
                </a:ext>
              </a:extLst>
            </p:cNvPr>
            <p:cNvCxnSpPr>
              <a:cxnSpLocks noChangeShapeType="1"/>
              <a:stCxn id="50202" idx="4"/>
              <a:endCxn id="50200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AutoShape 20">
              <a:extLst>
                <a:ext uri="{FF2B5EF4-FFF2-40B4-BE49-F238E27FC236}">
                  <a16:creationId xmlns:a16="http://schemas.microsoft.com/office/drawing/2014/main" id="{A452DDAD-597E-4B66-8444-A39A0CDFD75D}"/>
                </a:ext>
              </a:extLst>
            </p:cNvPr>
            <p:cNvCxnSpPr>
              <a:cxnSpLocks noChangeShapeType="1"/>
              <a:stCxn id="50200" idx="6"/>
              <a:endCxn id="50201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7" name="AutoShape 21">
              <a:extLst>
                <a:ext uri="{FF2B5EF4-FFF2-40B4-BE49-F238E27FC236}">
                  <a16:creationId xmlns:a16="http://schemas.microsoft.com/office/drawing/2014/main" id="{9AABE575-1FBF-478F-AB36-28ABDEB41125}"/>
                </a:ext>
              </a:extLst>
            </p:cNvPr>
            <p:cNvCxnSpPr>
              <a:cxnSpLocks noChangeShapeType="1"/>
              <a:stCxn id="50201" idx="7"/>
              <a:endCxn id="50203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8" name="AutoShape 22">
              <a:extLst>
                <a:ext uri="{FF2B5EF4-FFF2-40B4-BE49-F238E27FC236}">
                  <a16:creationId xmlns:a16="http://schemas.microsoft.com/office/drawing/2014/main" id="{953B251C-C14E-4D09-92EC-A420A93B1F59}"/>
                </a:ext>
              </a:extLst>
            </p:cNvPr>
            <p:cNvCxnSpPr>
              <a:cxnSpLocks noChangeShapeType="1"/>
              <a:stCxn id="50203" idx="1"/>
              <a:endCxn id="50204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9" name="AutoShape 23">
              <a:extLst>
                <a:ext uri="{FF2B5EF4-FFF2-40B4-BE49-F238E27FC236}">
                  <a16:creationId xmlns:a16="http://schemas.microsoft.com/office/drawing/2014/main" id="{9648953D-659A-4037-9CA1-03BFA6A4C1C7}"/>
                </a:ext>
              </a:extLst>
            </p:cNvPr>
            <p:cNvCxnSpPr>
              <a:cxnSpLocks noChangeShapeType="1"/>
              <a:stCxn id="50202" idx="7"/>
              <a:endCxn id="50204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0" name="AutoShape 24">
              <a:extLst>
                <a:ext uri="{FF2B5EF4-FFF2-40B4-BE49-F238E27FC236}">
                  <a16:creationId xmlns:a16="http://schemas.microsoft.com/office/drawing/2014/main" id="{7E7D76F4-962B-4859-90B9-7F5EA17942F1}"/>
                </a:ext>
              </a:extLst>
            </p:cNvPr>
            <p:cNvCxnSpPr>
              <a:cxnSpLocks noChangeShapeType="1"/>
              <a:stCxn id="50204" idx="4"/>
              <a:endCxn id="50200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1" name="AutoShape 25">
              <a:extLst>
                <a:ext uri="{FF2B5EF4-FFF2-40B4-BE49-F238E27FC236}">
                  <a16:creationId xmlns:a16="http://schemas.microsoft.com/office/drawing/2014/main" id="{90737FBA-9D1D-456A-B116-FA6B06DA8418}"/>
                </a:ext>
              </a:extLst>
            </p:cNvPr>
            <p:cNvCxnSpPr>
              <a:cxnSpLocks noChangeShapeType="1"/>
              <a:stCxn id="50204" idx="4"/>
              <a:endCxn id="50201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2" name="AutoShape 26">
              <a:extLst>
                <a:ext uri="{FF2B5EF4-FFF2-40B4-BE49-F238E27FC236}">
                  <a16:creationId xmlns:a16="http://schemas.microsoft.com/office/drawing/2014/main" id="{268C5DDA-D027-41CC-BE9F-602D73666E57}"/>
                </a:ext>
              </a:extLst>
            </p:cNvPr>
            <p:cNvCxnSpPr>
              <a:cxnSpLocks noChangeShapeType="1"/>
              <a:stCxn id="50202" idx="6"/>
              <a:endCxn id="50203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3" name="AutoShape 27">
              <a:extLst>
                <a:ext uri="{FF2B5EF4-FFF2-40B4-BE49-F238E27FC236}">
                  <a16:creationId xmlns:a16="http://schemas.microsoft.com/office/drawing/2014/main" id="{EE389DC0-9F77-432C-9555-82ECB6CDD5B6}"/>
                </a:ext>
              </a:extLst>
            </p:cNvPr>
            <p:cNvCxnSpPr>
              <a:cxnSpLocks noChangeShapeType="1"/>
              <a:stCxn id="50202" idx="5"/>
              <a:endCxn id="50201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4" name="AutoShape 28">
              <a:extLst>
                <a:ext uri="{FF2B5EF4-FFF2-40B4-BE49-F238E27FC236}">
                  <a16:creationId xmlns:a16="http://schemas.microsoft.com/office/drawing/2014/main" id="{A6FAD497-BACB-4547-B4B8-8103DE5D017A}"/>
                </a:ext>
              </a:extLst>
            </p:cNvPr>
            <p:cNvCxnSpPr>
              <a:cxnSpLocks noChangeShapeType="1"/>
              <a:stCxn id="50200" idx="7"/>
              <a:endCxn id="50203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8557" name="Text Box 29">
            <a:extLst>
              <a:ext uri="{FF2B5EF4-FFF2-40B4-BE49-F238E27FC236}">
                <a16:creationId xmlns:a16="http://schemas.microsoft.com/office/drawing/2014/main" id="{E694346D-EC31-4D63-AC59-BECF44862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286375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6FB0804B-70B6-493D-80E2-61E621F90528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3714750"/>
            <a:ext cx="1676400" cy="990600"/>
            <a:chOff x="3600" y="2544"/>
            <a:chExt cx="1056" cy="624"/>
          </a:xfrm>
        </p:grpSpPr>
        <p:sp>
          <p:nvSpPr>
            <p:cNvPr id="50191" name="AutoShape 31">
              <a:extLst>
                <a:ext uri="{FF2B5EF4-FFF2-40B4-BE49-F238E27FC236}">
                  <a16:creationId xmlns:a16="http://schemas.microsoft.com/office/drawing/2014/main" id="{6717A961-CCF0-4099-8BF9-1C05DC3A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2" name="AutoShape 32">
              <a:extLst>
                <a:ext uri="{FF2B5EF4-FFF2-40B4-BE49-F238E27FC236}">
                  <a16:creationId xmlns:a16="http://schemas.microsoft.com/office/drawing/2014/main" id="{846424F8-CB49-4FF9-B12B-F0FAC4E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3" name="AutoShape 33">
              <a:extLst>
                <a:ext uri="{FF2B5EF4-FFF2-40B4-BE49-F238E27FC236}">
                  <a16:creationId xmlns:a16="http://schemas.microsoft.com/office/drawing/2014/main" id="{CA451F7C-FC15-4F59-BA33-E4DA5DEB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4" name="AutoShape 34">
              <a:extLst>
                <a:ext uri="{FF2B5EF4-FFF2-40B4-BE49-F238E27FC236}">
                  <a16:creationId xmlns:a16="http://schemas.microsoft.com/office/drawing/2014/main" id="{C9D4425D-1255-4BCC-B091-1BA2D77DD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0195" name="AutoShape 35">
              <a:extLst>
                <a:ext uri="{FF2B5EF4-FFF2-40B4-BE49-F238E27FC236}">
                  <a16:creationId xmlns:a16="http://schemas.microsoft.com/office/drawing/2014/main" id="{7BE5BEF1-BF60-477D-8EF1-2DD273749605}"/>
                </a:ext>
              </a:extLst>
            </p:cNvPr>
            <p:cNvCxnSpPr>
              <a:cxnSpLocks noChangeShapeType="1"/>
              <a:stCxn id="50193" idx="4"/>
              <a:endCxn id="50191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36">
              <a:extLst>
                <a:ext uri="{FF2B5EF4-FFF2-40B4-BE49-F238E27FC236}">
                  <a16:creationId xmlns:a16="http://schemas.microsoft.com/office/drawing/2014/main" id="{218D3A53-5386-496E-B9C8-E0468951DD29}"/>
                </a:ext>
              </a:extLst>
            </p:cNvPr>
            <p:cNvCxnSpPr>
              <a:cxnSpLocks noChangeShapeType="1"/>
              <a:stCxn id="50191" idx="6"/>
              <a:endCxn id="50192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7" name="AutoShape 37">
              <a:extLst>
                <a:ext uri="{FF2B5EF4-FFF2-40B4-BE49-F238E27FC236}">
                  <a16:creationId xmlns:a16="http://schemas.microsoft.com/office/drawing/2014/main" id="{33559056-9834-4230-9AC2-FA5584CEC1BD}"/>
                </a:ext>
              </a:extLst>
            </p:cNvPr>
            <p:cNvCxnSpPr>
              <a:cxnSpLocks noChangeShapeType="1"/>
              <a:stCxn id="50192" idx="7"/>
              <a:endCxn id="50194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8" name="AutoShape 38">
              <a:extLst>
                <a:ext uri="{FF2B5EF4-FFF2-40B4-BE49-F238E27FC236}">
                  <a16:creationId xmlns:a16="http://schemas.microsoft.com/office/drawing/2014/main" id="{DDD7F376-1110-49E6-B62A-DFE45114FC73}"/>
                </a:ext>
              </a:extLst>
            </p:cNvPr>
            <p:cNvCxnSpPr>
              <a:cxnSpLocks noChangeShapeType="1"/>
              <a:stCxn id="50193" idx="6"/>
              <a:endCxn id="50194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9" name="AutoShape 39">
              <a:extLst>
                <a:ext uri="{FF2B5EF4-FFF2-40B4-BE49-F238E27FC236}">
                  <a16:creationId xmlns:a16="http://schemas.microsoft.com/office/drawing/2014/main" id="{16AF274A-33E2-429B-847F-DDBD56291E03}"/>
                </a:ext>
              </a:extLst>
            </p:cNvPr>
            <p:cNvCxnSpPr>
              <a:cxnSpLocks noChangeShapeType="1"/>
              <a:stCxn id="50191" idx="7"/>
              <a:endCxn id="50194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8568" name="Text Box 40">
            <a:extLst>
              <a:ext uri="{FF2B5EF4-FFF2-40B4-BE49-F238E27FC236}">
                <a16:creationId xmlns:a16="http://schemas.microsoft.com/office/drawing/2014/main" id="{CC67FB02-B81F-4D41-B3CC-AF6F7031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5143500"/>
            <a:ext cx="2743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subgraph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98571" name="Text Box 43">
            <a:extLst>
              <a:ext uri="{FF2B5EF4-FFF2-40B4-BE49-F238E27FC236}">
                <a16:creationId xmlns:a16="http://schemas.microsoft.com/office/drawing/2014/main" id="{394E6D5F-1CE8-4DBF-A20B-367F480E9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136775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kumimoji="1" lang="zh-CN" altLang="en-US" i="1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subgraph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itchFamily="18" charset="0"/>
              </a:rPr>
              <a:t>H </a:t>
            </a:r>
            <a:r>
              <a:rPr kumimoji="1" lang="en-US" altLang="zh-CN" dirty="0">
                <a:latin typeface="Times New Roman" pitchFamily="18" charset="0"/>
              </a:rPr>
              <a:t>is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a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proper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subgraph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of </a:t>
            </a:r>
            <a:r>
              <a:rPr kumimoji="1" lang="en-US" altLang="zh-CN" i="1" dirty="0">
                <a:latin typeface="Times New Roman" pitchFamily="18" charset="0"/>
              </a:rPr>
              <a:t>G if H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i="1" dirty="0">
                <a:latin typeface="Times New Roman" pitchFamily="18" charset="0"/>
              </a:rPr>
              <a:t>G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50190" name="Text Box 2">
            <a:extLst>
              <a:ext uri="{FF2B5EF4-FFF2-40B4-BE49-F238E27FC236}">
                <a16:creationId xmlns:a16="http://schemas.microsoft.com/office/drawing/2014/main" id="{2719832C-F505-46C8-B403-732B18BD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8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9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98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1" grpId="0" autoUpdateAnimBg="0"/>
      <p:bldP spid="2198533" grpId="0" build="p" autoUpdateAnimBg="0"/>
      <p:bldP spid="2198540" grpId="0" autoUpdateAnimBg="0"/>
      <p:bldP spid="2198557" grpId="0" autoUpdateAnimBg="0"/>
      <p:bldP spid="2198568" grpId="0" autoUpdateAnimBg="0"/>
      <p:bldP spid="21985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5C94BDF5-97A6-42D5-8E87-BCE0BE60A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DC32B2E5-D504-43BA-B1E9-AF9438B5F642}" type="slidenum">
              <a:rPr lang="zh-CN" altLang="en-US" sz="1400" b="0" smtClean="0">
                <a:latin typeface="Arial" panose="020B0604020202020204" pitchFamily="34" charset="0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9555" name="Text Box 3">
            <a:extLst>
              <a:ext uri="{FF2B5EF4-FFF2-40B4-BE49-F238E27FC236}">
                <a16:creationId xmlns:a16="http://schemas.microsoft.com/office/drawing/2014/main" id="{46D09798-2216-46F6-A53F-C19F2815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many subgraphs with at least one vertex does 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have?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9556" name="Rectangle 4">
            <a:extLst>
              <a:ext uri="{FF2B5EF4-FFF2-40B4-BE49-F238E27FC236}">
                <a16:creationId xmlns:a16="http://schemas.microsoft.com/office/drawing/2014/main" id="{6A82E55F-2E60-4FE4-840F-46B127DE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1650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C62EAB8-A1AD-4700-9241-3038528BD3A4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565400"/>
            <a:ext cx="1371600" cy="1219200"/>
            <a:chOff x="288" y="2256"/>
            <a:chExt cx="864" cy="768"/>
          </a:xfrm>
        </p:grpSpPr>
        <p:sp>
          <p:nvSpPr>
            <p:cNvPr id="51223" name="AutoShape 6">
              <a:extLst>
                <a:ext uri="{FF2B5EF4-FFF2-40B4-BE49-F238E27FC236}">
                  <a16:creationId xmlns:a16="http://schemas.microsoft.com/office/drawing/2014/main" id="{31DD67FB-F578-4C12-89EB-7DD04BAE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4" name="AutoShape 7">
              <a:extLst>
                <a:ext uri="{FF2B5EF4-FFF2-40B4-BE49-F238E27FC236}">
                  <a16:creationId xmlns:a16="http://schemas.microsoft.com/office/drawing/2014/main" id="{E0A83703-AC0F-4BE2-9B7A-635E8DCD7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5" name="AutoShape 8">
              <a:extLst>
                <a:ext uri="{FF2B5EF4-FFF2-40B4-BE49-F238E27FC236}">
                  <a16:creationId xmlns:a16="http://schemas.microsoft.com/office/drawing/2014/main" id="{CC5E1DE8-3A77-4BE7-BAF8-77BE2D9F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26" name="AutoShape 9">
              <a:extLst>
                <a:ext uri="{FF2B5EF4-FFF2-40B4-BE49-F238E27FC236}">
                  <a16:creationId xmlns:a16="http://schemas.microsoft.com/office/drawing/2014/main" id="{57B1E8BB-3CFC-4837-8B15-F98922A1F77B}"/>
                </a:ext>
              </a:extLst>
            </p:cNvPr>
            <p:cNvCxnSpPr>
              <a:cxnSpLocks noChangeShapeType="1"/>
              <a:stCxn id="51223" idx="7"/>
              <a:endCxn id="5122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7" name="AutoShape 10">
              <a:extLst>
                <a:ext uri="{FF2B5EF4-FFF2-40B4-BE49-F238E27FC236}">
                  <a16:creationId xmlns:a16="http://schemas.microsoft.com/office/drawing/2014/main" id="{D3E8CAA7-00B9-4132-A7C1-28BEDCC90588}"/>
                </a:ext>
              </a:extLst>
            </p:cNvPr>
            <p:cNvCxnSpPr>
              <a:cxnSpLocks noChangeShapeType="1"/>
              <a:stCxn id="51223" idx="6"/>
              <a:endCxn id="5122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8" name="AutoShape 11">
              <a:extLst>
                <a:ext uri="{FF2B5EF4-FFF2-40B4-BE49-F238E27FC236}">
                  <a16:creationId xmlns:a16="http://schemas.microsoft.com/office/drawing/2014/main" id="{4E8538C2-594E-4B9A-B39E-65E70DB5BEB3}"/>
                </a:ext>
              </a:extLst>
            </p:cNvPr>
            <p:cNvCxnSpPr>
              <a:cxnSpLocks noChangeShapeType="1"/>
              <a:stCxn id="51224" idx="1"/>
              <a:endCxn id="5122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9" name="AutoShape 12">
              <a:extLst>
                <a:ext uri="{FF2B5EF4-FFF2-40B4-BE49-F238E27FC236}">
                  <a16:creationId xmlns:a16="http://schemas.microsoft.com/office/drawing/2014/main" id="{DB137D80-AA22-4D7F-A5EC-7A8587FCE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30" name="AutoShape 13">
              <a:extLst>
                <a:ext uri="{FF2B5EF4-FFF2-40B4-BE49-F238E27FC236}">
                  <a16:creationId xmlns:a16="http://schemas.microsoft.com/office/drawing/2014/main" id="{452F3184-05D4-47CE-B77D-326BBED8843F}"/>
                </a:ext>
              </a:extLst>
            </p:cNvPr>
            <p:cNvCxnSpPr>
              <a:cxnSpLocks noChangeShapeType="1"/>
              <a:stCxn id="51223" idx="6"/>
              <a:endCxn id="5122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1" name="AutoShape 14">
              <a:extLst>
                <a:ext uri="{FF2B5EF4-FFF2-40B4-BE49-F238E27FC236}">
                  <a16:creationId xmlns:a16="http://schemas.microsoft.com/office/drawing/2014/main" id="{0CA710E9-47AD-4EF7-8E7A-FDED4D6F07DD}"/>
                </a:ext>
              </a:extLst>
            </p:cNvPr>
            <p:cNvCxnSpPr>
              <a:cxnSpLocks noChangeShapeType="1"/>
              <a:stCxn id="51224" idx="2"/>
              <a:endCxn id="5122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AutoShape 15">
              <a:extLst>
                <a:ext uri="{FF2B5EF4-FFF2-40B4-BE49-F238E27FC236}">
                  <a16:creationId xmlns:a16="http://schemas.microsoft.com/office/drawing/2014/main" id="{21A58D25-427C-4817-96CA-848B90518F86}"/>
                </a:ext>
              </a:extLst>
            </p:cNvPr>
            <p:cNvCxnSpPr>
              <a:cxnSpLocks noChangeShapeType="1"/>
              <a:stCxn id="51229" idx="0"/>
              <a:endCxn id="5122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9568" name="AutoShape 16">
            <a:extLst>
              <a:ext uri="{FF2B5EF4-FFF2-40B4-BE49-F238E27FC236}">
                <a16:creationId xmlns:a16="http://schemas.microsoft.com/office/drawing/2014/main" id="{1ACDCF47-D59B-4D3D-85EE-7B9B617B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68638"/>
            <a:ext cx="1152525" cy="4318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6125176D-1279-4454-9A8B-5476C1FF10E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636838"/>
            <a:ext cx="1295400" cy="1219200"/>
            <a:chOff x="3606" y="1661"/>
            <a:chExt cx="816" cy="768"/>
          </a:xfrm>
        </p:grpSpPr>
        <p:sp>
          <p:nvSpPr>
            <p:cNvPr id="51213" name="AutoShape 18">
              <a:extLst>
                <a:ext uri="{FF2B5EF4-FFF2-40B4-BE49-F238E27FC236}">
                  <a16:creationId xmlns:a16="http://schemas.microsoft.com/office/drawing/2014/main" id="{905C0A9F-0059-4397-B879-84FA592C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4" name="AutoShape 19">
              <a:extLst>
                <a:ext uri="{FF2B5EF4-FFF2-40B4-BE49-F238E27FC236}">
                  <a16:creationId xmlns:a16="http://schemas.microsoft.com/office/drawing/2014/main" id="{2F306A31-93E2-4305-9A35-ADFFF2ACD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5" name="AutoShape 20">
              <a:extLst>
                <a:ext uri="{FF2B5EF4-FFF2-40B4-BE49-F238E27FC236}">
                  <a16:creationId xmlns:a16="http://schemas.microsoft.com/office/drawing/2014/main" id="{BBA50FB0-864D-4C63-A2DC-54760239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6" name="AutoShape 21">
              <a:extLst>
                <a:ext uri="{FF2B5EF4-FFF2-40B4-BE49-F238E27FC236}">
                  <a16:creationId xmlns:a16="http://schemas.microsoft.com/office/drawing/2014/main" id="{B09F3B51-7466-402D-91FA-B76F15E26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17" name="AutoShape 22">
              <a:extLst>
                <a:ext uri="{FF2B5EF4-FFF2-40B4-BE49-F238E27FC236}">
                  <a16:creationId xmlns:a16="http://schemas.microsoft.com/office/drawing/2014/main" id="{5D828E32-27C4-4EE7-A98D-E38C784D0657}"/>
                </a:ext>
              </a:extLst>
            </p:cNvPr>
            <p:cNvCxnSpPr>
              <a:cxnSpLocks noChangeShapeType="1"/>
              <a:stCxn id="51213" idx="0"/>
              <a:endCxn id="51215" idx="4"/>
            </p:cNvCxnSpPr>
            <p:nvPr/>
          </p:nvCxnSpPr>
          <p:spPr bwMode="auto">
            <a:xfrm flipV="1">
              <a:off x="365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AutoShape 23">
              <a:extLst>
                <a:ext uri="{FF2B5EF4-FFF2-40B4-BE49-F238E27FC236}">
                  <a16:creationId xmlns:a16="http://schemas.microsoft.com/office/drawing/2014/main" id="{6D51483F-5F92-43D8-9A62-AC4F01C7A4E5}"/>
                </a:ext>
              </a:extLst>
            </p:cNvPr>
            <p:cNvCxnSpPr>
              <a:cxnSpLocks noChangeShapeType="1"/>
              <a:stCxn id="51215" idx="6"/>
              <a:endCxn id="51216" idx="2"/>
            </p:cNvCxnSpPr>
            <p:nvPr/>
          </p:nvCxnSpPr>
          <p:spPr bwMode="auto">
            <a:xfrm>
              <a:off x="3702" y="1709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AutoShape 24">
              <a:extLst>
                <a:ext uri="{FF2B5EF4-FFF2-40B4-BE49-F238E27FC236}">
                  <a16:creationId xmlns:a16="http://schemas.microsoft.com/office/drawing/2014/main" id="{94B26B5D-3A71-4594-AC4B-4C52C62AA95B}"/>
                </a:ext>
              </a:extLst>
            </p:cNvPr>
            <p:cNvCxnSpPr>
              <a:cxnSpLocks noChangeShapeType="1"/>
              <a:stCxn id="51216" idx="4"/>
              <a:endCxn id="51214" idx="0"/>
            </p:cNvCxnSpPr>
            <p:nvPr/>
          </p:nvCxnSpPr>
          <p:spPr bwMode="auto">
            <a:xfrm>
              <a:off x="437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5">
              <a:extLst>
                <a:ext uri="{FF2B5EF4-FFF2-40B4-BE49-F238E27FC236}">
                  <a16:creationId xmlns:a16="http://schemas.microsoft.com/office/drawing/2014/main" id="{D784DDBE-B5BB-4CF0-B9E8-49FD73AF6FB7}"/>
                </a:ext>
              </a:extLst>
            </p:cNvPr>
            <p:cNvCxnSpPr>
              <a:cxnSpLocks noChangeShapeType="1"/>
              <a:stCxn id="51213" idx="6"/>
              <a:endCxn id="51214" idx="2"/>
            </p:cNvCxnSpPr>
            <p:nvPr/>
          </p:nvCxnSpPr>
          <p:spPr bwMode="auto">
            <a:xfrm>
              <a:off x="3702" y="2381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6">
              <a:extLst>
                <a:ext uri="{FF2B5EF4-FFF2-40B4-BE49-F238E27FC236}">
                  <a16:creationId xmlns:a16="http://schemas.microsoft.com/office/drawing/2014/main" id="{23B88272-7545-4EA5-91BB-2332A44554BB}"/>
                </a:ext>
              </a:extLst>
            </p:cNvPr>
            <p:cNvCxnSpPr>
              <a:cxnSpLocks noChangeShapeType="1"/>
              <a:stCxn id="51213" idx="7"/>
              <a:endCxn id="51216" idx="3"/>
            </p:cNvCxnSpPr>
            <p:nvPr/>
          </p:nvCxnSpPr>
          <p:spPr bwMode="auto">
            <a:xfrm flipV="1"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7">
              <a:extLst>
                <a:ext uri="{FF2B5EF4-FFF2-40B4-BE49-F238E27FC236}">
                  <a16:creationId xmlns:a16="http://schemas.microsoft.com/office/drawing/2014/main" id="{B4530C4B-DB57-4D52-82BA-A3AEBA87B59C}"/>
                </a:ext>
              </a:extLst>
            </p:cNvPr>
            <p:cNvCxnSpPr>
              <a:cxnSpLocks noChangeShapeType="1"/>
              <a:stCxn id="51215" idx="5"/>
              <a:endCxn id="51214" idx="1"/>
            </p:cNvCxnSpPr>
            <p:nvPr/>
          </p:nvCxnSpPr>
          <p:spPr bwMode="auto">
            <a:xfrm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08" name="Rectangle 28">
            <a:extLst>
              <a:ext uri="{FF2B5EF4-FFF2-40B4-BE49-F238E27FC236}">
                <a16:creationId xmlns:a16="http://schemas.microsoft.com/office/drawing/2014/main" id="{7C871578-CA76-498E-B9F0-74D9419F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09" name="Rectangle 29">
            <a:extLst>
              <a:ext uri="{FF2B5EF4-FFF2-40B4-BE49-F238E27FC236}">
                <a16:creationId xmlns:a16="http://schemas.microsoft.com/office/drawing/2014/main" id="{A9ADB2F8-3A69-48AD-A470-0D809510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10" name="Rectangle 30">
            <a:extLst>
              <a:ext uri="{FF2B5EF4-FFF2-40B4-BE49-F238E27FC236}">
                <a16:creationId xmlns:a16="http://schemas.microsoft.com/office/drawing/2014/main" id="{9B6E7176-044F-448C-B187-BEA7E5B1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199583" name="Object 31">
            <a:extLst>
              <a:ext uri="{FF2B5EF4-FFF2-40B4-BE49-F238E27FC236}">
                <a16:creationId xmlns:a16="http://schemas.microsoft.com/office/drawing/2014/main" id="{8B9BBBC0-2D0C-4AAC-A7ED-ABDF3F291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24400"/>
          <a:ext cx="520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公式" r:id="rId5" imgW="2743200" imgH="228600" progId="Equation.3">
                  <p:embed/>
                </p:oleObj>
              </mc:Choice>
              <mc:Fallback>
                <p:oleObj name="公式" r:id="rId5" imgW="27432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5200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2">
            <a:extLst>
              <a:ext uri="{FF2B5EF4-FFF2-40B4-BE49-F238E27FC236}">
                <a16:creationId xmlns:a16="http://schemas.microsoft.com/office/drawing/2014/main" id="{3E806500-C897-4CB0-9D32-5F34F79C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555" grpId="0" autoUpdateAnimBg="0"/>
      <p:bldP spid="2199556" grpId="0" autoUpdateAnimBg="0"/>
      <p:bldP spid="21995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57C43E90-6B24-45F0-9FC7-9C01465EE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8064FAE-7ECA-497C-ADF2-0A17E1640182}" type="slidenum">
              <a:rPr lang="zh-CN" altLang="en-US" sz="1400" b="0" smtClean="0">
                <a:latin typeface="Arial" panose="020B0604020202020204" pitchFamily="34" charset="0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0579" name="Text Box 3">
            <a:extLst>
              <a:ext uri="{FF2B5EF4-FFF2-40B4-BE49-F238E27FC236}">
                <a16:creationId xmlns:a16="http://schemas.microsoft.com/office/drawing/2014/main" id="{8EAC5389-900F-4E2F-AF21-332B2D56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42486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The union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and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union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of two simple graphs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is the simple graph with vertex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edge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Notation: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00580" name="Text Box 4">
            <a:extLst>
              <a:ext uri="{FF2B5EF4-FFF2-40B4-BE49-F238E27FC236}">
                <a16:creationId xmlns:a16="http://schemas.microsoft.com/office/drawing/2014/main" id="{9E4F098D-DBBE-49FD-BD6A-7571FB80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64B53C5-AC4C-4388-951E-264C052E0E20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3744913"/>
            <a:ext cx="1676400" cy="1600200"/>
            <a:chOff x="4224" y="2112"/>
            <a:chExt cx="1056" cy="1008"/>
          </a:xfrm>
        </p:grpSpPr>
        <p:sp>
          <p:nvSpPr>
            <p:cNvPr id="53295" name="AutoShape 6">
              <a:extLst>
                <a:ext uri="{FF2B5EF4-FFF2-40B4-BE49-F238E27FC236}">
                  <a16:creationId xmlns:a16="http://schemas.microsoft.com/office/drawing/2014/main" id="{B59801AB-0904-4502-B837-3ACEDE458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6" name="AutoShape 7">
              <a:extLst>
                <a:ext uri="{FF2B5EF4-FFF2-40B4-BE49-F238E27FC236}">
                  <a16:creationId xmlns:a16="http://schemas.microsoft.com/office/drawing/2014/main" id="{B8D87B0F-435E-4B5F-A3DA-532EF60E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7" name="AutoShape 8">
              <a:extLst>
                <a:ext uri="{FF2B5EF4-FFF2-40B4-BE49-F238E27FC236}">
                  <a16:creationId xmlns:a16="http://schemas.microsoft.com/office/drawing/2014/main" id="{2407548F-000A-407C-8546-04EE6B7E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8" name="AutoShape 9">
              <a:extLst>
                <a:ext uri="{FF2B5EF4-FFF2-40B4-BE49-F238E27FC236}">
                  <a16:creationId xmlns:a16="http://schemas.microsoft.com/office/drawing/2014/main" id="{DAAD5AFA-2005-4924-8F57-48ADE77A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9" name="AutoShape 10">
              <a:extLst>
                <a:ext uri="{FF2B5EF4-FFF2-40B4-BE49-F238E27FC236}">
                  <a16:creationId xmlns:a16="http://schemas.microsoft.com/office/drawing/2014/main" id="{5D363D84-7341-4FAC-8633-6CEB31696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300" name="AutoShape 11">
              <a:extLst>
                <a:ext uri="{FF2B5EF4-FFF2-40B4-BE49-F238E27FC236}">
                  <a16:creationId xmlns:a16="http://schemas.microsoft.com/office/drawing/2014/main" id="{8DB58BB2-05E7-4D76-A6B8-2767D632E316}"/>
                </a:ext>
              </a:extLst>
            </p:cNvPr>
            <p:cNvCxnSpPr>
              <a:cxnSpLocks noChangeShapeType="1"/>
              <a:stCxn id="53297" idx="4"/>
              <a:endCxn id="53295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1" name="AutoShape 12">
              <a:extLst>
                <a:ext uri="{FF2B5EF4-FFF2-40B4-BE49-F238E27FC236}">
                  <a16:creationId xmlns:a16="http://schemas.microsoft.com/office/drawing/2014/main" id="{E739B8D0-7AA2-4018-BD5A-F8FCE59C4C76}"/>
                </a:ext>
              </a:extLst>
            </p:cNvPr>
            <p:cNvCxnSpPr>
              <a:cxnSpLocks noChangeShapeType="1"/>
              <a:stCxn id="53295" idx="6"/>
              <a:endCxn id="53296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2" name="AutoShape 13">
              <a:extLst>
                <a:ext uri="{FF2B5EF4-FFF2-40B4-BE49-F238E27FC236}">
                  <a16:creationId xmlns:a16="http://schemas.microsoft.com/office/drawing/2014/main" id="{7E4989C2-2FEA-4CC6-8C7E-FBAB98692091}"/>
                </a:ext>
              </a:extLst>
            </p:cNvPr>
            <p:cNvCxnSpPr>
              <a:cxnSpLocks noChangeShapeType="1"/>
              <a:stCxn id="53296" idx="7"/>
              <a:endCxn id="53298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3" name="AutoShape 14">
              <a:extLst>
                <a:ext uri="{FF2B5EF4-FFF2-40B4-BE49-F238E27FC236}">
                  <a16:creationId xmlns:a16="http://schemas.microsoft.com/office/drawing/2014/main" id="{FA460414-6362-475F-80EF-9319A9191808}"/>
                </a:ext>
              </a:extLst>
            </p:cNvPr>
            <p:cNvCxnSpPr>
              <a:cxnSpLocks noChangeShapeType="1"/>
              <a:stCxn id="53298" idx="1"/>
              <a:endCxn id="53299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AutoShape 15">
              <a:extLst>
                <a:ext uri="{FF2B5EF4-FFF2-40B4-BE49-F238E27FC236}">
                  <a16:creationId xmlns:a16="http://schemas.microsoft.com/office/drawing/2014/main" id="{8151DB16-C084-41FD-B0C2-D987397741C5}"/>
                </a:ext>
              </a:extLst>
            </p:cNvPr>
            <p:cNvCxnSpPr>
              <a:cxnSpLocks noChangeShapeType="1"/>
              <a:stCxn id="53297" idx="7"/>
              <a:endCxn id="53299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AutoShape 16">
              <a:extLst>
                <a:ext uri="{FF2B5EF4-FFF2-40B4-BE49-F238E27FC236}">
                  <a16:creationId xmlns:a16="http://schemas.microsoft.com/office/drawing/2014/main" id="{65AD7257-02DB-4D18-9CDD-DBCF4D24FA5E}"/>
                </a:ext>
              </a:extLst>
            </p:cNvPr>
            <p:cNvCxnSpPr>
              <a:cxnSpLocks noChangeShapeType="1"/>
              <a:stCxn id="53299" idx="4"/>
              <a:endCxn id="53295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AutoShape 17">
              <a:extLst>
                <a:ext uri="{FF2B5EF4-FFF2-40B4-BE49-F238E27FC236}">
                  <a16:creationId xmlns:a16="http://schemas.microsoft.com/office/drawing/2014/main" id="{A65BCC0C-E062-490E-A98E-3346370B95F4}"/>
                </a:ext>
              </a:extLst>
            </p:cNvPr>
            <p:cNvCxnSpPr>
              <a:cxnSpLocks noChangeShapeType="1"/>
              <a:stCxn id="53299" idx="4"/>
              <a:endCxn id="53296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AutoShape 18">
              <a:extLst>
                <a:ext uri="{FF2B5EF4-FFF2-40B4-BE49-F238E27FC236}">
                  <a16:creationId xmlns:a16="http://schemas.microsoft.com/office/drawing/2014/main" id="{4BEBC5ED-4921-447D-ABF2-F2263A73E45B}"/>
                </a:ext>
              </a:extLst>
            </p:cNvPr>
            <p:cNvCxnSpPr>
              <a:cxnSpLocks noChangeShapeType="1"/>
              <a:stCxn id="53297" idx="6"/>
              <a:endCxn id="53298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AutoShape 19">
              <a:extLst>
                <a:ext uri="{FF2B5EF4-FFF2-40B4-BE49-F238E27FC236}">
                  <a16:creationId xmlns:a16="http://schemas.microsoft.com/office/drawing/2014/main" id="{DAF2DFE3-9390-421A-91B1-8E68B8A3AAC3}"/>
                </a:ext>
              </a:extLst>
            </p:cNvPr>
            <p:cNvCxnSpPr>
              <a:cxnSpLocks noChangeShapeType="1"/>
              <a:stCxn id="53297" idx="5"/>
              <a:endCxn id="53296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AutoShape 20">
              <a:extLst>
                <a:ext uri="{FF2B5EF4-FFF2-40B4-BE49-F238E27FC236}">
                  <a16:creationId xmlns:a16="http://schemas.microsoft.com/office/drawing/2014/main" id="{D9955183-7CEA-4B73-85B0-6DCDA8C7B960}"/>
                </a:ext>
              </a:extLst>
            </p:cNvPr>
            <p:cNvCxnSpPr>
              <a:cxnSpLocks noChangeShapeType="1"/>
              <a:stCxn id="53295" idx="7"/>
              <a:endCxn id="53298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597" name="Text Box 21">
            <a:extLst>
              <a:ext uri="{FF2B5EF4-FFF2-40B4-BE49-F238E27FC236}">
                <a16:creationId xmlns:a16="http://schemas.microsoft.com/office/drawing/2014/main" id="{A3946C8C-F80A-4C97-9185-7C76E15C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F027CDC3-157F-4E73-A3BF-3678EBB60717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354513"/>
            <a:ext cx="1676400" cy="990600"/>
            <a:chOff x="3600" y="2544"/>
            <a:chExt cx="1056" cy="624"/>
          </a:xfrm>
        </p:grpSpPr>
        <p:sp>
          <p:nvSpPr>
            <p:cNvPr id="53286" name="AutoShape 23">
              <a:extLst>
                <a:ext uri="{FF2B5EF4-FFF2-40B4-BE49-F238E27FC236}">
                  <a16:creationId xmlns:a16="http://schemas.microsoft.com/office/drawing/2014/main" id="{61A0B396-3A70-4CBE-AE4B-9FCD6A60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7" name="AutoShape 24">
              <a:extLst>
                <a:ext uri="{FF2B5EF4-FFF2-40B4-BE49-F238E27FC236}">
                  <a16:creationId xmlns:a16="http://schemas.microsoft.com/office/drawing/2014/main" id="{9131988D-D7B0-4ED5-83B2-910D736B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8" name="AutoShape 25">
              <a:extLst>
                <a:ext uri="{FF2B5EF4-FFF2-40B4-BE49-F238E27FC236}">
                  <a16:creationId xmlns:a16="http://schemas.microsoft.com/office/drawing/2014/main" id="{BD656B51-F7A2-41C2-B96C-2A2F8A4C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9" name="AutoShape 26">
              <a:extLst>
                <a:ext uri="{FF2B5EF4-FFF2-40B4-BE49-F238E27FC236}">
                  <a16:creationId xmlns:a16="http://schemas.microsoft.com/office/drawing/2014/main" id="{FB30D53E-2967-4DB0-B1CB-D78CED2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90" name="AutoShape 27">
              <a:extLst>
                <a:ext uri="{FF2B5EF4-FFF2-40B4-BE49-F238E27FC236}">
                  <a16:creationId xmlns:a16="http://schemas.microsoft.com/office/drawing/2014/main" id="{BC60E27A-8314-4825-940D-1F117A66120E}"/>
                </a:ext>
              </a:extLst>
            </p:cNvPr>
            <p:cNvCxnSpPr>
              <a:cxnSpLocks noChangeShapeType="1"/>
              <a:stCxn id="53288" idx="4"/>
              <a:endCxn id="53286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AutoShape 28">
              <a:extLst>
                <a:ext uri="{FF2B5EF4-FFF2-40B4-BE49-F238E27FC236}">
                  <a16:creationId xmlns:a16="http://schemas.microsoft.com/office/drawing/2014/main" id="{4748868A-4636-452E-8ECF-A471C6C08BD3}"/>
                </a:ext>
              </a:extLst>
            </p:cNvPr>
            <p:cNvCxnSpPr>
              <a:cxnSpLocks noChangeShapeType="1"/>
              <a:stCxn id="53286" idx="6"/>
              <a:endCxn id="53287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AutoShape 29">
              <a:extLst>
                <a:ext uri="{FF2B5EF4-FFF2-40B4-BE49-F238E27FC236}">
                  <a16:creationId xmlns:a16="http://schemas.microsoft.com/office/drawing/2014/main" id="{E8517AF2-FF24-43F5-B26F-893F2B0A821B}"/>
                </a:ext>
              </a:extLst>
            </p:cNvPr>
            <p:cNvCxnSpPr>
              <a:cxnSpLocks noChangeShapeType="1"/>
              <a:stCxn id="53287" idx="7"/>
              <a:endCxn id="53289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AutoShape 30">
              <a:extLst>
                <a:ext uri="{FF2B5EF4-FFF2-40B4-BE49-F238E27FC236}">
                  <a16:creationId xmlns:a16="http://schemas.microsoft.com/office/drawing/2014/main" id="{01AF7295-C797-406A-8D96-ED90C4FF3F27}"/>
                </a:ext>
              </a:extLst>
            </p:cNvPr>
            <p:cNvCxnSpPr>
              <a:cxnSpLocks noChangeShapeType="1"/>
              <a:stCxn id="53288" idx="6"/>
              <a:endCxn id="53289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AutoShape 31">
              <a:extLst>
                <a:ext uri="{FF2B5EF4-FFF2-40B4-BE49-F238E27FC236}">
                  <a16:creationId xmlns:a16="http://schemas.microsoft.com/office/drawing/2014/main" id="{DB855356-B17C-4B47-853A-57FCDFA67513}"/>
                </a:ext>
              </a:extLst>
            </p:cNvPr>
            <p:cNvCxnSpPr>
              <a:cxnSpLocks noChangeShapeType="1"/>
              <a:stCxn id="53286" idx="7"/>
              <a:endCxn id="53289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77606231-7188-4355-8D05-CD401372D646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744913"/>
            <a:ext cx="1676400" cy="1600200"/>
            <a:chOff x="384" y="2160"/>
            <a:chExt cx="1056" cy="1008"/>
          </a:xfrm>
        </p:grpSpPr>
        <p:sp>
          <p:nvSpPr>
            <p:cNvPr id="53274" name="AutoShape 33">
              <a:extLst>
                <a:ext uri="{FF2B5EF4-FFF2-40B4-BE49-F238E27FC236}">
                  <a16:creationId xmlns:a16="http://schemas.microsoft.com/office/drawing/2014/main" id="{88EE02C6-736D-4E12-B492-99B663BC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5" name="AutoShape 34">
              <a:extLst>
                <a:ext uri="{FF2B5EF4-FFF2-40B4-BE49-F238E27FC236}">
                  <a16:creationId xmlns:a16="http://schemas.microsoft.com/office/drawing/2014/main" id="{1950CCEE-B27F-4C7B-9858-BD6396157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6" name="AutoShape 35">
              <a:extLst>
                <a:ext uri="{FF2B5EF4-FFF2-40B4-BE49-F238E27FC236}">
                  <a16:creationId xmlns:a16="http://schemas.microsoft.com/office/drawing/2014/main" id="{E6D65BD8-C95A-45EC-A81D-3C8495AE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7" name="AutoShape 36">
              <a:extLst>
                <a:ext uri="{FF2B5EF4-FFF2-40B4-BE49-F238E27FC236}">
                  <a16:creationId xmlns:a16="http://schemas.microsoft.com/office/drawing/2014/main" id="{92CA3E69-E34D-42A3-B6B1-072F9FF2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8" name="AutoShape 37">
              <a:extLst>
                <a:ext uri="{FF2B5EF4-FFF2-40B4-BE49-F238E27FC236}">
                  <a16:creationId xmlns:a16="http://schemas.microsoft.com/office/drawing/2014/main" id="{59EA28EF-3A6E-44BE-BDE6-B392045D9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79" name="AutoShape 38">
              <a:extLst>
                <a:ext uri="{FF2B5EF4-FFF2-40B4-BE49-F238E27FC236}">
                  <a16:creationId xmlns:a16="http://schemas.microsoft.com/office/drawing/2014/main" id="{3327EAD4-0984-45D1-A05E-E6CE06899E93}"/>
                </a:ext>
              </a:extLst>
            </p:cNvPr>
            <p:cNvCxnSpPr>
              <a:cxnSpLocks noChangeShapeType="1"/>
              <a:stCxn id="53276" idx="4"/>
              <a:endCxn id="53274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AutoShape 39">
              <a:extLst>
                <a:ext uri="{FF2B5EF4-FFF2-40B4-BE49-F238E27FC236}">
                  <a16:creationId xmlns:a16="http://schemas.microsoft.com/office/drawing/2014/main" id="{364AB3AC-6EE8-4C64-B60C-7963A5B13B84}"/>
                </a:ext>
              </a:extLst>
            </p:cNvPr>
            <p:cNvCxnSpPr>
              <a:cxnSpLocks noChangeShapeType="1"/>
              <a:stCxn id="53277" idx="1"/>
              <a:endCxn id="53278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AutoShape 40">
              <a:extLst>
                <a:ext uri="{FF2B5EF4-FFF2-40B4-BE49-F238E27FC236}">
                  <a16:creationId xmlns:a16="http://schemas.microsoft.com/office/drawing/2014/main" id="{15888189-988B-4519-B294-A14CBECC6A0F}"/>
                </a:ext>
              </a:extLst>
            </p:cNvPr>
            <p:cNvCxnSpPr>
              <a:cxnSpLocks noChangeShapeType="1"/>
              <a:stCxn id="53276" idx="7"/>
              <a:endCxn id="53278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AutoShape 41">
              <a:extLst>
                <a:ext uri="{FF2B5EF4-FFF2-40B4-BE49-F238E27FC236}">
                  <a16:creationId xmlns:a16="http://schemas.microsoft.com/office/drawing/2014/main" id="{3F365A84-4128-4A71-A485-F794E071191C}"/>
                </a:ext>
              </a:extLst>
            </p:cNvPr>
            <p:cNvCxnSpPr>
              <a:cxnSpLocks noChangeShapeType="1"/>
              <a:stCxn id="53278" idx="4"/>
              <a:endCxn id="53274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AutoShape 42">
              <a:extLst>
                <a:ext uri="{FF2B5EF4-FFF2-40B4-BE49-F238E27FC236}">
                  <a16:creationId xmlns:a16="http://schemas.microsoft.com/office/drawing/2014/main" id="{D462C225-FC8D-4AAD-A3E3-A4405544D0D2}"/>
                </a:ext>
              </a:extLst>
            </p:cNvPr>
            <p:cNvCxnSpPr>
              <a:cxnSpLocks noChangeShapeType="1"/>
              <a:stCxn id="53278" idx="4"/>
              <a:endCxn id="53275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4" name="AutoShape 43">
              <a:extLst>
                <a:ext uri="{FF2B5EF4-FFF2-40B4-BE49-F238E27FC236}">
                  <a16:creationId xmlns:a16="http://schemas.microsoft.com/office/drawing/2014/main" id="{EC1B657F-F4AB-4BE3-ABB3-EE5DABAC6C02}"/>
                </a:ext>
              </a:extLst>
            </p:cNvPr>
            <p:cNvCxnSpPr>
              <a:cxnSpLocks noChangeShapeType="1"/>
              <a:stCxn id="53276" idx="6"/>
              <a:endCxn id="53277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5" name="AutoShape 44">
              <a:extLst>
                <a:ext uri="{FF2B5EF4-FFF2-40B4-BE49-F238E27FC236}">
                  <a16:creationId xmlns:a16="http://schemas.microsoft.com/office/drawing/2014/main" id="{49B17A45-176A-4C95-8764-78DD15E24B35}"/>
                </a:ext>
              </a:extLst>
            </p:cNvPr>
            <p:cNvCxnSpPr>
              <a:cxnSpLocks noChangeShapeType="1"/>
              <a:stCxn id="53276" idx="5"/>
              <a:endCxn id="53275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621" name="Text Box 45">
            <a:extLst>
              <a:ext uri="{FF2B5EF4-FFF2-40B4-BE49-F238E27FC236}">
                <a16:creationId xmlns:a16="http://schemas.microsoft.com/office/drawing/2014/main" id="{2073785F-C881-4E69-93A0-2ECCB215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200622" name="Text Box 46">
            <a:extLst>
              <a:ext uri="{FF2B5EF4-FFF2-40B4-BE49-F238E27FC236}">
                <a16:creationId xmlns:a16="http://schemas.microsoft.com/office/drawing/2014/main" id="{01A3A71B-11E7-41BE-A1B8-47CDCE3ED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573713"/>
            <a:ext cx="2286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6E0EE5-AC0A-4E0F-B3E7-1E8875D6A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F93823-2446-45BE-8FFB-85CEC6C6D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9EBF16-8A1D-4884-826B-33AE65875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5DF5D-B0DF-48A7-B771-DE65F17F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CBF6B8-A656-4EC8-AE10-65442890F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00438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CDCA7C-D33B-423A-BAFD-F03D19BC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06286-F086-47B8-B313-62A1A8A2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229225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6078AD-E060-4DC9-8DA0-DA456004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229225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B8FDA5-C280-4983-8E68-E9DDF90B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264025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A2471-AA53-4BFD-A622-6E9C7878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67E172-D84E-4DCB-9B79-45D3E3F1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57788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E7A35-5B7B-4279-8F2C-D22821EC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0847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C5A25F-F1A6-43D0-A012-D6A5BFBC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4018D3-4FA7-4217-8364-E82371CA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500438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273" name="Text Box 2">
            <a:extLst>
              <a:ext uri="{FF2B5EF4-FFF2-40B4-BE49-F238E27FC236}">
                <a16:creationId xmlns:a16="http://schemas.microsoft.com/office/drawing/2014/main" id="{7BB036AC-C2D0-488F-BF44-D5BE16FA1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0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79" grpId="0" build="p" bldLvl="2"/>
      <p:bldP spid="2200580" grpId="0" autoUpdateAnimBg="0"/>
      <p:bldP spid="2200597" grpId="0" autoUpdateAnimBg="0"/>
      <p:bldP spid="2200621" grpId="0" autoUpdateAnimBg="0"/>
      <p:bldP spid="2200622" grpId="0" autoUpdateAnimBg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CAE6FA1B-B64D-40B0-8B50-D0F0641D7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2535196-7740-4424-86A3-DFE5ACB22DC4}" type="slidenum">
              <a:rPr lang="zh-CN" altLang="en-US" sz="1400" b="0" smtClean="0">
                <a:latin typeface="Arial" panose="020B0604020202020204" pitchFamily="34" charset="0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07D12E40-D6A5-491A-96A7-91B3C47C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557338"/>
            <a:ext cx="6781800" cy="32305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Homework: (Due on May 23 )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5, 24, 25, 44(b, f, h), 55, 62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5, 24, 25, 42(b, f, h), 53, 60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01290EB8-9BB4-494F-B55D-D26C55FC7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FB80E3B-B43F-4343-B6A7-1A91DC5375DD}" type="slidenum">
              <a:rPr lang="zh-CN" altLang="en-US" sz="1400" b="0" smtClean="0">
                <a:latin typeface="Arial" panose="020B0604020202020204" pitchFamily="34" charset="0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CB543D2E-0F4D-48C2-8ABB-15F40F31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  <p:sp>
        <p:nvSpPr>
          <p:cNvPr id="2151427" name="Text Box 3">
            <a:extLst>
              <a:ext uri="{FF2B5EF4-FFF2-40B4-BE49-F238E27FC236}">
                <a16:creationId xmlns:a16="http://schemas.microsoft.com/office/drawing/2014/main" id="{95174AE8-81D1-4E70-AB41-B86E1112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82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Simple </a:t>
            </a:r>
            <a:r>
              <a:rPr kumimoji="1" lang="en-US" altLang="zh-CN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graph: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graph in which each edge connects two different vertices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and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where no two edges connect the same pair of vertices.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 err="1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Multigraph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: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Graphs that may have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multiple edges connecting the same vertices.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 err="1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Pseudograph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: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Graphs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that may include loops, and possibly multiple edges connecting the same pair of vertices.</a:t>
            </a:r>
          </a:p>
        </p:txBody>
      </p:sp>
      <p:sp>
        <p:nvSpPr>
          <p:cNvPr id="2151428" name="Rectangle 4">
            <a:extLst>
              <a:ext uri="{FF2B5EF4-FFF2-40B4-BE49-F238E27FC236}">
                <a16:creationId xmlns:a16="http://schemas.microsoft.com/office/drawing/2014/main" id="{26010A30-910C-4946-97E8-DEB6B17B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6433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DE1483A-2E98-45F9-A1B8-CFC117760BF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44963"/>
            <a:ext cx="2305050" cy="1984375"/>
            <a:chOff x="158" y="2568"/>
            <a:chExt cx="1865" cy="1536"/>
          </a:xfrm>
        </p:grpSpPr>
        <p:sp>
          <p:nvSpPr>
            <p:cNvPr id="10297" name="AutoShape 6">
              <a:extLst>
                <a:ext uri="{FF2B5EF4-FFF2-40B4-BE49-F238E27FC236}">
                  <a16:creationId xmlns:a16="http://schemas.microsoft.com/office/drawing/2014/main" id="{8720FA44-CD9F-41A5-B676-451FC0598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8" name="AutoShape 7">
              <a:extLst>
                <a:ext uri="{FF2B5EF4-FFF2-40B4-BE49-F238E27FC236}">
                  <a16:creationId xmlns:a16="http://schemas.microsoft.com/office/drawing/2014/main" id="{627664C8-1018-48ED-BF6F-DC34F491C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9" name="AutoShape 8">
              <a:extLst>
                <a:ext uri="{FF2B5EF4-FFF2-40B4-BE49-F238E27FC236}">
                  <a16:creationId xmlns:a16="http://schemas.microsoft.com/office/drawing/2014/main" id="{AA56788A-5AFC-49AB-81B2-5692CAA6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7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300" name="AutoShape 9">
              <a:extLst>
                <a:ext uri="{FF2B5EF4-FFF2-40B4-BE49-F238E27FC236}">
                  <a16:creationId xmlns:a16="http://schemas.microsoft.com/office/drawing/2014/main" id="{AC116AFF-158E-40FF-A8D3-4333B500A978}"/>
                </a:ext>
              </a:extLst>
            </p:cNvPr>
            <p:cNvCxnSpPr>
              <a:cxnSpLocks noChangeShapeType="1"/>
              <a:stCxn id="10297" idx="7"/>
            </p:cNvCxnSpPr>
            <p:nvPr/>
          </p:nvCxnSpPr>
          <p:spPr bwMode="auto">
            <a:xfrm rot="-5400000">
              <a:off x="321" y="2970"/>
              <a:ext cx="893" cy="50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AutoShape 10">
              <a:extLst>
                <a:ext uri="{FF2B5EF4-FFF2-40B4-BE49-F238E27FC236}">
                  <a16:creationId xmlns:a16="http://schemas.microsoft.com/office/drawing/2014/main" id="{05FADD37-AA0C-4D7E-82E5-331CC5BB0B29}"/>
                </a:ext>
              </a:extLst>
            </p:cNvPr>
            <p:cNvCxnSpPr>
              <a:cxnSpLocks noChangeShapeType="1"/>
              <a:stCxn id="10298" idx="6"/>
              <a:endCxn id="10299" idx="2"/>
            </p:cNvCxnSpPr>
            <p:nvPr/>
          </p:nvCxnSpPr>
          <p:spPr bwMode="auto">
            <a:xfrm>
              <a:off x="527" y="3705"/>
              <a:ext cx="675" cy="91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35" name="Text Box 11">
              <a:extLst>
                <a:ext uri="{FF2B5EF4-FFF2-40B4-BE49-F238E27FC236}">
                  <a16:creationId xmlns:a16="http://schemas.microsoft.com/office/drawing/2014/main" id="{F0B3B004-0E77-4528-9DB7-11091868A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566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303" name="AutoShape 12">
              <a:extLst>
                <a:ext uri="{FF2B5EF4-FFF2-40B4-BE49-F238E27FC236}">
                  <a16:creationId xmlns:a16="http://schemas.microsoft.com/office/drawing/2014/main" id="{CB187ED5-B115-4E3A-A308-877634F349EA}"/>
                </a:ext>
              </a:extLst>
            </p:cNvPr>
            <p:cNvCxnSpPr>
              <a:cxnSpLocks noChangeShapeType="1"/>
              <a:stCxn id="10304" idx="6"/>
              <a:endCxn id="10299" idx="7"/>
            </p:cNvCxnSpPr>
            <p:nvPr/>
          </p:nvCxnSpPr>
          <p:spPr bwMode="auto">
            <a:xfrm>
              <a:off x="1026" y="2798"/>
              <a:ext cx="258" cy="964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4" name="AutoShape 13">
              <a:extLst>
                <a:ext uri="{FF2B5EF4-FFF2-40B4-BE49-F238E27FC236}">
                  <a16:creationId xmlns:a16="http://schemas.microsoft.com/office/drawing/2014/main" id="{0CF17EEA-0791-4337-8BD2-6C6CD65FB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5" name="Line 14">
              <a:extLst>
                <a:ext uri="{FF2B5EF4-FFF2-40B4-BE49-F238E27FC236}">
                  <a16:creationId xmlns:a16="http://schemas.microsoft.com/office/drawing/2014/main" id="{98A2DE59-4B2A-4898-A1BA-411A18FDB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3385"/>
              <a:ext cx="726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AutoShape 15">
              <a:extLst>
                <a:ext uri="{FF2B5EF4-FFF2-40B4-BE49-F238E27FC236}">
                  <a16:creationId xmlns:a16="http://schemas.microsoft.com/office/drawing/2014/main" id="{6E195A05-6248-4371-AE28-2B8FC2CA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40" name="Text Box 16">
              <a:extLst>
                <a:ext uri="{FF2B5EF4-FFF2-40B4-BE49-F238E27FC236}">
                  <a16:creationId xmlns:a16="http://schemas.microsoft.com/office/drawing/2014/main" id="{65CAD2EF-11F9-4FCF-A6EA-73C3F1041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68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41" name="Text Box 17">
              <a:extLst>
                <a:ext uri="{FF2B5EF4-FFF2-40B4-BE49-F238E27FC236}">
                  <a16:creationId xmlns:a16="http://schemas.microsoft.com/office/drawing/2014/main" id="{5EBB2772-E4A5-444F-9DCF-782A4180E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114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42" name="Text Box 18">
              <a:extLst>
                <a:ext uri="{FF2B5EF4-FFF2-40B4-BE49-F238E27FC236}">
                  <a16:creationId xmlns:a16="http://schemas.microsoft.com/office/drawing/2014/main" id="{639D8C7B-0D38-4531-818C-616BD4A1E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702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7F14A39-6116-4D08-949F-472B15484762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000500"/>
            <a:ext cx="2305050" cy="1984375"/>
            <a:chOff x="2336" y="2659"/>
            <a:chExt cx="1452" cy="1250"/>
          </a:xfrm>
        </p:grpSpPr>
        <p:sp>
          <p:nvSpPr>
            <p:cNvPr id="10282" name="AutoShape 20">
              <a:extLst>
                <a:ext uri="{FF2B5EF4-FFF2-40B4-BE49-F238E27FC236}">
                  <a16:creationId xmlns:a16="http://schemas.microsoft.com/office/drawing/2014/main" id="{E76980E7-18B6-47E5-8F51-3C59A171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3" name="AutoShape 21">
              <a:extLst>
                <a:ext uri="{FF2B5EF4-FFF2-40B4-BE49-F238E27FC236}">
                  <a16:creationId xmlns:a16="http://schemas.microsoft.com/office/drawing/2014/main" id="{0312B679-2A00-46B0-843B-CA4E4008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4" name="AutoShape 22">
              <a:extLst>
                <a:ext uri="{FF2B5EF4-FFF2-40B4-BE49-F238E27FC236}">
                  <a16:creationId xmlns:a16="http://schemas.microsoft.com/office/drawing/2014/main" id="{CB956A9A-644A-4913-933E-C4A470863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3619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85" name="AutoShape 23">
              <a:extLst>
                <a:ext uri="{FF2B5EF4-FFF2-40B4-BE49-F238E27FC236}">
                  <a16:creationId xmlns:a16="http://schemas.microsoft.com/office/drawing/2014/main" id="{0CBF6577-71E8-4D71-8202-0C672416B168}"/>
                </a:ext>
              </a:extLst>
            </p:cNvPr>
            <p:cNvCxnSpPr>
              <a:cxnSpLocks noChangeShapeType="1"/>
              <a:stCxn id="10282" idx="7"/>
            </p:cNvCxnSpPr>
            <p:nvPr/>
          </p:nvCxnSpPr>
          <p:spPr bwMode="auto">
            <a:xfrm rot="-5400000">
              <a:off x="2447" y="2994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24">
              <a:extLst>
                <a:ext uri="{FF2B5EF4-FFF2-40B4-BE49-F238E27FC236}">
                  <a16:creationId xmlns:a16="http://schemas.microsoft.com/office/drawing/2014/main" id="{DDA1294C-8BE4-46C3-8C7C-00C0BD32A4ED}"/>
                </a:ext>
              </a:extLst>
            </p:cNvPr>
            <p:cNvCxnSpPr>
              <a:cxnSpLocks noChangeShapeType="1"/>
              <a:stCxn id="10283" idx="6"/>
              <a:endCxn id="10284" idx="2"/>
            </p:cNvCxnSpPr>
            <p:nvPr/>
          </p:nvCxnSpPr>
          <p:spPr bwMode="auto">
            <a:xfrm>
              <a:off x="2623" y="3584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49" name="Text Box 25">
              <a:extLst>
                <a:ext uri="{FF2B5EF4-FFF2-40B4-BE49-F238E27FC236}">
                  <a16:creationId xmlns:a16="http://schemas.microsoft.com/office/drawing/2014/main" id="{41BB0255-3B41-4F77-833B-2F91663F6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47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288" name="AutoShape 26">
              <a:extLst>
                <a:ext uri="{FF2B5EF4-FFF2-40B4-BE49-F238E27FC236}">
                  <a16:creationId xmlns:a16="http://schemas.microsoft.com/office/drawing/2014/main" id="{7B5F728D-9312-4328-8DC5-E984FC22368D}"/>
                </a:ext>
              </a:extLst>
            </p:cNvPr>
            <p:cNvCxnSpPr>
              <a:cxnSpLocks noChangeShapeType="1"/>
              <a:stCxn id="10289" idx="6"/>
              <a:endCxn id="10284" idx="7"/>
            </p:cNvCxnSpPr>
            <p:nvPr/>
          </p:nvCxnSpPr>
          <p:spPr bwMode="auto">
            <a:xfrm>
              <a:off x="3012" y="2846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9" name="AutoShape 27">
              <a:extLst>
                <a:ext uri="{FF2B5EF4-FFF2-40B4-BE49-F238E27FC236}">
                  <a16:creationId xmlns:a16="http://schemas.microsoft.com/office/drawing/2014/main" id="{93B14F88-3485-4958-951D-80EF2A57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807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0" name="Line 28">
              <a:extLst>
                <a:ext uri="{FF2B5EF4-FFF2-40B4-BE49-F238E27FC236}">
                  <a16:creationId xmlns:a16="http://schemas.microsoft.com/office/drawing/2014/main" id="{E0A23811-22DE-402A-8540-C04FC1205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4" y="3324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AutoShape 29">
              <a:extLst>
                <a:ext uri="{FF2B5EF4-FFF2-40B4-BE49-F238E27FC236}">
                  <a16:creationId xmlns:a16="http://schemas.microsoft.com/office/drawing/2014/main" id="{4829292A-132F-4673-820A-C34A86CF6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3286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54" name="Text Box 30">
              <a:extLst>
                <a:ext uri="{FF2B5EF4-FFF2-40B4-BE49-F238E27FC236}">
                  <a16:creationId xmlns:a16="http://schemas.microsoft.com/office/drawing/2014/main" id="{879FBDEB-F932-4B7D-8B91-029FC2FFB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2659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55" name="Text Box 31">
              <a:extLst>
                <a:ext uri="{FF2B5EF4-FFF2-40B4-BE49-F238E27FC236}">
                  <a16:creationId xmlns:a16="http://schemas.microsoft.com/office/drawing/2014/main" id="{D00F92F9-D770-4EF0-8A5D-F6A499BBF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3103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56" name="Text Box 32">
              <a:extLst>
                <a:ext uri="{FF2B5EF4-FFF2-40B4-BE49-F238E27FC236}">
                  <a16:creationId xmlns:a16="http://schemas.microsoft.com/office/drawing/2014/main" id="{A5DAE60D-F201-403B-BBB3-BC0FE3C3A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358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0295" name="AutoShape 33">
              <a:extLst>
                <a:ext uri="{FF2B5EF4-FFF2-40B4-BE49-F238E27FC236}">
                  <a16:creationId xmlns:a16="http://schemas.microsoft.com/office/drawing/2014/main" id="{2F95D631-9535-4686-A894-9DCA91C0B572}"/>
                </a:ext>
              </a:extLst>
            </p:cNvPr>
            <p:cNvCxnSpPr>
              <a:cxnSpLocks noChangeShapeType="1"/>
              <a:stCxn id="10283" idx="6"/>
              <a:endCxn id="10289" idx="4"/>
            </p:cNvCxnSpPr>
            <p:nvPr/>
          </p:nvCxnSpPr>
          <p:spPr bwMode="auto">
            <a:xfrm flipV="1">
              <a:off x="2623" y="2885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34">
              <a:extLst>
                <a:ext uri="{FF2B5EF4-FFF2-40B4-BE49-F238E27FC236}">
                  <a16:creationId xmlns:a16="http://schemas.microsoft.com/office/drawing/2014/main" id="{EDFCD9D1-89BA-4E42-A470-48BAD606A1BB}"/>
                </a:ext>
              </a:extLst>
            </p:cNvPr>
            <p:cNvCxnSpPr>
              <a:cxnSpLocks noChangeShapeType="1"/>
              <a:stCxn id="10290" idx="0"/>
            </p:cNvCxnSpPr>
            <p:nvPr/>
          </p:nvCxnSpPr>
          <p:spPr bwMode="auto">
            <a:xfrm rot="5400000" flipH="1" flipV="1">
              <a:off x="3293" y="3230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453A80B3-88BD-455E-A9BD-BAB1384396B3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57625"/>
            <a:ext cx="2447925" cy="2127250"/>
            <a:chOff x="4014" y="2478"/>
            <a:chExt cx="1542" cy="1340"/>
          </a:xfrm>
        </p:grpSpPr>
        <p:grpSp>
          <p:nvGrpSpPr>
            <p:cNvPr id="10249" name="Group 36">
              <a:extLst>
                <a:ext uri="{FF2B5EF4-FFF2-40B4-BE49-F238E27FC236}">
                  <a16:creationId xmlns:a16="http://schemas.microsoft.com/office/drawing/2014/main" id="{B8044E59-7CA0-466E-B900-4C14DBDAE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2568"/>
              <a:ext cx="1452" cy="1250"/>
              <a:chOff x="2336" y="2659"/>
              <a:chExt cx="1452" cy="1250"/>
            </a:xfrm>
          </p:grpSpPr>
          <p:sp>
            <p:nvSpPr>
              <p:cNvPr id="10267" name="AutoShape 37">
                <a:extLst>
                  <a:ext uri="{FF2B5EF4-FFF2-40B4-BE49-F238E27FC236}">
                    <a16:creationId xmlns:a16="http://schemas.microsoft.com/office/drawing/2014/main" id="{E43898B6-44D9-4803-97B7-E1982B37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8" name="AutoShape 38">
                <a:extLst>
                  <a:ext uri="{FF2B5EF4-FFF2-40B4-BE49-F238E27FC236}">
                    <a16:creationId xmlns:a16="http://schemas.microsoft.com/office/drawing/2014/main" id="{6DA63E28-4E3B-42CD-B0AE-EF172B35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9" name="AutoShape 39">
                <a:extLst>
                  <a:ext uri="{FF2B5EF4-FFF2-40B4-BE49-F238E27FC236}">
                    <a16:creationId xmlns:a16="http://schemas.microsoft.com/office/drawing/2014/main" id="{2F072137-4897-4DDA-9E15-CA005BE9F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3619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10270" name="AutoShape 40">
                <a:extLst>
                  <a:ext uri="{FF2B5EF4-FFF2-40B4-BE49-F238E27FC236}">
                    <a16:creationId xmlns:a16="http://schemas.microsoft.com/office/drawing/2014/main" id="{7D305A7C-6056-430A-8309-C2C5F7FE98DF}"/>
                  </a:ext>
                </a:extLst>
              </p:cNvPr>
              <p:cNvCxnSpPr>
                <a:cxnSpLocks noChangeShapeType="1"/>
                <a:stCxn id="10267" idx="7"/>
              </p:cNvCxnSpPr>
              <p:nvPr/>
            </p:nvCxnSpPr>
            <p:spPr bwMode="auto">
              <a:xfrm rot="-5400000">
                <a:off x="2447" y="2994"/>
                <a:ext cx="727" cy="397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1" name="AutoShape 41">
                <a:extLst>
                  <a:ext uri="{FF2B5EF4-FFF2-40B4-BE49-F238E27FC236}">
                    <a16:creationId xmlns:a16="http://schemas.microsoft.com/office/drawing/2014/main" id="{942AA2C1-0A10-43D2-815B-7B670DDB51E0}"/>
                  </a:ext>
                </a:extLst>
              </p:cNvPr>
              <p:cNvCxnSpPr>
                <a:cxnSpLocks noChangeShapeType="1"/>
                <a:stCxn id="10268" idx="6"/>
                <a:endCxn id="10269" idx="2"/>
              </p:cNvCxnSpPr>
              <p:nvPr/>
            </p:nvCxnSpPr>
            <p:spPr bwMode="auto">
              <a:xfrm>
                <a:off x="2623" y="3584"/>
                <a:ext cx="526" cy="7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466" name="Text Box 42">
                <a:extLst>
                  <a:ext uri="{FF2B5EF4-FFF2-40B4-BE49-F238E27FC236}">
                    <a16:creationId xmlns:a16="http://schemas.microsoft.com/office/drawing/2014/main" id="{7ABD4A42-B2A4-425B-B118-54B9BC4FC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471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cxnSp>
            <p:nvCxnSpPr>
              <p:cNvPr id="10273" name="AutoShape 43">
                <a:extLst>
                  <a:ext uri="{FF2B5EF4-FFF2-40B4-BE49-F238E27FC236}">
                    <a16:creationId xmlns:a16="http://schemas.microsoft.com/office/drawing/2014/main" id="{AF56AE74-E267-4B2B-94A1-C3B000E2E094}"/>
                  </a:ext>
                </a:extLst>
              </p:cNvPr>
              <p:cNvCxnSpPr>
                <a:cxnSpLocks noChangeShapeType="1"/>
                <a:stCxn id="10274" idx="6"/>
                <a:endCxn id="10269" idx="7"/>
              </p:cNvCxnSpPr>
              <p:nvPr/>
            </p:nvCxnSpPr>
            <p:spPr bwMode="auto">
              <a:xfrm>
                <a:off x="3012" y="2846"/>
                <a:ext cx="201" cy="785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4" name="AutoShape 44">
                <a:extLst>
                  <a:ext uri="{FF2B5EF4-FFF2-40B4-BE49-F238E27FC236}">
                    <a16:creationId xmlns:a16="http://schemas.microsoft.com/office/drawing/2014/main" id="{2B3A2090-5F78-49D9-BCE2-116EE6275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" y="2807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75" name="Line 45">
                <a:extLst>
                  <a:ext uri="{FF2B5EF4-FFF2-40B4-BE49-F238E27FC236}">
                    <a16:creationId xmlns:a16="http://schemas.microsoft.com/office/drawing/2014/main" id="{C8A24C63-9AA1-4B01-B6B6-C08C443B0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4" y="3324"/>
                <a:ext cx="565" cy="3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AutoShape 46">
                <a:extLst>
                  <a:ext uri="{FF2B5EF4-FFF2-40B4-BE49-F238E27FC236}">
                    <a16:creationId xmlns:a16="http://schemas.microsoft.com/office/drawing/2014/main" id="{3A35DB36-CA49-4F95-87B9-A188276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286"/>
                <a:ext cx="75" cy="79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151471" name="Text Box 47">
                <a:extLst>
                  <a:ext uri="{FF2B5EF4-FFF2-40B4-BE49-F238E27FC236}">
                    <a16:creationId xmlns:a16="http://schemas.microsoft.com/office/drawing/2014/main" id="{CD9B367C-E880-4B6B-A30F-B218DE0A0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7" y="2659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151472" name="Text Box 48">
                <a:extLst>
                  <a:ext uri="{FF2B5EF4-FFF2-40B4-BE49-F238E27FC236}">
                    <a16:creationId xmlns:a16="http://schemas.microsoft.com/office/drawing/2014/main" id="{E2F70BB4-58DC-48C5-AC36-171C0FF95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2" y="3103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151473" name="Text Box 49">
                <a:extLst>
                  <a:ext uri="{FF2B5EF4-FFF2-40B4-BE49-F238E27FC236}">
                    <a16:creationId xmlns:a16="http://schemas.microsoft.com/office/drawing/2014/main" id="{7D2915DC-1344-4BF1-9B32-5BF5FB83E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3582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cxnSp>
            <p:nvCxnSpPr>
              <p:cNvPr id="10280" name="AutoShape 50">
                <a:extLst>
                  <a:ext uri="{FF2B5EF4-FFF2-40B4-BE49-F238E27FC236}">
                    <a16:creationId xmlns:a16="http://schemas.microsoft.com/office/drawing/2014/main" id="{8E4B3402-3753-4246-9BBA-AA49057BAAB0}"/>
                  </a:ext>
                </a:extLst>
              </p:cNvPr>
              <p:cNvCxnSpPr>
                <a:cxnSpLocks noChangeShapeType="1"/>
                <a:stCxn id="10268" idx="6"/>
                <a:endCxn id="10274" idx="4"/>
              </p:cNvCxnSpPr>
              <p:nvPr/>
            </p:nvCxnSpPr>
            <p:spPr bwMode="auto">
              <a:xfrm flipV="1">
                <a:off x="2623" y="2885"/>
                <a:ext cx="352" cy="699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1" name="AutoShape 51">
                <a:extLst>
                  <a:ext uri="{FF2B5EF4-FFF2-40B4-BE49-F238E27FC236}">
                    <a16:creationId xmlns:a16="http://schemas.microsoft.com/office/drawing/2014/main" id="{4C12443A-124A-4486-BEAF-524226A53197}"/>
                  </a:ext>
                </a:extLst>
              </p:cNvPr>
              <p:cNvCxnSpPr>
                <a:cxnSpLocks noChangeShapeType="1"/>
                <a:stCxn id="10275" idx="0"/>
              </p:cNvCxnSpPr>
              <p:nvPr/>
            </p:nvCxnSpPr>
            <p:spPr bwMode="auto">
              <a:xfrm rot="5400000" flipH="1" flipV="1">
                <a:off x="3293" y="3230"/>
                <a:ext cx="329" cy="547"/>
              </a:xfrm>
              <a:prstGeom prst="curvedConnector4">
                <a:avLst>
                  <a:gd name="adj1" fmla="val -1523"/>
                  <a:gd name="adj2" fmla="val 117546"/>
                </a:avLst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50" name="AutoShape 52">
              <a:extLst>
                <a:ext uri="{FF2B5EF4-FFF2-40B4-BE49-F238E27FC236}">
                  <a16:creationId xmlns:a16="http://schemas.microsoft.com/office/drawing/2014/main" id="{5EB16D02-EB3E-41A3-A26B-F1CBBF06E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1" name="AutoShape 53">
              <a:extLst>
                <a:ext uri="{FF2B5EF4-FFF2-40B4-BE49-F238E27FC236}">
                  <a16:creationId xmlns:a16="http://schemas.microsoft.com/office/drawing/2014/main" id="{F30C4B1C-DA03-494E-A6D3-5D504B05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2" name="AutoShape 54">
              <a:extLst>
                <a:ext uri="{FF2B5EF4-FFF2-40B4-BE49-F238E27FC236}">
                  <a16:creationId xmlns:a16="http://schemas.microsoft.com/office/drawing/2014/main" id="{42ED2556-1D94-4343-94BC-C83E9AD5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3528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53" name="AutoShape 55">
              <a:extLst>
                <a:ext uri="{FF2B5EF4-FFF2-40B4-BE49-F238E27FC236}">
                  <a16:creationId xmlns:a16="http://schemas.microsoft.com/office/drawing/2014/main" id="{29428EDE-8800-4B14-874C-24A9CCC48398}"/>
                </a:ext>
              </a:extLst>
            </p:cNvPr>
            <p:cNvCxnSpPr>
              <a:cxnSpLocks noChangeShapeType="1"/>
              <a:stCxn id="10250" idx="7"/>
            </p:cNvCxnSpPr>
            <p:nvPr/>
          </p:nvCxnSpPr>
          <p:spPr bwMode="auto">
            <a:xfrm rot="-5400000">
              <a:off x="4125" y="2903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4" name="AutoShape 56">
              <a:extLst>
                <a:ext uri="{FF2B5EF4-FFF2-40B4-BE49-F238E27FC236}">
                  <a16:creationId xmlns:a16="http://schemas.microsoft.com/office/drawing/2014/main" id="{20668286-3870-485C-AA2D-6BF3A32875EB}"/>
                </a:ext>
              </a:extLst>
            </p:cNvPr>
            <p:cNvCxnSpPr>
              <a:cxnSpLocks noChangeShapeType="1"/>
              <a:stCxn id="10251" idx="6"/>
              <a:endCxn id="10252" idx="2"/>
            </p:cNvCxnSpPr>
            <p:nvPr/>
          </p:nvCxnSpPr>
          <p:spPr bwMode="auto">
            <a:xfrm>
              <a:off x="4301" y="3493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81" name="Text Box 57">
              <a:extLst>
                <a:ext uri="{FF2B5EF4-FFF2-40B4-BE49-F238E27FC236}">
                  <a16:creationId xmlns:a16="http://schemas.microsoft.com/office/drawing/2014/main" id="{C8795D23-DBEC-42DB-A40E-7F7D5DB1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380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256" name="AutoShape 58">
              <a:extLst>
                <a:ext uri="{FF2B5EF4-FFF2-40B4-BE49-F238E27FC236}">
                  <a16:creationId xmlns:a16="http://schemas.microsoft.com/office/drawing/2014/main" id="{FCD7047A-EC28-4F50-871C-62786423CF20}"/>
                </a:ext>
              </a:extLst>
            </p:cNvPr>
            <p:cNvCxnSpPr>
              <a:cxnSpLocks noChangeShapeType="1"/>
              <a:stCxn id="10257" idx="6"/>
              <a:endCxn id="10252" idx="7"/>
            </p:cNvCxnSpPr>
            <p:nvPr/>
          </p:nvCxnSpPr>
          <p:spPr bwMode="auto">
            <a:xfrm>
              <a:off x="4690" y="2755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AutoShape 59">
              <a:extLst>
                <a:ext uri="{FF2B5EF4-FFF2-40B4-BE49-F238E27FC236}">
                  <a16:creationId xmlns:a16="http://schemas.microsoft.com/office/drawing/2014/main" id="{6B3DBCD5-FA39-4A45-9D1C-4FB6C69E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716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8" name="Line 60">
              <a:extLst>
                <a:ext uri="{FF2B5EF4-FFF2-40B4-BE49-F238E27FC236}">
                  <a16:creationId xmlns:a16="http://schemas.microsoft.com/office/drawing/2014/main" id="{860B96A3-0423-4C42-97DB-B07009B56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" y="3233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AutoShape 61">
              <a:extLst>
                <a:ext uri="{FF2B5EF4-FFF2-40B4-BE49-F238E27FC236}">
                  <a16:creationId xmlns:a16="http://schemas.microsoft.com/office/drawing/2014/main" id="{6C6CADE6-E50B-411A-A0EA-FBE46573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3195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86" name="Text Box 62">
              <a:extLst>
                <a:ext uri="{FF2B5EF4-FFF2-40B4-BE49-F238E27FC236}">
                  <a16:creationId xmlns:a16="http://schemas.microsoft.com/office/drawing/2014/main" id="{8CB31F1B-16E6-4BB2-8707-AA5EDB0C4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2568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87" name="Text Box 63">
              <a:extLst>
                <a:ext uri="{FF2B5EF4-FFF2-40B4-BE49-F238E27FC236}">
                  <a16:creationId xmlns:a16="http://schemas.microsoft.com/office/drawing/2014/main" id="{8B30FFB9-F6C5-4C41-9642-3DF635A7D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" y="301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88" name="Text Box 64">
              <a:extLst>
                <a:ext uri="{FF2B5EF4-FFF2-40B4-BE49-F238E27FC236}">
                  <a16:creationId xmlns:a16="http://schemas.microsoft.com/office/drawing/2014/main" id="{4B8BC041-D92B-456D-8407-A0C376569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9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0263" name="AutoShape 65">
              <a:extLst>
                <a:ext uri="{FF2B5EF4-FFF2-40B4-BE49-F238E27FC236}">
                  <a16:creationId xmlns:a16="http://schemas.microsoft.com/office/drawing/2014/main" id="{47CB225B-D148-4E4E-B34B-29F9DF6783A8}"/>
                </a:ext>
              </a:extLst>
            </p:cNvPr>
            <p:cNvCxnSpPr>
              <a:cxnSpLocks noChangeShapeType="1"/>
              <a:stCxn id="10251" idx="6"/>
              <a:endCxn id="10257" idx="4"/>
            </p:cNvCxnSpPr>
            <p:nvPr/>
          </p:nvCxnSpPr>
          <p:spPr bwMode="auto">
            <a:xfrm flipV="1">
              <a:off x="4301" y="2794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66">
              <a:extLst>
                <a:ext uri="{FF2B5EF4-FFF2-40B4-BE49-F238E27FC236}">
                  <a16:creationId xmlns:a16="http://schemas.microsoft.com/office/drawing/2014/main" id="{04DDCCE9-C28C-4325-A214-2B5079A23DAE}"/>
                </a:ext>
              </a:extLst>
            </p:cNvPr>
            <p:cNvCxnSpPr>
              <a:cxnSpLocks noChangeShapeType="1"/>
              <a:stCxn id="10258" idx="0"/>
            </p:cNvCxnSpPr>
            <p:nvPr/>
          </p:nvCxnSpPr>
          <p:spPr bwMode="auto">
            <a:xfrm rot="5400000" flipH="1" flipV="1">
              <a:off x="4971" y="3139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5" name="Oval 67">
              <a:extLst>
                <a:ext uri="{FF2B5EF4-FFF2-40B4-BE49-F238E27FC236}">
                  <a16:creationId xmlns:a16="http://schemas.microsoft.com/office/drawing/2014/main" id="{BCE9F8DF-A863-44BB-8044-18A2D226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478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6" name="Oval 68">
              <a:extLst>
                <a:ext uri="{FF2B5EF4-FFF2-40B4-BE49-F238E27FC236}">
                  <a16:creationId xmlns:a16="http://schemas.microsoft.com/office/drawing/2014/main" id="{9641A0AB-EB71-4DC7-A999-FE462140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931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7" grpId="0" build="p" autoUpdateAnimBg="0"/>
      <p:bldP spid="21514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A2BD6307-59EA-462C-8A26-AB62460AE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1B70F326-0135-4B1B-ACB1-1CEDF308CC10}" type="slidenum">
              <a:rPr lang="zh-CN" altLang="en-US" sz="1400" b="0" smtClean="0">
                <a:latin typeface="Arial" panose="020B0604020202020204" pitchFamily="34" charset="0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2451" name="Rectangle 3">
            <a:extLst>
              <a:ext uri="{FF2B5EF4-FFF2-40B4-BE49-F238E27FC236}">
                <a16:creationId xmlns:a16="http://schemas.microsoft.com/office/drawing/2014/main" id="{281167B4-00F7-4AAD-898B-F17B30CC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The relations of different undirected graphs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56DC09-2BE9-438A-9320-C7159E5658F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12875"/>
            <a:ext cx="8001000" cy="3581400"/>
            <a:chOff x="336" y="1440"/>
            <a:chExt cx="5040" cy="2256"/>
          </a:xfrm>
        </p:grpSpPr>
        <p:sp>
          <p:nvSpPr>
            <p:cNvPr id="11276" name="Oval 5">
              <a:extLst>
                <a:ext uri="{FF2B5EF4-FFF2-40B4-BE49-F238E27FC236}">
                  <a16:creationId xmlns:a16="http://schemas.microsoft.com/office/drawing/2014/main" id="{0300BED5-9B52-4317-9D38-C59252E92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5040" cy="2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b="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7" name="Text Box 6">
              <a:extLst>
                <a:ext uri="{FF2B5EF4-FFF2-40B4-BE49-F238E27FC236}">
                  <a16:creationId xmlns:a16="http://schemas.microsoft.com/office/drawing/2014/main" id="{94A1326F-00D7-482C-B4CA-70A4AC6CB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2064"/>
              <a:ext cx="1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Pseudographs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A56A35C3-0FF2-4C68-81DD-0E676E5700CF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1798638"/>
            <a:ext cx="5105400" cy="2667000"/>
            <a:chOff x="1968" y="1728"/>
            <a:chExt cx="3216" cy="1680"/>
          </a:xfrm>
        </p:grpSpPr>
        <p:sp>
          <p:nvSpPr>
            <p:cNvPr id="11274" name="Oval 8">
              <a:extLst>
                <a:ext uri="{FF2B5EF4-FFF2-40B4-BE49-F238E27FC236}">
                  <a16:creationId xmlns:a16="http://schemas.microsoft.com/office/drawing/2014/main" id="{54C80DCA-150D-4100-BF3B-7EF210810B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728"/>
              <a:ext cx="3216" cy="168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75" name="Text Box 9">
              <a:extLst>
                <a:ext uri="{FF2B5EF4-FFF2-40B4-BE49-F238E27FC236}">
                  <a16:creationId xmlns:a16="http://schemas.microsoft.com/office/drawing/2014/main" id="{B2021AA3-EBC6-436B-943F-3DDC043E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" y="2275"/>
              <a:ext cx="1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Multigraphs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FD1FD498-19E7-4B38-BA2B-6419F0E01E74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2713038"/>
            <a:ext cx="2819400" cy="1143000"/>
            <a:chOff x="3216" y="2304"/>
            <a:chExt cx="1776" cy="720"/>
          </a:xfrm>
        </p:grpSpPr>
        <p:sp>
          <p:nvSpPr>
            <p:cNvPr id="11272" name="Oval 11">
              <a:extLst>
                <a:ext uri="{FF2B5EF4-FFF2-40B4-BE49-F238E27FC236}">
                  <a16:creationId xmlns:a16="http://schemas.microsoft.com/office/drawing/2014/main" id="{AC3FD8A8-A4B9-4F05-839E-8702063203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1776" cy="72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73" name="Text Box 12">
              <a:extLst>
                <a:ext uri="{FF2B5EF4-FFF2-40B4-BE49-F238E27FC236}">
                  <a16:creationId xmlns:a16="http://schemas.microsoft.com/office/drawing/2014/main" id="{6AE957FE-2C39-4059-8391-9DBC00DA6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2496"/>
              <a:ext cx="1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Simple</a:t>
              </a:r>
              <a:r>
                <a:rPr lang="en-US" altLang="zh-CN" b="0">
                  <a:solidFill>
                    <a:schemeClr val="bg2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Graphs</a:t>
              </a:r>
            </a:p>
          </p:txBody>
        </p:sp>
      </p:grpSp>
      <p:sp>
        <p:nvSpPr>
          <p:cNvPr id="11271" name="Text Box 13">
            <a:extLst>
              <a:ext uri="{FF2B5EF4-FFF2-40B4-BE49-F238E27FC236}">
                <a16:creationId xmlns:a16="http://schemas.microsoft.com/office/drawing/2014/main" id="{AF27046E-C280-4E8D-BA07-4E390E30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D84BD4C4-1DE8-48C6-BC7B-B5EE34127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7FB9A59-BF68-4266-A834-C337A01153D6}" type="slidenum">
              <a:rPr lang="zh-CN" altLang="en-US" sz="1400" b="0" smtClean="0">
                <a:latin typeface="Arial" panose="020B0604020202020204" pitchFamily="34" charset="0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3474" name="Text Box 2">
            <a:extLst>
              <a:ext uri="{FF2B5EF4-FFF2-40B4-BE49-F238E27FC236}">
                <a16:creationId xmlns:a16="http://schemas.microsoft.com/office/drawing/2014/main" id="{BCDF9719-93A4-402E-BC1E-190B1284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0660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【Definition 2】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(or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digraph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(V, E)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consists of a nonempty set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a set of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arcs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E. Each directed edge is associated with an ordered pair of vertices. The directed edge associated with the ordered pair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is said to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start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E94457D9-9CCC-4F11-A6E7-BBEA25793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6EFDB78F-B836-4416-80F9-C3FA236BF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5FFCD23-1BC8-48BB-9BF1-9CAE1D5A6DBD}" type="slidenum">
              <a:rPr lang="zh-CN" altLang="en-US" sz="1400" b="0" smtClean="0">
                <a:latin typeface="Arial" panose="020B0604020202020204" pitchFamily="34" charset="0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3650" name="Text Box 2">
            <a:extLst>
              <a:ext uri="{FF2B5EF4-FFF2-40B4-BE49-F238E27FC236}">
                <a16:creationId xmlns:a16="http://schemas.microsoft.com/office/drawing/2014/main" id="{762B932C-CA88-4303-9CC5-DD32B7E5E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06608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Types of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digraphs: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Simple directed graph: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directed graph has no loops and has no multiple directed edges.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multigraph: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directed graphs that may have multiple directed edges  from a vertex to a second (possibly the same) vertex. 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BF9BCA6C-23E6-4C8A-BF0B-189E130AF26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444875"/>
            <a:ext cx="4197350" cy="1454150"/>
            <a:chOff x="158" y="2170"/>
            <a:chExt cx="2644" cy="916"/>
          </a:xfrm>
        </p:grpSpPr>
        <p:sp>
          <p:nvSpPr>
            <p:cNvPr id="14358" name="AutoShape 5">
              <a:extLst>
                <a:ext uri="{FF2B5EF4-FFF2-40B4-BE49-F238E27FC236}">
                  <a16:creationId xmlns:a16="http://schemas.microsoft.com/office/drawing/2014/main" id="{CABB8B5A-9A02-415C-9905-93B69FDB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28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59" name="AutoShape 6">
              <a:extLst>
                <a:ext uri="{FF2B5EF4-FFF2-40B4-BE49-F238E27FC236}">
                  <a16:creationId xmlns:a16="http://schemas.microsoft.com/office/drawing/2014/main" id="{03AA6B44-F46A-4309-B4B3-5B4C173C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60" name="AutoShape 7">
              <a:extLst>
                <a:ext uri="{FF2B5EF4-FFF2-40B4-BE49-F238E27FC236}">
                  <a16:creationId xmlns:a16="http://schemas.microsoft.com/office/drawing/2014/main" id="{8B4499B4-7F21-4463-A074-648DCDB9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5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61" name="AutoShape 8">
              <a:extLst>
                <a:ext uri="{FF2B5EF4-FFF2-40B4-BE49-F238E27FC236}">
                  <a16:creationId xmlns:a16="http://schemas.microsoft.com/office/drawing/2014/main" id="{9AD521A7-41F4-4BF0-8D32-16EBD63D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30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4362" name="AutoShape 9">
              <a:extLst>
                <a:ext uri="{FF2B5EF4-FFF2-40B4-BE49-F238E27FC236}">
                  <a16:creationId xmlns:a16="http://schemas.microsoft.com/office/drawing/2014/main" id="{4F519C91-E034-42C6-9FA5-B1C6FCA72DDB}"/>
                </a:ext>
              </a:extLst>
            </p:cNvPr>
            <p:cNvCxnSpPr>
              <a:cxnSpLocks noChangeShapeType="1"/>
              <a:stCxn id="14358" idx="7"/>
              <a:endCxn id="14359" idx="1"/>
            </p:cNvCxnSpPr>
            <p:nvPr/>
          </p:nvCxnSpPr>
          <p:spPr bwMode="auto">
            <a:xfrm rot="-5400000">
              <a:off x="795" y="2490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10">
              <a:extLst>
                <a:ext uri="{FF2B5EF4-FFF2-40B4-BE49-F238E27FC236}">
                  <a16:creationId xmlns:a16="http://schemas.microsoft.com/office/drawing/2014/main" id="{D179583C-97B7-4EC0-80D3-01896C147A6C}"/>
                </a:ext>
              </a:extLst>
            </p:cNvPr>
            <p:cNvCxnSpPr>
              <a:cxnSpLocks noChangeShapeType="1"/>
              <a:stCxn id="14359" idx="3"/>
              <a:endCxn id="14358" idx="5"/>
            </p:cNvCxnSpPr>
            <p:nvPr/>
          </p:nvCxnSpPr>
          <p:spPr bwMode="auto">
            <a:xfrm rot="5400000">
              <a:off x="795" y="2558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1">
              <a:extLst>
                <a:ext uri="{FF2B5EF4-FFF2-40B4-BE49-F238E27FC236}">
                  <a16:creationId xmlns:a16="http://schemas.microsoft.com/office/drawing/2014/main" id="{69FBA8A7-0AF7-4747-803C-B43E93081358}"/>
                </a:ext>
              </a:extLst>
            </p:cNvPr>
            <p:cNvCxnSpPr>
              <a:cxnSpLocks noChangeShapeType="1"/>
              <a:stCxn id="14360" idx="2"/>
              <a:endCxn id="14359" idx="6"/>
            </p:cNvCxnSpPr>
            <p:nvPr/>
          </p:nvCxnSpPr>
          <p:spPr bwMode="auto">
            <a:xfrm flipH="1">
              <a:off x="1251" y="2580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2">
              <a:extLst>
                <a:ext uri="{FF2B5EF4-FFF2-40B4-BE49-F238E27FC236}">
                  <a16:creationId xmlns:a16="http://schemas.microsoft.com/office/drawing/2014/main" id="{782EDF21-62F6-461F-B58C-D3DE80CFA0CB}"/>
                </a:ext>
              </a:extLst>
            </p:cNvPr>
            <p:cNvCxnSpPr>
              <a:cxnSpLocks noChangeShapeType="1"/>
              <a:stCxn id="14360" idx="7"/>
              <a:endCxn id="14361" idx="1"/>
            </p:cNvCxnSpPr>
            <p:nvPr/>
          </p:nvCxnSpPr>
          <p:spPr bwMode="auto">
            <a:xfrm rot="-5400000">
              <a:off x="1997" y="2013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3">
              <a:extLst>
                <a:ext uri="{FF2B5EF4-FFF2-40B4-BE49-F238E27FC236}">
                  <a16:creationId xmlns:a16="http://schemas.microsoft.com/office/drawing/2014/main" id="{7E5157CF-B4DF-4B75-B203-E0247A5FF8CF}"/>
                </a:ext>
              </a:extLst>
            </p:cNvPr>
            <p:cNvCxnSpPr>
              <a:cxnSpLocks noChangeShapeType="1"/>
              <a:stCxn id="14360" idx="5"/>
              <a:endCxn id="14361" idx="3"/>
            </p:cNvCxnSpPr>
            <p:nvPr/>
          </p:nvCxnSpPr>
          <p:spPr bwMode="auto">
            <a:xfrm rot="5400000" flipH="1" flipV="1">
              <a:off x="1997" y="2081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3662" name="Text Box 14">
              <a:extLst>
                <a:ext uri="{FF2B5EF4-FFF2-40B4-BE49-F238E27FC236}">
                  <a16:creationId xmlns:a16="http://schemas.microsoft.com/office/drawing/2014/main" id="{BDC27B02-5375-4B39-962D-F7EE972CF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59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03663" name="Text Box 15">
              <a:extLst>
                <a:ext uri="{FF2B5EF4-FFF2-40B4-BE49-F238E27FC236}">
                  <a16:creationId xmlns:a16="http://schemas.microsoft.com/office/drawing/2014/main" id="{C7D6F254-5C26-461C-8FFA-AA4A2D28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235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3664" name="Text Box 16">
              <a:extLst>
                <a:ext uri="{FF2B5EF4-FFF2-40B4-BE49-F238E27FC236}">
                  <a16:creationId xmlns:a16="http://schemas.microsoft.com/office/drawing/2014/main" id="{CD39B95D-E243-46A6-92FF-A9C6199C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17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3665" name="Text Box 17">
              <a:extLst>
                <a:ext uri="{FF2B5EF4-FFF2-40B4-BE49-F238E27FC236}">
                  <a16:creationId xmlns:a16="http://schemas.microsoft.com/office/drawing/2014/main" id="{D4E93277-D7D2-40D7-9CC7-31D8594E2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30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493EA8E0-3677-4FD4-8991-1DEA18F88D50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141663"/>
            <a:ext cx="4197350" cy="1598612"/>
            <a:chOff x="2699" y="2704"/>
            <a:chExt cx="2644" cy="1007"/>
          </a:xfrm>
        </p:grpSpPr>
        <p:sp>
          <p:nvSpPr>
            <p:cNvPr id="14343" name="AutoShape 21">
              <a:extLst>
                <a:ext uri="{FF2B5EF4-FFF2-40B4-BE49-F238E27FC236}">
                  <a16:creationId xmlns:a16="http://schemas.microsoft.com/office/drawing/2014/main" id="{42E443F6-BCAF-441A-A488-AAC6913D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4" name="AutoShape 22">
              <a:extLst>
                <a:ext uri="{FF2B5EF4-FFF2-40B4-BE49-F238E27FC236}">
                  <a16:creationId xmlns:a16="http://schemas.microsoft.com/office/drawing/2014/main" id="{C5F3C84F-75F6-4917-81B5-D0A6E73A8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5" name="AutoShape 23">
              <a:extLst>
                <a:ext uri="{FF2B5EF4-FFF2-40B4-BE49-F238E27FC236}">
                  <a16:creationId xmlns:a16="http://schemas.microsoft.com/office/drawing/2014/main" id="{F33F1F41-2391-4448-9D97-EF120B97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1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6" name="AutoShape 24">
              <a:extLst>
                <a:ext uri="{FF2B5EF4-FFF2-40B4-BE49-F238E27FC236}">
                  <a16:creationId xmlns:a16="http://schemas.microsoft.com/office/drawing/2014/main" id="{42F839B8-0DC3-429F-83E0-CD0BB18E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93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4347" name="AutoShape 25">
              <a:extLst>
                <a:ext uri="{FF2B5EF4-FFF2-40B4-BE49-F238E27FC236}">
                  <a16:creationId xmlns:a16="http://schemas.microsoft.com/office/drawing/2014/main" id="{25D4B9C8-FBCD-41D7-9D75-000261B03F77}"/>
                </a:ext>
              </a:extLst>
            </p:cNvPr>
            <p:cNvCxnSpPr>
              <a:cxnSpLocks noChangeShapeType="1"/>
              <a:stCxn id="14343" idx="7"/>
              <a:endCxn id="14344" idx="1"/>
            </p:cNvCxnSpPr>
            <p:nvPr/>
          </p:nvCxnSpPr>
          <p:spPr bwMode="auto">
            <a:xfrm rot="-5400000">
              <a:off x="3336" y="3115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AutoShape 26">
              <a:extLst>
                <a:ext uri="{FF2B5EF4-FFF2-40B4-BE49-F238E27FC236}">
                  <a16:creationId xmlns:a16="http://schemas.microsoft.com/office/drawing/2014/main" id="{25767627-1B17-4FE3-B125-F2A64DAA5ECF}"/>
                </a:ext>
              </a:extLst>
            </p:cNvPr>
            <p:cNvCxnSpPr>
              <a:cxnSpLocks noChangeShapeType="1"/>
              <a:stCxn id="14344" idx="3"/>
              <a:endCxn id="14343" idx="5"/>
            </p:cNvCxnSpPr>
            <p:nvPr/>
          </p:nvCxnSpPr>
          <p:spPr bwMode="auto">
            <a:xfrm rot="5400000">
              <a:off x="3336" y="3183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AutoShape 27">
              <a:extLst>
                <a:ext uri="{FF2B5EF4-FFF2-40B4-BE49-F238E27FC236}">
                  <a16:creationId xmlns:a16="http://schemas.microsoft.com/office/drawing/2014/main" id="{D6B3C1CB-83FE-497E-A4F5-451868F64370}"/>
                </a:ext>
              </a:extLst>
            </p:cNvPr>
            <p:cNvCxnSpPr>
              <a:cxnSpLocks noChangeShapeType="1"/>
              <a:stCxn id="14345" idx="2"/>
              <a:endCxn id="14344" idx="6"/>
            </p:cNvCxnSpPr>
            <p:nvPr/>
          </p:nvCxnSpPr>
          <p:spPr bwMode="auto">
            <a:xfrm flipH="1">
              <a:off x="3792" y="3205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28">
              <a:extLst>
                <a:ext uri="{FF2B5EF4-FFF2-40B4-BE49-F238E27FC236}">
                  <a16:creationId xmlns:a16="http://schemas.microsoft.com/office/drawing/2014/main" id="{3DD776FE-2BCF-43E3-A59E-84A1628D71ED}"/>
                </a:ext>
              </a:extLst>
            </p:cNvPr>
            <p:cNvCxnSpPr>
              <a:cxnSpLocks noChangeShapeType="1"/>
              <a:stCxn id="14345" idx="7"/>
              <a:endCxn id="14346" idx="1"/>
            </p:cNvCxnSpPr>
            <p:nvPr/>
          </p:nvCxnSpPr>
          <p:spPr bwMode="auto">
            <a:xfrm rot="-5400000">
              <a:off x="4538" y="2638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29">
              <a:extLst>
                <a:ext uri="{FF2B5EF4-FFF2-40B4-BE49-F238E27FC236}">
                  <a16:creationId xmlns:a16="http://schemas.microsoft.com/office/drawing/2014/main" id="{AB05D3E7-C853-4940-B75A-A40715DB1A83}"/>
                </a:ext>
              </a:extLst>
            </p:cNvPr>
            <p:cNvCxnSpPr>
              <a:cxnSpLocks noChangeShapeType="1"/>
              <a:stCxn id="14345" idx="5"/>
              <a:endCxn id="14346" idx="3"/>
            </p:cNvCxnSpPr>
            <p:nvPr/>
          </p:nvCxnSpPr>
          <p:spPr bwMode="auto">
            <a:xfrm rot="5400000" flipH="1" flipV="1">
              <a:off x="4538" y="2706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3678" name="Text Box 30">
              <a:extLst>
                <a:ext uri="{FF2B5EF4-FFF2-40B4-BE49-F238E27FC236}">
                  <a16:creationId xmlns:a16="http://schemas.microsoft.com/office/drawing/2014/main" id="{7AE109B0-B53B-44EF-B9F9-EEB4810FF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8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03679" name="Text Box 31">
              <a:extLst>
                <a:ext uri="{FF2B5EF4-FFF2-40B4-BE49-F238E27FC236}">
                  <a16:creationId xmlns:a16="http://schemas.microsoft.com/office/drawing/2014/main" id="{C86B171D-0D83-4543-B3CD-E3B93591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9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3680" name="Text Box 32">
              <a:extLst>
                <a:ext uri="{FF2B5EF4-FFF2-40B4-BE49-F238E27FC236}">
                  <a16:creationId xmlns:a16="http://schemas.microsoft.com/office/drawing/2014/main" id="{A159ABF1-E5E4-46D7-B986-996365FB6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95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3681" name="Text Box 33">
              <a:extLst>
                <a:ext uri="{FF2B5EF4-FFF2-40B4-BE49-F238E27FC236}">
                  <a16:creationId xmlns:a16="http://schemas.microsoft.com/office/drawing/2014/main" id="{CED1342C-6E04-4AA4-AE6A-586F2709B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93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4356" name="Oval 34">
              <a:extLst>
                <a:ext uri="{FF2B5EF4-FFF2-40B4-BE49-F238E27FC236}">
                  <a16:creationId xmlns:a16="http://schemas.microsoft.com/office/drawing/2014/main" id="{4D0D790A-96EC-4D3A-BC61-D93E1021F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704"/>
              <a:ext cx="273" cy="265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57" name="Line 35">
              <a:extLst>
                <a:ext uri="{FF2B5EF4-FFF2-40B4-BE49-F238E27FC236}">
                  <a16:creationId xmlns:a16="http://schemas.microsoft.com/office/drawing/2014/main" id="{31CA0E62-A9AE-4CE9-8C9A-F65C023679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5216" y="2644"/>
              <a:ext cx="0" cy="13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Text Box 2">
            <a:extLst>
              <a:ext uri="{FF2B5EF4-FFF2-40B4-BE49-F238E27FC236}">
                <a16:creationId xmlns:a16="http://schemas.microsoft.com/office/drawing/2014/main" id="{E739A1FC-D2DC-47CC-B7C0-1065DD2B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650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4F3DB63A-7BE4-4A01-A385-D5E13DB50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586DC612-9EAF-48A6-ABFD-C858FE7C5A63}" type="slidenum">
              <a:rPr lang="zh-CN" altLang="en-US" sz="1400" b="0" smtClean="0">
                <a:latin typeface="Arial" panose="020B0604020202020204" pitchFamily="34" charset="0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5523" name="Text Box 3">
            <a:extLst>
              <a:ext uri="{FF2B5EF4-FFF2-40B4-BE49-F238E27FC236}">
                <a16:creationId xmlns:a16="http://schemas.microsoft.com/office/drawing/2014/main" id="{20E37711-5A5E-49FD-9798-73BEBD696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Graph Models</a:t>
            </a:r>
          </a:p>
        </p:txBody>
      </p:sp>
      <p:sp>
        <p:nvSpPr>
          <p:cNvPr id="2155524" name="Line 4">
            <a:extLst>
              <a:ext uri="{FF2B5EF4-FFF2-40B4-BE49-F238E27FC236}">
                <a16:creationId xmlns:a16="http://schemas.microsoft.com/office/drawing/2014/main" id="{82902E4A-A282-49BD-A170-718572EC3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1000125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25" name="Text Box 5">
            <a:extLst>
              <a:ext uri="{FF2B5EF4-FFF2-40B4-BE49-F238E27FC236}">
                <a16:creationId xmlns:a16="http://schemas.microsoft.com/office/drawing/2014/main" id="{730119B3-A7C1-4C2C-BE89-049799CC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6042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almost every conceivable discipline can be solved using graph models.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example,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Niche overlap Graphs in Ecology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Influence Graphs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Hollywood 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Round-Robin Tournament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The Web 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……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6" name="Text Box 2">
            <a:extLst>
              <a:ext uri="{FF2B5EF4-FFF2-40B4-BE49-F238E27FC236}">
                <a16:creationId xmlns:a16="http://schemas.microsoft.com/office/drawing/2014/main" id="{E043A16F-58AE-43A7-9517-1678E369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5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5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523" grpId="0" autoUpdateAnimBg="0"/>
      <p:bldP spid="21555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3B7AFAA6-0700-4BEB-B4EA-78F0C973F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914DB27-6B09-46B5-BB60-0FE724DEF271}" type="slidenum">
              <a:rPr lang="zh-CN" altLang="en-US" sz="1400" b="0" smtClean="0">
                <a:latin typeface="Arial" panose="020B0604020202020204" pitchFamily="34" charset="0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6547" name="Text Box 3">
            <a:extLst>
              <a:ext uri="{FF2B5EF4-FFF2-40B4-BE49-F238E27FC236}">
                <a16:creationId xmlns:a16="http://schemas.microsoft.com/office/drawing/2014/main" id="{1998987E-73E1-4D7C-A94D-6CB73B14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15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can we represent a network of (bi-directional) railways connecting a set of cities?</a:t>
            </a:r>
          </a:p>
        </p:txBody>
      </p:sp>
      <p:sp>
        <p:nvSpPr>
          <p:cNvPr id="2156548" name="Text Box 4">
            <a:extLst>
              <a:ext uri="{FF2B5EF4-FFF2-40B4-BE49-F238E27FC236}">
                <a16:creationId xmlns:a16="http://schemas.microsoft.com/office/drawing/2014/main" id="{CF2D490D-882A-4E2C-8E9B-74492F96E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5100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We should use a 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simple graph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an edge 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indicating a 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train connection between cities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AD3647A-4018-4E4E-904A-0EA7F7CA9B67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2874963"/>
            <a:ext cx="5002213" cy="2762250"/>
            <a:chOff x="1498" y="2341"/>
            <a:chExt cx="3151" cy="1740"/>
          </a:xfrm>
        </p:grpSpPr>
        <p:sp>
          <p:nvSpPr>
            <p:cNvPr id="17415" name="AutoShape 6">
              <a:extLst>
                <a:ext uri="{FF2B5EF4-FFF2-40B4-BE49-F238E27FC236}">
                  <a16:creationId xmlns:a16="http://schemas.microsoft.com/office/drawing/2014/main" id="{D15E22CA-3E0A-4908-B3A9-4F83A567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61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16" name="AutoShape 7">
              <a:extLst>
                <a:ext uri="{FF2B5EF4-FFF2-40B4-BE49-F238E27FC236}">
                  <a16:creationId xmlns:a16="http://schemas.microsoft.com/office/drawing/2014/main" id="{6C3D7FE7-1910-43B3-B736-713D04F5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91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6552" name="Text Box 8">
              <a:extLst>
                <a:ext uri="{FF2B5EF4-FFF2-40B4-BE49-F238E27FC236}">
                  <a16:creationId xmlns:a16="http://schemas.microsoft.com/office/drawing/2014/main" id="{93FF95FD-9E6D-4098-BC35-5F3F93FE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2730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Beijing</a:t>
              </a:r>
            </a:p>
          </p:txBody>
        </p:sp>
        <p:sp>
          <p:nvSpPr>
            <p:cNvPr id="2156553" name="Text Box 9">
              <a:extLst>
                <a:ext uri="{FF2B5EF4-FFF2-40B4-BE49-F238E27FC236}">
                  <a16:creationId xmlns:a16="http://schemas.microsoft.com/office/drawing/2014/main" id="{325AE488-FD06-4008-A232-76625AB56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523"/>
              <a:ext cx="77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Xi’an</a:t>
              </a:r>
            </a:p>
          </p:txBody>
        </p:sp>
        <p:sp>
          <p:nvSpPr>
            <p:cNvPr id="2156554" name="Text Box 10">
              <a:extLst>
                <a:ext uri="{FF2B5EF4-FFF2-40B4-BE49-F238E27FC236}">
                  <a16:creationId xmlns:a16="http://schemas.microsoft.com/office/drawing/2014/main" id="{02EEA0F4-8375-4BC4-99D8-B4F20A354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793"/>
              <a:ext cx="140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Hangzhou</a:t>
              </a:r>
            </a:p>
          </p:txBody>
        </p:sp>
        <p:sp>
          <p:nvSpPr>
            <p:cNvPr id="2156555" name="Text Box 11">
              <a:extLst>
                <a:ext uri="{FF2B5EF4-FFF2-40B4-BE49-F238E27FC236}">
                  <a16:creationId xmlns:a16="http://schemas.microsoft.com/office/drawing/2014/main" id="{E62FB68B-A778-4327-B394-A1E950A8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3248"/>
              <a:ext cx="90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Shanghai</a:t>
              </a:r>
            </a:p>
          </p:txBody>
        </p:sp>
        <p:cxnSp>
          <p:nvCxnSpPr>
            <p:cNvPr id="17421" name="AutoShape 12">
              <a:extLst>
                <a:ext uri="{FF2B5EF4-FFF2-40B4-BE49-F238E27FC236}">
                  <a16:creationId xmlns:a16="http://schemas.microsoft.com/office/drawing/2014/main" id="{47DB8284-5035-4FE3-BF76-FF7C4BAEC574}"/>
                </a:ext>
              </a:extLst>
            </p:cNvPr>
            <p:cNvCxnSpPr>
              <a:cxnSpLocks noChangeShapeType="1"/>
              <a:stCxn id="17425" idx="5"/>
              <a:endCxn id="17424" idx="1"/>
            </p:cNvCxnSpPr>
            <p:nvPr/>
          </p:nvCxnSpPr>
          <p:spPr bwMode="auto">
            <a:xfrm flipH="1" flipV="1">
              <a:off x="2692" y="2809"/>
              <a:ext cx="340" cy="56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13">
              <a:extLst>
                <a:ext uri="{FF2B5EF4-FFF2-40B4-BE49-F238E27FC236}">
                  <a16:creationId xmlns:a16="http://schemas.microsoft.com/office/drawing/2014/main" id="{BB520CF1-018B-4AD2-B6B7-AE535002A62F}"/>
                </a:ext>
              </a:extLst>
            </p:cNvPr>
            <p:cNvCxnSpPr>
              <a:cxnSpLocks noChangeShapeType="1"/>
              <a:stCxn id="17424" idx="1"/>
              <a:endCxn id="2156553" idx="3"/>
            </p:cNvCxnSpPr>
            <p:nvPr/>
          </p:nvCxnSpPr>
          <p:spPr bwMode="auto">
            <a:xfrm flipH="1" flipV="1">
              <a:off x="2270" y="2667"/>
              <a:ext cx="422" cy="14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AutoShape 14">
              <a:extLst>
                <a:ext uri="{FF2B5EF4-FFF2-40B4-BE49-F238E27FC236}">
                  <a16:creationId xmlns:a16="http://schemas.microsoft.com/office/drawing/2014/main" id="{54B3A155-C7A7-40D3-9261-72B08BD0C8E9}"/>
                </a:ext>
              </a:extLst>
            </p:cNvPr>
            <p:cNvCxnSpPr>
              <a:cxnSpLocks noChangeShapeType="1"/>
              <a:stCxn id="17425" idx="3"/>
              <a:endCxn id="17416" idx="7"/>
            </p:cNvCxnSpPr>
            <p:nvPr/>
          </p:nvCxnSpPr>
          <p:spPr bwMode="auto">
            <a:xfrm flipH="1">
              <a:off x="2607" y="3376"/>
              <a:ext cx="357" cy="55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AutoShape 15">
              <a:extLst>
                <a:ext uri="{FF2B5EF4-FFF2-40B4-BE49-F238E27FC236}">
                  <a16:creationId xmlns:a16="http://schemas.microsoft.com/office/drawing/2014/main" id="{EDCCA113-90AA-4B33-A350-E67E9FD2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79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25" name="AutoShape 16">
              <a:extLst>
                <a:ext uri="{FF2B5EF4-FFF2-40B4-BE49-F238E27FC236}">
                  <a16:creationId xmlns:a16="http://schemas.microsoft.com/office/drawing/2014/main" id="{2C6C4CBE-7453-4361-ACDD-151ED3EA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329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26" name="AutoShape 17">
              <a:extLst>
                <a:ext uri="{FF2B5EF4-FFF2-40B4-BE49-F238E27FC236}">
                  <a16:creationId xmlns:a16="http://schemas.microsoft.com/office/drawing/2014/main" id="{10404273-0877-4C3A-A7DB-D036CCB63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7427" name="AutoShape 18">
              <a:extLst>
                <a:ext uri="{FF2B5EF4-FFF2-40B4-BE49-F238E27FC236}">
                  <a16:creationId xmlns:a16="http://schemas.microsoft.com/office/drawing/2014/main" id="{321FC8F4-0C3D-4CB2-8CE3-39789A64296A}"/>
                </a:ext>
              </a:extLst>
            </p:cNvPr>
            <p:cNvCxnSpPr>
              <a:cxnSpLocks noChangeShapeType="1"/>
              <a:stCxn id="17426" idx="2"/>
              <a:endCxn id="17424" idx="7"/>
            </p:cNvCxnSpPr>
            <p:nvPr/>
          </p:nvCxnSpPr>
          <p:spPr bwMode="auto">
            <a:xfrm flipH="1">
              <a:off x="2760" y="2434"/>
              <a:ext cx="553" cy="37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563" name="Text Box 19">
              <a:extLst>
                <a:ext uri="{FF2B5EF4-FFF2-40B4-BE49-F238E27FC236}">
                  <a16:creationId xmlns:a16="http://schemas.microsoft.com/office/drawing/2014/main" id="{417FD933-F217-47A9-9D10-3229B551A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2341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Haebin</a:t>
              </a:r>
            </a:p>
          </p:txBody>
        </p:sp>
        <p:cxnSp>
          <p:nvCxnSpPr>
            <p:cNvPr id="17429" name="AutoShape 20">
              <a:extLst>
                <a:ext uri="{FF2B5EF4-FFF2-40B4-BE49-F238E27FC236}">
                  <a16:creationId xmlns:a16="http://schemas.microsoft.com/office/drawing/2014/main" id="{969C973D-833B-41AD-A6B2-C9801D55CA5E}"/>
                </a:ext>
              </a:extLst>
            </p:cNvPr>
            <p:cNvCxnSpPr>
              <a:cxnSpLocks noChangeShapeType="1"/>
              <a:stCxn id="17425" idx="2"/>
              <a:endCxn id="2156553" idx="3"/>
            </p:cNvCxnSpPr>
            <p:nvPr/>
          </p:nvCxnSpPr>
          <p:spPr bwMode="auto">
            <a:xfrm flipH="1" flipV="1">
              <a:off x="2270" y="2667"/>
              <a:ext cx="680" cy="67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4" name="Text Box 2">
            <a:extLst>
              <a:ext uri="{FF2B5EF4-FFF2-40B4-BE49-F238E27FC236}">
                <a16:creationId xmlns:a16="http://schemas.microsoft.com/office/drawing/2014/main" id="{4D41B9C7-F2A3-413F-8F2F-0E1F5A8FD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6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47" grpId="0" autoUpdateAnimBg="0"/>
      <p:bldP spid="2156548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2088</Words>
  <Application>Microsoft Office PowerPoint</Application>
  <PresentationFormat>全屏显示(4:3)</PresentationFormat>
  <Paragraphs>355</Paragraphs>
  <Slides>33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cajcd fnta1</vt:lpstr>
      <vt:lpstr>Monotype Sorts</vt:lpstr>
      <vt:lpstr>楷体_GB2312</vt:lpstr>
      <vt:lpstr>宋体</vt:lpstr>
      <vt:lpstr>Arial</vt:lpstr>
      <vt:lpstr>Symbol</vt:lpstr>
      <vt:lpstr>Tahoma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2023-05-16T11:33:47Z</dcterms:created>
  <dcterms:modified xsi:type="dcterms:W3CDTF">2023-05-16T11:44:15Z</dcterms:modified>
</cp:coreProperties>
</file>