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537" r:id="rId2"/>
    <p:sldId id="503" r:id="rId3"/>
    <p:sldId id="502" r:id="rId4"/>
    <p:sldId id="504" r:id="rId5"/>
    <p:sldId id="508" r:id="rId6"/>
    <p:sldId id="512" r:id="rId7"/>
    <p:sldId id="513" r:id="rId8"/>
    <p:sldId id="514" r:id="rId9"/>
    <p:sldId id="539" r:id="rId10"/>
    <p:sldId id="509" r:id="rId11"/>
    <p:sldId id="515" r:id="rId12"/>
    <p:sldId id="516" r:id="rId13"/>
    <p:sldId id="517" r:id="rId14"/>
    <p:sldId id="518" r:id="rId15"/>
    <p:sldId id="519" r:id="rId16"/>
    <p:sldId id="510" r:id="rId17"/>
    <p:sldId id="511" r:id="rId18"/>
    <p:sldId id="520" r:id="rId19"/>
    <p:sldId id="521" r:id="rId20"/>
    <p:sldId id="522" r:id="rId21"/>
    <p:sldId id="523" r:id="rId22"/>
    <p:sldId id="524" r:id="rId23"/>
    <p:sldId id="525" r:id="rId24"/>
    <p:sldId id="526" r:id="rId25"/>
    <p:sldId id="527" r:id="rId26"/>
    <p:sldId id="528" r:id="rId27"/>
    <p:sldId id="529" r:id="rId28"/>
    <p:sldId id="530" r:id="rId29"/>
    <p:sldId id="531" r:id="rId30"/>
    <p:sldId id="532" r:id="rId31"/>
    <p:sldId id="533" r:id="rId32"/>
    <p:sldId id="534" r:id="rId33"/>
    <p:sldId id="535" r:id="rId34"/>
    <p:sldId id="538" r:id="rId35"/>
  </p:sldIdLst>
  <p:sldSz cx="9144000" cy="6858000" type="screen4x3"/>
  <p:notesSz cx="6815138" cy="9942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49">
          <p15:clr>
            <a:srgbClr val="A4A3A4"/>
          </p15:clr>
        </p15:guide>
        <p15:guide id="2" pos="286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9933FF"/>
    <a:srgbClr val="9900CC"/>
    <a:srgbClr val="6600CC"/>
    <a:srgbClr val="FF3300"/>
    <a:srgbClr val="33CC33"/>
    <a:srgbClr val="D60093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58" autoAdjust="0"/>
    <p:restoredTop sz="65193" autoAdjust="0"/>
  </p:normalViewPr>
  <p:slideViewPr>
    <p:cSldViewPr>
      <p:cViewPr varScale="1">
        <p:scale>
          <a:sx n="67" d="100"/>
          <a:sy n="67" d="100"/>
        </p:scale>
        <p:origin x="1917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32"/>
    </p:cViewPr>
  </p:sorterViewPr>
  <p:notesViewPr>
    <p:cSldViewPr>
      <p:cViewPr varScale="1">
        <p:scale>
          <a:sx n="39" d="100"/>
          <a:sy n="39" d="100"/>
        </p:scale>
        <p:origin x="-922" y="-83"/>
      </p:cViewPr>
      <p:guideLst>
        <p:guide orient="horz" pos="2349"/>
        <p:guide pos="286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BA9C4445-1041-4E79-878C-D508D1F2C00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000" b="0" i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F9033D59-CAAE-462C-BC03-80A47D44CE2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62388" y="0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000" b="0" i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7D97EFC-574C-406D-9B00-C29DC50232A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52475"/>
            <a:ext cx="4953000" cy="3714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5062DDC-9708-4588-BB52-9F36D1F7168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2813"/>
            <a:ext cx="4999038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BDA037AD-C181-4A79-ABD2-1F1AA869D6E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625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000" b="0" i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76F9C9ED-0A8C-4911-8B0D-03B300494F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388" y="9445625"/>
            <a:ext cx="29527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b="0" i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E46D391-F507-4DE0-8C33-CDC66029B0F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>
            <a:extLst>
              <a:ext uri="{FF2B5EF4-FFF2-40B4-BE49-F238E27FC236}">
                <a16:creationId xmlns:a16="http://schemas.microsoft.com/office/drawing/2014/main" id="{D9FA38E2-5C78-495B-8243-2B6FD8D3FB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备注占位符 2">
            <a:extLst>
              <a:ext uri="{FF2B5EF4-FFF2-40B4-BE49-F238E27FC236}">
                <a16:creationId xmlns:a16="http://schemas.microsoft.com/office/drawing/2014/main" id="{9930FC53-D150-4ECF-957F-488B627C4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4" name="灯片编号占位符 3">
            <a:extLst>
              <a:ext uri="{FF2B5EF4-FFF2-40B4-BE49-F238E27FC236}">
                <a16:creationId xmlns:a16="http://schemas.microsoft.com/office/drawing/2014/main" id="{DB381DBF-C08D-4623-89BC-2E7B768524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8387B56-0BA2-43B2-870F-0F60AEB64335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08CDE35D-A65A-4904-8942-BC1303CF52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2D5E149-9FB7-4D03-9A6E-FE8F2F256C6B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DB854A66-48D2-49FF-A180-BC05F0983C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CFF7A1B1-CA1F-4F2B-BA77-364FBE6606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9ADA6A71-BC46-4466-86BC-F42E7786D3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DA6839C-3181-4B2A-AEA7-6B74961CE308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312C8D5E-A48E-4F19-B9BA-1D48102F7A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FCB8D98F-CF68-411D-B2AE-F80C74E80E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C79AF892-D9D2-41E1-B912-B4D48B86B9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225194C-ED84-4692-8FE0-F9E27EAAE05C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B3B273DC-7BA5-444F-9F7B-DEAE1B2CE9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AB1F415F-3D92-493D-A593-6B4368E03D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5DCFA465-40AF-4878-94C8-B9AF350357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F42E6BF-12ED-4A61-9A35-718840090EDC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A1E50DA1-027B-47EB-BFE6-EABAA72628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B75B78D9-A8B0-41F4-BF93-6432660854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587A018E-A686-43FB-8EEB-F31B268A55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CF4EE97-EDE8-41DA-9ED7-1458BFFF03F3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C14BE310-CD7E-47E8-A822-17898C0BEA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73C90D0B-BDB1-4F4B-B155-7F732A1753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7FE395E5-5B22-4BDF-A236-61EDDA4B2F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EBB00D1-1342-4080-8485-B12597D38A67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C05FBCEF-7030-4232-B89B-B768174A2F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47BD4DF0-4468-4978-B86E-072C3DB5A4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BBD55ECF-66F3-4583-AC2F-69BEB031DC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FD58888-6AC4-48AB-BE2B-470BD3955AD0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A18AE49A-00CF-4734-960C-057AB9C293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37BC5EC9-FFAF-46C8-AEEE-6EDF736026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C1CE69D3-3129-4487-A2D3-39D22DFBD9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B8D32D2-5524-4CEB-A67D-219E244B77FF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7D8EC015-FBA7-48F4-92E6-BD2C82E315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F49A435B-CCC4-4C32-9F6A-FE3D1D6D86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127966B6-0FF9-49BC-A56F-7BE58683E3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DA80A56-AE07-42B1-8D1D-AEB2D63DE379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F2B89349-A7AB-45E2-A327-5CE7AF802E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FD995361-0E89-43BB-B67D-E701CB9E8F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A1BAAD97-9356-4B01-91FE-19829607BA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540762D-AAEA-455D-B09A-070D98B6ADDA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89C1B6F3-3C61-468A-B80E-9CA63472E4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CCF2FA96-B071-45AA-897B-1D84A59D0C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37D1716-AFAC-43C4-9E8C-4E6D512A43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5B9FA11-ED12-48E6-9F85-DDF81B46522A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BC098E05-ECB1-4E1B-9034-6D29E6397C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7438D973-28BC-4378-A613-14DB541A54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2F83B94F-88A6-4854-A32E-C70837D806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5E6B23C-DD24-4E2F-AC8C-DE0AD7C91930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EFC9D8EE-1A0F-47BA-A5CC-70882B07ED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632C771D-04ED-453E-BD4B-1D79933629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CD29EDF5-320C-4E15-8F65-7F24EB1F11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46E1B4E-0AF0-4513-9450-E253D2E45985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263D2F11-A766-46D4-A171-D5CF844BBC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1659C49D-3E8C-4099-9F7E-4E5169290D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9F5D75D6-405E-4526-9C2D-267E8BA027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0EE176B-0DE8-4C54-87E7-EF0A4F41F58F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89A25850-EF26-4929-9A20-2A80C68A00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CB00F196-9F69-4B9B-B597-1B4E73B339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C4957B29-01B7-47C6-9B61-D508E2AA94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3D779D8-D4B7-495A-BBEA-87CC6A144BAF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AE502ADD-9E72-4C32-BF33-9EE0E16213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37B25D58-95F7-4959-A937-1F802177E1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7929F13A-306E-4BD8-80A1-A1211E936E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06B4D9E-C7F9-400B-9BD0-F6CC5E3D6D73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1880EF35-5159-4BCC-85C8-601FC92459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10DE39E2-5BE2-4B84-A223-D94CAB6C09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4D09CEA6-0EAC-471F-BBA7-9A232C4727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C251B98-A18D-4113-8475-6AF832D89228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C95B1B52-9D21-4366-8BF3-62B0645C1B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0EB1C2FD-81D2-4744-88AA-E1FE7B9CFC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3168A741-65F8-4197-BF52-89150121BF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96927EA-9F5F-4B19-93CA-7220E31D9F59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1A494EC6-4842-48A8-ABEE-A5C47CF270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333E708B-37E9-4BE1-A67D-B1D20AAD6E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976A5698-AD7F-4782-A53C-163F4544A7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7A1B762-D294-4FFD-A662-D3E85BD5FC37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B23A668D-0F09-40F5-8AEB-C8D5AAC5BC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18DF3873-060E-4441-90D2-3C94ED55C9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11931180-1A65-45D8-887D-DA9F8BA9B8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F6630DA-5209-4791-AB3B-3D58BE6766F5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D0C5C8EB-FA42-4FF5-8C92-4E7E6069BD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41B6F0BC-4D85-4855-ACAA-8BBDA89261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352A467C-A028-4B73-BE18-D30AC18E13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3A78313-6B3A-48C3-9BCC-87D7111A5DF2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8C4A306B-D0FB-49BE-BFCB-A9D3D669C5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F479F42A-1640-44C1-B95E-2D44CA9A1B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E417D810-631C-4562-9313-FCCF4D3524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05FC736-53FD-4C1A-B575-06309F15F1D2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74DC217C-6D71-4245-92E2-AA58D561EB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A793905D-949C-46F1-B8F4-2E1F00764A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C77645F3-1483-4527-A9A6-6114DEDD8E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B56EEBB-4E27-422B-BB6C-CACD8249CDB1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57DB6680-AAD6-479C-A6DE-BF0ED2EA6C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CB88B822-7BF8-451E-901C-5A7A9BE547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BBB46EA8-CBC2-47A7-8FEF-D111B8EBA6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B799F15-AA6A-47CA-81EE-B9B547E3C24F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9BD8D71B-73DB-49F5-B711-10FBFCC8A8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87EC97BF-BE0E-43BD-84F4-EEDB225550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62224E3B-E882-47D6-AEFB-F80FD1AC13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8EE4595-4235-48FB-A811-D461EF4FB2A0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4A0D4194-F172-4BAF-B5D8-A904AA535A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A5E991A8-14B4-47CB-B652-7125CE169F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3BFB0BB5-E3C6-40D9-AB29-37C5C5AB13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F584A38-08C9-4B90-9538-CC34E22A7218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5B65E281-E38B-4E8C-92CE-A0CE268056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DD42D2C4-5E57-4A59-9B50-A459A22064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CCD222CC-341B-4053-A543-1E0B1F2447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2384D25-8F6A-48B0-B7D5-08D8BE882993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D44D7BF6-FB45-4D2E-B174-96295C7E80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4FAD578D-5B52-4F32-B926-9A97935F90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1038" y="4722813"/>
            <a:ext cx="5453062" cy="4473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C5CD8552-4216-4DE9-AB24-F6480EB22C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18564A0-E704-4584-82B9-241FE63B9112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8F80E8B6-6E09-4C7D-8FBB-40FB5AEFEE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313CC5C1-A54B-4418-9576-32BF9BFCD1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CAB73002-20FE-4F64-A5B0-A19E0A1071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8384653-F62B-4972-91D4-B199170E740A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B4457234-8B89-408A-A7E1-C1376F7CDA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770E41E6-4277-4B5C-A4A9-7470A0C85B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6498C460-2165-4108-A741-BF76715145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B279916-5B4C-4930-8ADB-7038667F20CF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19EBC118-3220-4F78-9209-AB1EAF269B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F4F19287-052F-49F7-BA97-B2A638774D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A861447B-34F0-4FE9-850A-523E57B34D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1719EF9-1B4B-4E8F-B1D0-01108C08663C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ECD5FDC1-6E10-4369-8DD1-741A257C89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787E0959-5F85-4EA4-85B1-8F7FE6E822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C33C5479-6358-4A07-957D-BDD68F9C46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1542650-C9A4-4E90-8C7A-B83AE1BB5B66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6B914B35-79FB-4981-80ED-0114B3270A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70703E21-EB52-4019-99DE-9D1DCABFFA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7EA39F9F-A457-4B53-8BE5-EA1F9274E8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4CBD3BD-E109-40EB-ABF2-03EDAA5FDC14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A3CFA132-CCCA-40A4-9C5F-50E0B73EDF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70463" cy="3727450"/>
          </a:xfrm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1C975F13-2677-43E0-8F17-D805AB80E8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>
            <a:extLst>
              <a:ext uri="{FF2B5EF4-FFF2-40B4-BE49-F238E27FC236}">
                <a16:creationId xmlns:a16="http://schemas.microsoft.com/office/drawing/2014/main" id="{93F9C256-D66B-4F9E-A6D3-8E7E9B639620}"/>
              </a:ext>
            </a:extLst>
          </p:cNvPr>
          <p:cNvGrpSpPr>
            <a:grpSpLocks/>
          </p:cNvGrpSpPr>
          <p:nvPr/>
        </p:nvGrpSpPr>
        <p:grpSpPr bwMode="auto"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0989F519-8702-437E-8640-F95DA0AAFF3D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  <a:defRPr/>
              </a:pPr>
              <a:endParaRPr lang="zh-CN" altLang="en-US"/>
            </a:p>
          </p:txBody>
        </p:sp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5B891986-F48E-4D0B-8C9D-EAB3140E3B44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  <a:defRPr/>
              </a:pPr>
              <a:endParaRPr lang="zh-CN" altLang="en-US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685800" y="2057400"/>
            <a:ext cx="77724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1371600" y="4114800"/>
            <a:ext cx="6400800" cy="175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246BC12-B307-4647-BC40-91BC767F2DC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7464B01-E436-453B-A322-BAF68E8E0B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4476A6B-AA36-4E02-8BAF-EFFAB5B29A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CB2F90-81D6-4BF4-A7AF-0891A8B1335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7519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0D5636A7-230C-4977-87DF-8F1D4E1D418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B7AE6C-FFA5-4CEF-9C96-783C6FB1A11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3077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F5B117D7-6ADF-45E4-A5B5-D58A7E42A57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472EF7-03F5-4229-94FC-6B298D0CBDD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557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39369792-7AC0-4634-AA2F-0FFAC49E2F3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C7E4E7-228F-4C50-9BF8-3A1ABC38D3D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9061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A7ADCB3-317A-407D-B227-C900CBD2AD5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F3108B-9AFA-48DE-9E27-52031353FCC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822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D9BFD74-FFE8-4222-8653-10072890F65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CE0BF-5282-4B47-8C61-6FDAA9552F1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517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222F9A6C-39BF-4996-A2B8-C1205BD7894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F60582-BD87-4608-B87E-7B736F515D6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8053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DD3FF6AF-3E57-4753-9B0C-29F6F7DA75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F50698-9941-4503-B93B-CBADC595C87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4619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DD2813B5-0526-4DB1-9A61-4EAC10F9751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702B3-B3F3-4E73-82B2-F852684AC25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5840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C6C62104-9210-4461-8DBB-6F0347627C1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0171D3-726A-45D0-894C-6B112428DB7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321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A23CEC6E-31CA-4E3E-A3F6-82069705D0A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9C48F-4D49-4370-899F-FE075E0859F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897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TopNavBlank">
            <a:extLst>
              <a:ext uri="{FF2B5EF4-FFF2-40B4-BE49-F238E27FC236}">
                <a16:creationId xmlns:a16="http://schemas.microsoft.com/office/drawing/2014/main" id="{32E33935-FB31-4C43-85A6-7BC0B3C51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76250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50000">
                <a:srgbClr val="6600FF"/>
              </a:gs>
              <a:gs pos="100000">
                <a:srgbClr val="0000C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9">
            <a:extLst>
              <a:ext uri="{FF2B5EF4-FFF2-40B4-BE49-F238E27FC236}">
                <a16:creationId xmlns:a16="http://schemas.microsoft.com/office/drawing/2014/main" id="{6C21FFBE-230D-4F33-942C-869DAC2FDC7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175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57F9AD6-7C4E-4F29-833B-B499575475D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8" name="Rectangle 64">
            <a:extLst>
              <a:ext uri="{FF2B5EF4-FFF2-40B4-BE49-F238E27FC236}">
                <a16:creationId xmlns:a16="http://schemas.microsoft.com/office/drawing/2014/main" id="{E94C3EF6-34E1-45A8-B723-3BF4BB3481E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38613" y="2986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endParaRPr lang="zh-CN" altLang="en-US"/>
          </a:p>
        </p:txBody>
      </p:sp>
      <p:sp>
        <p:nvSpPr>
          <p:cNvPr id="1029" name="Text Box 65">
            <a:extLst>
              <a:ext uri="{FF2B5EF4-FFF2-40B4-BE49-F238E27FC236}">
                <a16:creationId xmlns:a16="http://schemas.microsoft.com/office/drawing/2014/main" id="{2734C90F-81D4-436F-BDE1-EF00785534A5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371600" y="6172200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zh-CN" altLang="en-US" sz="2000">
              <a:solidFill>
                <a:srgbClr val="990033"/>
              </a:solidFill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1030" name="Object 79">
            <a:extLst>
              <a:ext uri="{FF2B5EF4-FFF2-40B4-BE49-F238E27FC236}">
                <a16:creationId xmlns:a16="http://schemas.microsoft.com/office/drawing/2014/main" id="{D2394A4E-F30E-4187-85A1-DBD6BCE805AD}"/>
              </a:ext>
            </a:extLst>
          </p:cNvPr>
          <p:cNvGraphicFramePr>
            <a:graphicFrameLocks noChangeAspect="1"/>
          </p:cNvGraphicFramePr>
          <p:nvPr userDrawn="1"/>
        </p:nvGraphicFramePr>
        <p:xfrm flipH="1">
          <a:off x="8275638" y="5607050"/>
          <a:ext cx="760412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Clip" r:id="rId15" imgW="3154363" imgH="4708525" progId="MS_ClipArt_Gallery.2">
                  <p:embed/>
                </p:oleObj>
              </mc:Choice>
              <mc:Fallback>
                <p:oleObj name="Clip" r:id="rId15" imgW="3154363" imgH="4708525" progId="MS_ClipArt_Gallery.2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8275638" y="5607050"/>
                        <a:ext cx="760412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32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9.w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8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4" Type="http://schemas.openxmlformats.org/officeDocument/2006/relationships/audio" Target="../media/audio2.wav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1">
            <a:extLst>
              <a:ext uri="{FF2B5EF4-FFF2-40B4-BE49-F238E27FC236}">
                <a16:creationId xmlns:a16="http://schemas.microsoft.com/office/drawing/2014/main" id="{A00E1671-0A6F-455B-A2AB-D77E7ABFF5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B48DD01-2BBD-4052-8841-04EC15E817D4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40866" name="Text Box 2">
            <a:extLst>
              <a:ext uri="{FF2B5EF4-FFF2-40B4-BE49-F238E27FC236}">
                <a16:creationId xmlns:a16="http://schemas.microsoft.com/office/drawing/2014/main" id="{B1D7EA6C-8560-40D1-930B-AFE559C00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668338"/>
            <a:ext cx="830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CHAPTER  10    Graphs</a:t>
            </a:r>
            <a:r>
              <a:rPr kumimoji="1" lang="en-US" altLang="zh-CN" b="0" dirty="0"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2340867" name="Text Box 3">
            <a:extLst>
              <a:ext uri="{FF2B5EF4-FFF2-40B4-BE49-F238E27FC236}">
                <a16:creationId xmlns:a16="http://schemas.microsoft.com/office/drawing/2014/main" id="{AFF97244-438E-424C-A375-C7C582A69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3" y="1341438"/>
            <a:ext cx="8497887" cy="459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10.1    Graphs and Graph Models </a:t>
            </a: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10.2    Graph Terminology  and Special Types of Graphs</a:t>
            </a: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10.3    Representing Graphs and Graph Isomorphism </a:t>
            </a: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10.4    Connectivity </a:t>
            </a: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10.5    Euler and Hamilton Paths </a:t>
            </a: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10.6    Shortest Path Problems </a:t>
            </a: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10.7    Planar Graphs </a:t>
            </a:r>
          </a:p>
          <a:p>
            <a:pPr eaLnBrk="1" hangingPunct="1">
              <a:spcBef>
                <a:spcPct val="6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10.8    Graph Coloring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1">
            <a:extLst>
              <a:ext uri="{FF2B5EF4-FFF2-40B4-BE49-F238E27FC236}">
                <a16:creationId xmlns:a16="http://schemas.microsoft.com/office/drawing/2014/main" id="{A84C68D1-83E2-41C9-96F6-BBD210C0F0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6649249-AE31-4D88-AADD-A64DDF5A0EA1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83523" name="Text Box 3">
            <a:extLst>
              <a:ext uri="{FF2B5EF4-FFF2-40B4-BE49-F238E27FC236}">
                <a16:creationId xmlns:a16="http://schemas.microsoft.com/office/drawing/2014/main" id="{142E1789-328D-4123-AAEC-CB5375D90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765175"/>
            <a:ext cx="8280400" cy="429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85775" indent="-485775" eaLnBrk="1" hangingPunct="1">
              <a:spcBef>
                <a:spcPct val="30000"/>
              </a:spcBef>
              <a:defRPr/>
            </a:pPr>
            <a:r>
              <a:rPr kumimoji="1"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     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Let 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v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be a vertex not in 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  <a:sym typeface="Symbol" pitchFamily="18" charset="2"/>
              </a:rPr>
              <a:t>S</a:t>
            </a:r>
            <a:r>
              <a:rPr kumimoji="1" lang="en-US" altLang="zh-CN" i="1" baseline="-25000">
                <a:latin typeface="Times New Roman" pitchFamily="18" charset="0"/>
                <a:ea typeface="宋体" pitchFamily="2" charset="-122"/>
                <a:sym typeface="Symbol" pitchFamily="18" charset="2"/>
              </a:rPr>
              <a:t>k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sym typeface="Symbol" pitchFamily="18" charset="2"/>
              </a:rPr>
              <a:t> . To </a:t>
            </a:r>
            <a:r>
              <a:rPr kumimoji="1" lang="en-US" altLang="zh-CN" u="sng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update the label of </a:t>
            </a:r>
            <a:r>
              <a:rPr kumimoji="1" lang="en-US" altLang="zh-CN" i="1" u="sng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v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sym typeface="Symbol" pitchFamily="18" charset="2"/>
              </a:rPr>
              <a:t>, note that 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  <a:sym typeface="Symbol" pitchFamily="18" charset="2"/>
              </a:rPr>
              <a:t>L</a:t>
            </a:r>
            <a:r>
              <a:rPr kumimoji="1" lang="en-US" altLang="zh-CN" i="1" baseline="-25000">
                <a:latin typeface="Times New Roman" pitchFamily="18" charset="0"/>
                <a:ea typeface="宋体" pitchFamily="2" charset="-122"/>
                <a:sym typeface="Symbol" pitchFamily="18" charset="2"/>
              </a:rPr>
              <a:t>k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sym typeface="Symbol" pitchFamily="18" charset="2"/>
              </a:rPr>
              <a:t>(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  <a:sym typeface="Symbol" pitchFamily="18" charset="2"/>
              </a:rPr>
              <a:t>v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sym typeface="Symbol" pitchFamily="18" charset="2"/>
              </a:rPr>
              <a:t>) is the shortest path from 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sym typeface="Symbol" pitchFamily="18" charset="2"/>
              </a:rPr>
              <a:t> to 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v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sym typeface="Symbol" pitchFamily="18" charset="2"/>
              </a:rPr>
              <a:t> containing only vertices in 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  <a:sym typeface="Symbol" pitchFamily="18" charset="2"/>
              </a:rPr>
              <a:t>S</a:t>
            </a:r>
            <a:r>
              <a:rPr kumimoji="1" lang="en-US" altLang="zh-CN" i="1" baseline="-25000">
                <a:latin typeface="Times New Roman" pitchFamily="18" charset="0"/>
                <a:ea typeface="宋体" pitchFamily="2" charset="-122"/>
                <a:sym typeface="Symbol" pitchFamily="18" charset="2"/>
              </a:rPr>
              <a:t>k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kumimoji="1" lang="zh-CN" altLang="en-US">
                <a:latin typeface="Times New Roman" pitchFamily="18" charset="0"/>
                <a:ea typeface="宋体" pitchFamily="2" charset="-122"/>
                <a:sym typeface="Symbol" pitchFamily="18" charset="2"/>
              </a:rPr>
              <a:t>，</a:t>
            </a:r>
          </a:p>
          <a:p>
            <a:pPr marL="485775" indent="-485775" eaLnBrk="1" hangingPunct="1">
              <a:spcBef>
                <a:spcPct val="30000"/>
              </a:spcBef>
              <a:buFontTx/>
              <a:buAutoNum type="arabicPeriod"/>
              <a:defRPr/>
            </a:pPr>
            <a:r>
              <a:rPr kumimoji="1" lang="en-US" altLang="zh-CN">
                <a:latin typeface="Times New Roman" pitchFamily="18" charset="0"/>
                <a:ea typeface="宋体" pitchFamily="2" charset="-122"/>
                <a:sym typeface="Symbol" pitchFamily="18" charset="2"/>
              </a:rPr>
              <a:t>the shortest path from 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sym typeface="Symbol" pitchFamily="18" charset="2"/>
              </a:rPr>
              <a:t> to 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v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sym typeface="Symbol" pitchFamily="18" charset="2"/>
              </a:rPr>
              <a:t> containing only elements of 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  <a:sym typeface="Symbol" pitchFamily="18" charset="2"/>
              </a:rPr>
              <a:t>S</a:t>
            </a:r>
            <a:r>
              <a:rPr kumimoji="1" lang="en-US" altLang="zh-CN" i="1" baseline="-25000">
                <a:latin typeface="Times New Roman" pitchFamily="18" charset="0"/>
                <a:ea typeface="宋体" pitchFamily="2" charset="-122"/>
                <a:sym typeface="Symbol" pitchFamily="18" charset="2"/>
              </a:rPr>
              <a:t>k</a:t>
            </a:r>
            <a:r>
              <a:rPr kumimoji="1" lang="en-US" altLang="zh-CN" baseline="-25000">
                <a:latin typeface="Times New Roman" pitchFamily="18" charset="0"/>
                <a:ea typeface="宋体" pitchFamily="2" charset="-122"/>
                <a:sym typeface="Symbol" pitchFamily="18" charset="2"/>
              </a:rPr>
              <a:t>-1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</a:p>
          <a:p>
            <a:pPr marL="485775" indent="-485775" eaLnBrk="1" hangingPunct="1">
              <a:spcBef>
                <a:spcPct val="30000"/>
              </a:spcBef>
              <a:defRPr/>
            </a:pPr>
            <a:r>
              <a:rPr kumimoji="1" lang="en-US" altLang="zh-CN">
                <a:latin typeface="Times New Roman" pitchFamily="18" charset="0"/>
                <a:ea typeface="宋体" pitchFamily="2" charset="-122"/>
                <a:sym typeface="Symbol" pitchFamily="18" charset="2"/>
              </a:rPr>
              <a:t>      Or</a:t>
            </a:r>
          </a:p>
          <a:p>
            <a:pPr marL="485775" indent="-485775" eaLnBrk="1" hangingPunct="1">
              <a:spcBef>
                <a:spcPct val="30000"/>
              </a:spcBef>
              <a:buFontTx/>
              <a:buAutoNum type="arabicPeriod" startAt="2"/>
              <a:defRPr/>
            </a:pPr>
            <a:r>
              <a:rPr kumimoji="1" lang="en-US" altLang="zh-CN">
                <a:latin typeface="Times New Roman" pitchFamily="18" charset="0"/>
                <a:ea typeface="宋体" pitchFamily="2" charset="-122"/>
                <a:sym typeface="Symbol" pitchFamily="18" charset="2"/>
              </a:rPr>
              <a:t>it is the shortest path from 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sym typeface="Symbol" pitchFamily="18" charset="2"/>
              </a:rPr>
              <a:t> to 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u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sym typeface="Symbol" pitchFamily="18" charset="2"/>
              </a:rPr>
              <a:t> at the (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  <a:sym typeface="Symbol" pitchFamily="18" charset="2"/>
              </a:rPr>
              <a:t>k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sym typeface="Symbol" pitchFamily="18" charset="2"/>
              </a:rPr>
              <a:t>-1)st stage with the edge (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u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,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v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) added.</a:t>
            </a:r>
          </a:p>
          <a:p>
            <a:pPr marL="485775" indent="-485775" eaLnBrk="1" hangingPunct="1">
              <a:spcBef>
                <a:spcPct val="30000"/>
              </a:spcBef>
              <a:defRPr/>
            </a:pPr>
            <a:r>
              <a:rPr kumimoji="1" lang="en-US" altLang="zh-CN">
                <a:latin typeface="Times New Roman" pitchFamily="18" charset="0"/>
                <a:ea typeface="宋体" pitchFamily="2" charset="-122"/>
                <a:sym typeface="Symbol" pitchFamily="18" charset="2"/>
              </a:rPr>
              <a:t>      In other words,</a:t>
            </a:r>
          </a:p>
          <a:p>
            <a:pPr marL="485775" indent="-485775" eaLnBrk="1" hangingPunct="1">
              <a:spcBef>
                <a:spcPct val="30000"/>
              </a:spcBef>
              <a:defRPr/>
            </a:pPr>
            <a:r>
              <a:rPr kumimoji="1" lang="en-US" altLang="zh-CN">
                <a:latin typeface="Times New Roman" pitchFamily="18" charset="0"/>
                <a:ea typeface="宋体" pitchFamily="2" charset="-122"/>
                <a:sym typeface="Symbol" pitchFamily="18" charset="2"/>
              </a:rPr>
              <a:t>               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  <a:sym typeface="Symbol" pitchFamily="18" charset="2"/>
              </a:rPr>
              <a:t>L</a:t>
            </a:r>
            <a:r>
              <a:rPr kumimoji="1" lang="en-US" altLang="zh-CN" i="1" baseline="-25000">
                <a:latin typeface="Times New Roman" pitchFamily="18" charset="0"/>
                <a:ea typeface="宋体" pitchFamily="2" charset="-122"/>
                <a:sym typeface="Symbol" pitchFamily="18" charset="2"/>
              </a:rPr>
              <a:t>k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sym typeface="Symbol" pitchFamily="18" charset="2"/>
              </a:rPr>
              <a:t>(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  <a:sym typeface="Symbol" pitchFamily="18" charset="2"/>
              </a:rPr>
              <a:t>v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sym typeface="Symbol" pitchFamily="18" charset="2"/>
              </a:rPr>
              <a:t>)=min{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  <a:sym typeface="Symbol" pitchFamily="18" charset="2"/>
              </a:rPr>
              <a:t>L</a:t>
            </a:r>
            <a:r>
              <a:rPr kumimoji="1" lang="en-US" altLang="zh-CN" i="1" baseline="-25000">
                <a:latin typeface="Times New Roman" pitchFamily="18" charset="0"/>
                <a:ea typeface="宋体" pitchFamily="2" charset="-122"/>
                <a:sym typeface="Symbol" pitchFamily="18" charset="2"/>
              </a:rPr>
              <a:t>k</a:t>
            </a:r>
            <a:r>
              <a:rPr kumimoji="1" lang="en-US" altLang="zh-CN" baseline="-25000">
                <a:latin typeface="Times New Roman" pitchFamily="18" charset="0"/>
                <a:ea typeface="宋体" pitchFamily="2" charset="-122"/>
                <a:sym typeface="Symbol" pitchFamily="18" charset="2"/>
              </a:rPr>
              <a:t>-1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sym typeface="Symbol" pitchFamily="18" charset="2"/>
              </a:rPr>
              <a:t>(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  <a:sym typeface="Symbol" pitchFamily="18" charset="2"/>
              </a:rPr>
              <a:t>v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sym typeface="Symbol" pitchFamily="18" charset="2"/>
              </a:rPr>
              <a:t>), 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  <a:sym typeface="Symbol" pitchFamily="18" charset="2"/>
              </a:rPr>
              <a:t>L</a:t>
            </a:r>
            <a:r>
              <a:rPr kumimoji="1" lang="en-US" altLang="zh-CN" i="1" baseline="-25000">
                <a:latin typeface="Times New Roman" pitchFamily="18" charset="0"/>
                <a:ea typeface="宋体" pitchFamily="2" charset="-122"/>
                <a:sym typeface="Symbol" pitchFamily="18" charset="2"/>
              </a:rPr>
              <a:t>k</a:t>
            </a:r>
            <a:r>
              <a:rPr kumimoji="1" lang="en-US" altLang="zh-CN" baseline="-25000">
                <a:latin typeface="Times New Roman" pitchFamily="18" charset="0"/>
                <a:ea typeface="宋体" pitchFamily="2" charset="-122"/>
                <a:sym typeface="Symbol" pitchFamily="18" charset="2"/>
              </a:rPr>
              <a:t>-1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sym typeface="Symbol" pitchFamily="18" charset="2"/>
              </a:rPr>
              <a:t>(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  <a:sym typeface="Symbol" pitchFamily="18" charset="2"/>
              </a:rPr>
              <a:t>u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sym typeface="Symbol" pitchFamily="18" charset="2"/>
              </a:rPr>
              <a:t>)+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  <a:sym typeface="Symbol" pitchFamily="18" charset="2"/>
              </a:rPr>
              <a:t>w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sym typeface="Symbol" pitchFamily="18" charset="2"/>
              </a:rPr>
              <a:t>(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  <a:sym typeface="Symbol" pitchFamily="18" charset="2"/>
              </a:rPr>
              <a:t>u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sym typeface="Symbol" pitchFamily="18" charset="2"/>
              </a:rPr>
              <a:t>,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  <a:sym typeface="Symbol" pitchFamily="18" charset="2"/>
              </a:rPr>
              <a:t>v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sym typeface="Symbol" pitchFamily="18" charset="2"/>
              </a:rPr>
              <a:t>)}</a:t>
            </a:r>
          </a:p>
        </p:txBody>
      </p:sp>
      <p:sp>
        <p:nvSpPr>
          <p:cNvPr id="28676" name="Text Box 2">
            <a:extLst>
              <a:ext uri="{FF2B5EF4-FFF2-40B4-BE49-F238E27FC236}">
                <a16:creationId xmlns:a16="http://schemas.microsoft.com/office/drawing/2014/main" id="{FA88A39E-6075-44B9-A57B-D642FE5EC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3810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10.6    Shortest Path Problems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8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8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8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83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83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83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23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1">
            <a:extLst>
              <a:ext uri="{FF2B5EF4-FFF2-40B4-BE49-F238E27FC236}">
                <a16:creationId xmlns:a16="http://schemas.microsoft.com/office/drawing/2014/main" id="{6C978991-A82B-4247-A688-2356FFA08F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8216F5E-1FD2-4288-B9F3-9FA30AE26CF3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9A0EAD77-E94C-48B3-A074-68BED8A29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3DFA8333-4A61-4484-8EC5-254B2B65A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1020A447-FF60-41FF-B0EC-7901FBAC8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E205077B-0BD4-4212-8D54-FE9885303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295815" name="Text Box 7">
            <a:extLst>
              <a:ext uri="{FF2B5EF4-FFF2-40B4-BE49-F238E27FC236}">
                <a16:creationId xmlns:a16="http://schemas.microsoft.com/office/drawing/2014/main" id="{1A6D94A7-5090-4442-919B-83137FCB7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76250"/>
            <a:ext cx="8353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Step 2</a:t>
            </a:r>
          </a:p>
        </p:txBody>
      </p:sp>
      <p:grpSp>
        <p:nvGrpSpPr>
          <p:cNvPr id="30728" name="Group 8">
            <a:extLst>
              <a:ext uri="{FF2B5EF4-FFF2-40B4-BE49-F238E27FC236}">
                <a16:creationId xmlns:a16="http://schemas.microsoft.com/office/drawing/2014/main" id="{8FB50D6E-AD2F-4724-BB4F-D274703B77C7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1628775"/>
            <a:ext cx="7083425" cy="4191000"/>
            <a:chOff x="566" y="1026"/>
            <a:chExt cx="4462" cy="2640"/>
          </a:xfrm>
        </p:grpSpPr>
        <p:grpSp>
          <p:nvGrpSpPr>
            <p:cNvPr id="30734" name="Group 9">
              <a:extLst>
                <a:ext uri="{FF2B5EF4-FFF2-40B4-BE49-F238E27FC236}">
                  <a16:creationId xmlns:a16="http://schemas.microsoft.com/office/drawing/2014/main" id="{A62651CB-0580-45C8-8D94-D8FE4E6A26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7" y="1026"/>
              <a:ext cx="4461" cy="2640"/>
              <a:chOff x="567" y="1026"/>
              <a:chExt cx="4461" cy="2640"/>
            </a:xfrm>
          </p:grpSpPr>
          <p:grpSp>
            <p:nvGrpSpPr>
              <p:cNvPr id="30738" name="Group 10">
                <a:extLst>
                  <a:ext uri="{FF2B5EF4-FFF2-40B4-BE49-F238E27FC236}">
                    <a16:creationId xmlns:a16="http://schemas.microsoft.com/office/drawing/2014/main" id="{C3D09C99-470D-4EFC-BF58-3D44CBCA39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12" y="1026"/>
                <a:ext cx="4416" cy="2583"/>
                <a:chOff x="340" y="1026"/>
                <a:chExt cx="4416" cy="2583"/>
              </a:xfrm>
            </p:grpSpPr>
            <p:grpSp>
              <p:nvGrpSpPr>
                <p:cNvPr id="30745" name="Group 11">
                  <a:extLst>
                    <a:ext uri="{FF2B5EF4-FFF2-40B4-BE49-F238E27FC236}">
                      <a16:creationId xmlns:a16="http://schemas.microsoft.com/office/drawing/2014/main" id="{6C934225-E16F-49A1-A2F9-6C8C527ED89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0" y="1026"/>
                  <a:ext cx="4416" cy="2583"/>
                  <a:chOff x="336" y="1008"/>
                  <a:chExt cx="4416" cy="2583"/>
                </a:xfrm>
              </p:grpSpPr>
              <p:sp>
                <p:nvSpPr>
                  <p:cNvPr id="30755" name="AutoShape 12">
                    <a:extLst>
                      <a:ext uri="{FF2B5EF4-FFF2-40B4-BE49-F238E27FC236}">
                        <a16:creationId xmlns:a16="http://schemas.microsoft.com/office/drawing/2014/main" id="{7B0C1E3C-6D7B-49C7-95D3-AFCBCC156F8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76" y="2256"/>
                    <a:ext cx="96" cy="96"/>
                  </a:xfrm>
                  <a:prstGeom prst="flowChartConnector">
                    <a:avLst/>
                  </a:prstGeom>
                  <a:solidFill>
                    <a:srgbClr val="FF3300"/>
                  </a:solidFill>
                  <a:ln w="12700">
                    <a:solidFill>
                      <a:schemeClr val="tx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9pPr>
                  </a:lstStyle>
                  <a:p>
                    <a:pPr algn="r">
                      <a:spcBef>
                        <a:spcPct val="50000"/>
                      </a:spcBef>
                      <a:buFont typeface="Wingdings" panose="05000000000000000000" pitchFamily="2" charset="2"/>
                      <a:buChar char="Ø"/>
                    </a:pPr>
                    <a:endParaRPr lang="zh-CN" altLang="en-US"/>
                  </a:p>
                </p:txBody>
              </p:sp>
              <p:sp>
                <p:nvSpPr>
                  <p:cNvPr id="30756" name="AutoShape 13">
                    <a:extLst>
                      <a:ext uri="{FF2B5EF4-FFF2-40B4-BE49-F238E27FC236}">
                        <a16:creationId xmlns:a16="http://schemas.microsoft.com/office/drawing/2014/main" id="{08A4F184-AB43-4C9F-9136-C7AC4081660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1344"/>
                    <a:ext cx="96" cy="96"/>
                  </a:xfrm>
                  <a:prstGeom prst="flowChartConnector">
                    <a:avLst/>
                  </a:prstGeom>
                  <a:solidFill>
                    <a:srgbClr val="FF3300"/>
                  </a:solidFill>
                  <a:ln w="12700">
                    <a:solidFill>
                      <a:schemeClr val="tx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9pPr>
                  </a:lstStyle>
                  <a:p>
                    <a:pPr algn="r">
                      <a:spcBef>
                        <a:spcPct val="50000"/>
                      </a:spcBef>
                      <a:buFont typeface="Wingdings" panose="05000000000000000000" pitchFamily="2" charset="2"/>
                      <a:buChar char="Ø"/>
                    </a:pPr>
                    <a:endParaRPr lang="zh-CN" altLang="en-US"/>
                  </a:p>
                </p:txBody>
              </p:sp>
              <p:sp>
                <p:nvSpPr>
                  <p:cNvPr id="30757" name="AutoShape 14">
                    <a:extLst>
                      <a:ext uri="{FF2B5EF4-FFF2-40B4-BE49-F238E27FC236}">
                        <a16:creationId xmlns:a16="http://schemas.microsoft.com/office/drawing/2014/main" id="{8BFA6FCC-ADAB-40FB-9B48-52315F2971E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3168"/>
                    <a:ext cx="96" cy="96"/>
                  </a:xfrm>
                  <a:prstGeom prst="flowChartConnector">
                    <a:avLst/>
                  </a:prstGeom>
                  <a:solidFill>
                    <a:srgbClr val="FF3300"/>
                  </a:solidFill>
                  <a:ln w="12700">
                    <a:solidFill>
                      <a:schemeClr val="tx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9pPr>
                  </a:lstStyle>
                  <a:p>
                    <a:pPr algn="r">
                      <a:spcBef>
                        <a:spcPct val="50000"/>
                      </a:spcBef>
                      <a:buFont typeface="Wingdings" panose="05000000000000000000" pitchFamily="2" charset="2"/>
                      <a:buChar char="Ø"/>
                    </a:pPr>
                    <a:endParaRPr lang="zh-CN" altLang="en-US"/>
                  </a:p>
                </p:txBody>
              </p:sp>
              <p:sp>
                <p:nvSpPr>
                  <p:cNvPr id="30758" name="AutoShape 15">
                    <a:extLst>
                      <a:ext uri="{FF2B5EF4-FFF2-40B4-BE49-F238E27FC236}">
                        <a16:creationId xmlns:a16="http://schemas.microsoft.com/office/drawing/2014/main" id="{71FBFC60-3D9F-49A2-BE9A-910F6492345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20" y="2256"/>
                    <a:ext cx="96" cy="96"/>
                  </a:xfrm>
                  <a:prstGeom prst="flowChartConnector">
                    <a:avLst/>
                  </a:prstGeom>
                  <a:solidFill>
                    <a:srgbClr val="FF3300"/>
                  </a:solidFill>
                  <a:ln w="12700">
                    <a:solidFill>
                      <a:schemeClr val="tx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9pPr>
                  </a:lstStyle>
                  <a:p>
                    <a:pPr algn="r">
                      <a:spcBef>
                        <a:spcPct val="50000"/>
                      </a:spcBef>
                      <a:buFont typeface="Wingdings" panose="05000000000000000000" pitchFamily="2" charset="2"/>
                      <a:buChar char="Ø"/>
                    </a:pPr>
                    <a:endParaRPr lang="zh-CN" altLang="en-US"/>
                  </a:p>
                </p:txBody>
              </p:sp>
              <p:sp>
                <p:nvSpPr>
                  <p:cNvPr id="30759" name="AutoShape 16">
                    <a:extLst>
                      <a:ext uri="{FF2B5EF4-FFF2-40B4-BE49-F238E27FC236}">
                        <a16:creationId xmlns:a16="http://schemas.microsoft.com/office/drawing/2014/main" id="{4D43A56C-2F92-4F55-BE2F-7324E1A1A2E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1344"/>
                    <a:ext cx="96" cy="96"/>
                  </a:xfrm>
                  <a:prstGeom prst="flowChartConnector">
                    <a:avLst/>
                  </a:prstGeom>
                  <a:solidFill>
                    <a:srgbClr val="FF3300"/>
                  </a:solidFill>
                  <a:ln w="12700">
                    <a:solidFill>
                      <a:schemeClr val="tx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9pPr>
                  </a:lstStyle>
                  <a:p>
                    <a:pPr algn="r">
                      <a:spcBef>
                        <a:spcPct val="50000"/>
                      </a:spcBef>
                      <a:buFont typeface="Wingdings" panose="05000000000000000000" pitchFamily="2" charset="2"/>
                      <a:buChar char="Ø"/>
                    </a:pPr>
                    <a:endParaRPr lang="zh-CN" altLang="en-US"/>
                  </a:p>
                </p:txBody>
              </p:sp>
              <p:sp>
                <p:nvSpPr>
                  <p:cNvPr id="30760" name="AutoShape 17">
                    <a:extLst>
                      <a:ext uri="{FF2B5EF4-FFF2-40B4-BE49-F238E27FC236}">
                        <a16:creationId xmlns:a16="http://schemas.microsoft.com/office/drawing/2014/main" id="{6B255757-B355-4537-92A6-3ADF08365B2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3168"/>
                    <a:ext cx="96" cy="96"/>
                  </a:xfrm>
                  <a:prstGeom prst="flowChartConnector">
                    <a:avLst/>
                  </a:prstGeom>
                  <a:solidFill>
                    <a:srgbClr val="FF3300"/>
                  </a:solidFill>
                  <a:ln w="12700">
                    <a:solidFill>
                      <a:schemeClr val="tx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9pPr>
                  </a:lstStyle>
                  <a:p>
                    <a:pPr algn="r">
                      <a:spcBef>
                        <a:spcPct val="50000"/>
                      </a:spcBef>
                      <a:buFont typeface="Wingdings" panose="05000000000000000000" pitchFamily="2" charset="2"/>
                      <a:buChar char="Ø"/>
                    </a:pPr>
                    <a:endParaRPr lang="zh-CN" altLang="en-US"/>
                  </a:p>
                </p:txBody>
              </p:sp>
              <p:cxnSp>
                <p:nvCxnSpPr>
                  <p:cNvPr id="30761" name="AutoShape 18">
                    <a:extLst>
                      <a:ext uri="{FF2B5EF4-FFF2-40B4-BE49-F238E27FC236}">
                        <a16:creationId xmlns:a16="http://schemas.microsoft.com/office/drawing/2014/main" id="{226A4064-7353-48B0-BA9D-B6DA9F53A4CE}"/>
                      </a:ext>
                    </a:extLst>
                  </p:cNvPr>
                  <p:cNvCxnSpPr>
                    <a:cxnSpLocks noChangeShapeType="1"/>
                    <a:stCxn id="30755" idx="7"/>
                    <a:endCxn id="30756" idx="3"/>
                  </p:cNvCxnSpPr>
                  <p:nvPr/>
                </p:nvCxnSpPr>
                <p:spPr bwMode="auto">
                  <a:xfrm flipV="1">
                    <a:off x="658" y="1426"/>
                    <a:ext cx="940" cy="844"/>
                  </a:xfrm>
                  <a:prstGeom prst="straightConnector1">
                    <a:avLst/>
                  </a:prstGeom>
                  <a:noFill/>
                  <a:ln w="25400">
                    <a:solidFill>
                      <a:srgbClr val="66FF3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0762" name="AutoShape 19">
                    <a:extLst>
                      <a:ext uri="{FF2B5EF4-FFF2-40B4-BE49-F238E27FC236}">
                        <a16:creationId xmlns:a16="http://schemas.microsoft.com/office/drawing/2014/main" id="{B3A37BA1-2BE3-494A-8D7F-67D9FC9A9028}"/>
                      </a:ext>
                    </a:extLst>
                  </p:cNvPr>
                  <p:cNvCxnSpPr>
                    <a:cxnSpLocks noChangeShapeType="1"/>
                    <a:stCxn id="30756" idx="6"/>
                    <a:endCxn id="30759" idx="2"/>
                  </p:cNvCxnSpPr>
                  <p:nvPr/>
                </p:nvCxnSpPr>
                <p:spPr bwMode="auto">
                  <a:xfrm>
                    <a:off x="1680" y="1392"/>
                    <a:ext cx="1632" cy="0"/>
                  </a:xfrm>
                  <a:prstGeom prst="straightConnector1">
                    <a:avLst/>
                  </a:prstGeom>
                  <a:noFill/>
                  <a:ln w="25400">
                    <a:solidFill>
                      <a:srgbClr val="66FF3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0763" name="AutoShape 20">
                    <a:extLst>
                      <a:ext uri="{FF2B5EF4-FFF2-40B4-BE49-F238E27FC236}">
                        <a16:creationId xmlns:a16="http://schemas.microsoft.com/office/drawing/2014/main" id="{33FDD3F8-ACA4-4B8D-8837-E69B918E5C65}"/>
                      </a:ext>
                    </a:extLst>
                  </p:cNvPr>
                  <p:cNvCxnSpPr>
                    <a:cxnSpLocks noChangeShapeType="1"/>
                    <a:stCxn id="30759" idx="5"/>
                    <a:endCxn id="30758" idx="1"/>
                  </p:cNvCxnSpPr>
                  <p:nvPr/>
                </p:nvCxnSpPr>
                <p:spPr bwMode="auto">
                  <a:xfrm>
                    <a:off x="3394" y="1426"/>
                    <a:ext cx="940" cy="844"/>
                  </a:xfrm>
                  <a:prstGeom prst="straightConnector1">
                    <a:avLst/>
                  </a:prstGeom>
                  <a:noFill/>
                  <a:ln w="25400">
                    <a:solidFill>
                      <a:srgbClr val="66FF3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0764" name="AutoShape 21">
                    <a:extLst>
                      <a:ext uri="{FF2B5EF4-FFF2-40B4-BE49-F238E27FC236}">
                        <a16:creationId xmlns:a16="http://schemas.microsoft.com/office/drawing/2014/main" id="{1A971F0C-88E6-40A5-A369-E9455D62FA60}"/>
                      </a:ext>
                    </a:extLst>
                  </p:cNvPr>
                  <p:cNvCxnSpPr>
                    <a:cxnSpLocks noChangeShapeType="1"/>
                    <a:stCxn id="30758" idx="3"/>
                    <a:endCxn id="30760" idx="7"/>
                  </p:cNvCxnSpPr>
                  <p:nvPr/>
                </p:nvCxnSpPr>
                <p:spPr bwMode="auto">
                  <a:xfrm flipH="1">
                    <a:off x="3394" y="2338"/>
                    <a:ext cx="940" cy="844"/>
                  </a:xfrm>
                  <a:prstGeom prst="straightConnector1">
                    <a:avLst/>
                  </a:prstGeom>
                  <a:noFill/>
                  <a:ln w="25400">
                    <a:solidFill>
                      <a:srgbClr val="66FF3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0765" name="AutoShape 22">
                    <a:extLst>
                      <a:ext uri="{FF2B5EF4-FFF2-40B4-BE49-F238E27FC236}">
                        <a16:creationId xmlns:a16="http://schemas.microsoft.com/office/drawing/2014/main" id="{A7D88D07-9363-46A2-8822-87E9AA3BEDDF}"/>
                      </a:ext>
                    </a:extLst>
                  </p:cNvPr>
                  <p:cNvCxnSpPr>
                    <a:cxnSpLocks noChangeShapeType="1"/>
                    <a:stCxn id="30760" idx="2"/>
                    <a:endCxn id="30757" idx="6"/>
                  </p:cNvCxnSpPr>
                  <p:nvPr/>
                </p:nvCxnSpPr>
                <p:spPr bwMode="auto">
                  <a:xfrm flipH="1">
                    <a:off x="1680" y="3216"/>
                    <a:ext cx="1632" cy="0"/>
                  </a:xfrm>
                  <a:prstGeom prst="straightConnector1">
                    <a:avLst/>
                  </a:prstGeom>
                  <a:noFill/>
                  <a:ln w="25400">
                    <a:solidFill>
                      <a:srgbClr val="66FF3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0766" name="AutoShape 23">
                    <a:extLst>
                      <a:ext uri="{FF2B5EF4-FFF2-40B4-BE49-F238E27FC236}">
                        <a16:creationId xmlns:a16="http://schemas.microsoft.com/office/drawing/2014/main" id="{6E038A48-FB63-4A25-B752-E2E3F543C07E}"/>
                      </a:ext>
                    </a:extLst>
                  </p:cNvPr>
                  <p:cNvCxnSpPr>
                    <a:cxnSpLocks noChangeShapeType="1"/>
                    <a:stCxn id="30757" idx="1"/>
                    <a:endCxn id="30755" idx="5"/>
                  </p:cNvCxnSpPr>
                  <p:nvPr/>
                </p:nvCxnSpPr>
                <p:spPr bwMode="auto">
                  <a:xfrm flipH="1" flipV="1">
                    <a:off x="658" y="2338"/>
                    <a:ext cx="940" cy="844"/>
                  </a:xfrm>
                  <a:prstGeom prst="straightConnector1">
                    <a:avLst/>
                  </a:prstGeom>
                  <a:noFill/>
                  <a:ln w="25400">
                    <a:solidFill>
                      <a:srgbClr val="66FF3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0767" name="AutoShape 24">
                    <a:extLst>
                      <a:ext uri="{FF2B5EF4-FFF2-40B4-BE49-F238E27FC236}">
                        <a16:creationId xmlns:a16="http://schemas.microsoft.com/office/drawing/2014/main" id="{1A17B65C-2EE2-4BA8-9A18-72D0089CD655}"/>
                      </a:ext>
                    </a:extLst>
                  </p:cNvPr>
                  <p:cNvCxnSpPr>
                    <a:cxnSpLocks noChangeShapeType="1"/>
                    <a:stCxn id="30757" idx="0"/>
                    <a:endCxn id="30756" idx="4"/>
                  </p:cNvCxnSpPr>
                  <p:nvPr/>
                </p:nvCxnSpPr>
                <p:spPr bwMode="auto">
                  <a:xfrm flipV="1">
                    <a:off x="1632" y="1440"/>
                    <a:ext cx="0" cy="1728"/>
                  </a:xfrm>
                  <a:prstGeom prst="straightConnector1">
                    <a:avLst/>
                  </a:prstGeom>
                  <a:noFill/>
                  <a:ln w="25400">
                    <a:solidFill>
                      <a:srgbClr val="66FF3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0768" name="AutoShape 25">
                    <a:extLst>
                      <a:ext uri="{FF2B5EF4-FFF2-40B4-BE49-F238E27FC236}">
                        <a16:creationId xmlns:a16="http://schemas.microsoft.com/office/drawing/2014/main" id="{3C72BA2A-3942-4724-9E80-2CBADBD326CD}"/>
                      </a:ext>
                    </a:extLst>
                  </p:cNvPr>
                  <p:cNvCxnSpPr>
                    <a:cxnSpLocks noChangeShapeType="1"/>
                    <a:stCxn id="30760" idx="0"/>
                    <a:endCxn id="30759" idx="4"/>
                  </p:cNvCxnSpPr>
                  <p:nvPr/>
                </p:nvCxnSpPr>
                <p:spPr bwMode="auto">
                  <a:xfrm flipV="1">
                    <a:off x="3360" y="1440"/>
                    <a:ext cx="0" cy="1728"/>
                  </a:xfrm>
                  <a:prstGeom prst="straightConnector1">
                    <a:avLst/>
                  </a:prstGeom>
                  <a:noFill/>
                  <a:ln w="25400">
                    <a:solidFill>
                      <a:srgbClr val="66FF3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0769" name="AutoShape 26">
                    <a:extLst>
                      <a:ext uri="{FF2B5EF4-FFF2-40B4-BE49-F238E27FC236}">
                        <a16:creationId xmlns:a16="http://schemas.microsoft.com/office/drawing/2014/main" id="{E76B13A4-7486-4907-B06A-31629793B881}"/>
                      </a:ext>
                    </a:extLst>
                  </p:cNvPr>
                  <p:cNvCxnSpPr>
                    <a:cxnSpLocks noChangeShapeType="1"/>
                    <a:stCxn id="30757" idx="7"/>
                    <a:endCxn id="30759" idx="3"/>
                  </p:cNvCxnSpPr>
                  <p:nvPr/>
                </p:nvCxnSpPr>
                <p:spPr bwMode="auto">
                  <a:xfrm flipV="1">
                    <a:off x="1666" y="1426"/>
                    <a:ext cx="1660" cy="1756"/>
                  </a:xfrm>
                  <a:prstGeom prst="straightConnector1">
                    <a:avLst/>
                  </a:prstGeom>
                  <a:noFill/>
                  <a:ln w="25400">
                    <a:solidFill>
                      <a:srgbClr val="66FF3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2295835" name="Text Box 27">
                    <a:extLst>
                      <a:ext uri="{FF2B5EF4-FFF2-40B4-BE49-F238E27FC236}">
                        <a16:creationId xmlns:a16="http://schemas.microsoft.com/office/drawing/2014/main" id="{A8342F94-1DC9-431D-AF68-E6D15D753C7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6" y="2112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5pPr>
                    <a:lvl6pPr marL="25146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6pPr>
                    <a:lvl7pPr marL="29718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7pPr>
                    <a:lvl8pPr marL="34290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8pPr>
                    <a:lvl9pPr marL="38862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CN" sz="2800" b="0" i="1"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rPr>
                      <a:t>a</a:t>
                    </a:r>
                  </a:p>
                </p:txBody>
              </p:sp>
              <p:sp>
                <p:nvSpPr>
                  <p:cNvPr id="2295836" name="Text Box 28">
                    <a:extLst>
                      <a:ext uri="{FF2B5EF4-FFF2-40B4-BE49-F238E27FC236}">
                        <a16:creationId xmlns:a16="http://schemas.microsoft.com/office/drawing/2014/main" id="{23BB609E-7BB1-4FF6-8BF1-1DEA2E6CCC9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88" y="1008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5pPr>
                    <a:lvl6pPr marL="25146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6pPr>
                    <a:lvl7pPr marL="29718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7pPr>
                    <a:lvl8pPr marL="34290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8pPr>
                    <a:lvl9pPr marL="38862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CN" sz="2800" b="0" i="1"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rPr>
                      <a:t>b</a:t>
                    </a:r>
                  </a:p>
                </p:txBody>
              </p:sp>
              <p:sp>
                <p:nvSpPr>
                  <p:cNvPr id="2295837" name="Text Box 29">
                    <a:extLst>
                      <a:ext uri="{FF2B5EF4-FFF2-40B4-BE49-F238E27FC236}">
                        <a16:creationId xmlns:a16="http://schemas.microsoft.com/office/drawing/2014/main" id="{D4252B23-E27D-4AD3-A891-4A4C8087682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16" y="1008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5pPr>
                    <a:lvl6pPr marL="25146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6pPr>
                    <a:lvl7pPr marL="29718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7pPr>
                    <a:lvl8pPr marL="34290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8pPr>
                    <a:lvl9pPr marL="38862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CN" sz="2800" b="0" i="1"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rPr>
                      <a:t>d</a:t>
                    </a:r>
                  </a:p>
                </p:txBody>
              </p:sp>
              <p:sp>
                <p:nvSpPr>
                  <p:cNvPr id="2295838" name="Text Box 30">
                    <a:extLst>
                      <a:ext uri="{FF2B5EF4-FFF2-40B4-BE49-F238E27FC236}">
                        <a16:creationId xmlns:a16="http://schemas.microsoft.com/office/drawing/2014/main" id="{66EF3631-B376-4EF5-AD1C-9F15EF86180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64" y="2112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5pPr>
                    <a:lvl6pPr marL="25146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6pPr>
                    <a:lvl7pPr marL="29718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7pPr>
                    <a:lvl8pPr marL="34290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8pPr>
                    <a:lvl9pPr marL="38862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CN" sz="2800" b="0" i="1"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rPr>
                      <a:t>z</a:t>
                    </a:r>
                  </a:p>
                </p:txBody>
              </p:sp>
              <p:sp>
                <p:nvSpPr>
                  <p:cNvPr id="2295839" name="Text Box 31">
                    <a:extLst>
                      <a:ext uri="{FF2B5EF4-FFF2-40B4-BE49-F238E27FC236}">
                        <a16:creationId xmlns:a16="http://schemas.microsoft.com/office/drawing/2014/main" id="{44E75466-C67A-497A-96A6-8306BD7CDBE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4" y="3264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5pPr>
                    <a:lvl6pPr marL="25146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6pPr>
                    <a:lvl7pPr marL="29718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7pPr>
                    <a:lvl8pPr marL="34290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8pPr>
                    <a:lvl9pPr marL="38862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CN" sz="2800" b="0" i="1"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rPr>
                      <a:t>e</a:t>
                    </a:r>
                  </a:p>
                </p:txBody>
              </p:sp>
              <p:sp>
                <p:nvSpPr>
                  <p:cNvPr id="2295840" name="Text Box 32">
                    <a:extLst>
                      <a:ext uri="{FF2B5EF4-FFF2-40B4-BE49-F238E27FC236}">
                        <a16:creationId xmlns:a16="http://schemas.microsoft.com/office/drawing/2014/main" id="{9B58A27D-0AFC-4AE3-81B3-1FD39ECE623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88" y="3264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5pPr>
                    <a:lvl6pPr marL="25146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6pPr>
                    <a:lvl7pPr marL="29718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7pPr>
                    <a:lvl8pPr marL="34290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8pPr>
                    <a:lvl9pPr marL="38862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CN" sz="2800" b="0" i="1"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rPr>
                      <a:t>c</a:t>
                    </a:r>
                  </a:p>
                </p:txBody>
              </p:sp>
            </p:grpSp>
            <p:sp>
              <p:nvSpPr>
                <p:cNvPr id="2295841" name="Text Box 33">
                  <a:extLst>
                    <a:ext uri="{FF2B5EF4-FFF2-40B4-BE49-F238E27FC236}">
                      <a16:creationId xmlns:a16="http://schemas.microsoft.com/office/drawing/2014/main" id="{388A82B1-F991-4B28-A56C-F8AAAEF261A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16" y="1584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sz="2800" b="0">
                      <a:solidFill>
                        <a:srgbClr val="33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itchFamily="66" charset="0"/>
                      <a:ea typeface="宋体" pitchFamily="2" charset="-122"/>
                    </a:rPr>
                    <a:t>4</a:t>
                  </a:r>
                </a:p>
              </p:txBody>
            </p:sp>
            <p:sp>
              <p:nvSpPr>
                <p:cNvPr id="2295842" name="Text Box 34">
                  <a:extLst>
                    <a:ext uri="{FF2B5EF4-FFF2-40B4-BE49-F238E27FC236}">
                      <a16:creationId xmlns:a16="http://schemas.microsoft.com/office/drawing/2014/main" id="{37C2F440-BB12-4BEC-B68F-86D86E9B68A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16" y="2736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sz="2800" b="0">
                      <a:solidFill>
                        <a:srgbClr val="33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itchFamily="66" charset="0"/>
                      <a:ea typeface="宋体" pitchFamily="2" charset="-122"/>
                    </a:rPr>
                    <a:t>2</a:t>
                  </a:r>
                </a:p>
              </p:txBody>
            </p:sp>
            <p:sp>
              <p:nvSpPr>
                <p:cNvPr id="2295843" name="Text Box 35">
                  <a:extLst>
                    <a:ext uri="{FF2B5EF4-FFF2-40B4-BE49-F238E27FC236}">
                      <a16:creationId xmlns:a16="http://schemas.microsoft.com/office/drawing/2014/main" id="{CC30F8E5-7593-460C-9F32-D1C173C7E46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44" y="2112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sz="2800" b="0">
                      <a:solidFill>
                        <a:srgbClr val="33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itchFamily="66" charset="0"/>
                      <a:ea typeface="宋体" pitchFamily="2" charset="-122"/>
                    </a:rPr>
                    <a:t>1</a:t>
                  </a:r>
                </a:p>
              </p:txBody>
            </p:sp>
            <p:sp>
              <p:nvSpPr>
                <p:cNvPr id="2295844" name="Text Box 36">
                  <a:extLst>
                    <a:ext uri="{FF2B5EF4-FFF2-40B4-BE49-F238E27FC236}">
                      <a16:creationId xmlns:a16="http://schemas.microsoft.com/office/drawing/2014/main" id="{14704DB5-1FDA-4D1B-B830-F70CE07EC13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04" y="1392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sz="2800" b="0">
                      <a:solidFill>
                        <a:srgbClr val="33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itchFamily="66" charset="0"/>
                      <a:ea typeface="宋体" pitchFamily="2" charset="-122"/>
                    </a:rPr>
                    <a:t>5</a:t>
                  </a:r>
                </a:p>
              </p:txBody>
            </p:sp>
            <p:sp>
              <p:nvSpPr>
                <p:cNvPr id="2295845" name="Text Box 37">
                  <a:extLst>
                    <a:ext uri="{FF2B5EF4-FFF2-40B4-BE49-F238E27FC236}">
                      <a16:creationId xmlns:a16="http://schemas.microsoft.com/office/drawing/2014/main" id="{4743BD42-627E-44EA-896E-CB52FCDE59F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08" y="2064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sz="2800" b="0">
                      <a:solidFill>
                        <a:srgbClr val="33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itchFamily="66" charset="0"/>
                      <a:ea typeface="宋体" pitchFamily="2" charset="-122"/>
                    </a:rPr>
                    <a:t>8</a:t>
                  </a:r>
                </a:p>
              </p:txBody>
            </p:sp>
            <p:sp>
              <p:nvSpPr>
                <p:cNvPr id="2295846" name="Text Box 38">
                  <a:extLst>
                    <a:ext uri="{FF2B5EF4-FFF2-40B4-BE49-F238E27FC236}">
                      <a16:creationId xmlns:a16="http://schemas.microsoft.com/office/drawing/2014/main" id="{52251246-B2D8-452F-AC54-6D7020C2752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04" y="2880"/>
                  <a:ext cx="384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sz="2800" b="0">
                      <a:solidFill>
                        <a:srgbClr val="33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itchFamily="66" charset="0"/>
                      <a:ea typeface="宋体" pitchFamily="2" charset="-122"/>
                    </a:rPr>
                    <a:t>10</a:t>
                  </a:r>
                </a:p>
              </p:txBody>
            </p:sp>
            <p:sp>
              <p:nvSpPr>
                <p:cNvPr id="2295847" name="Text Box 39">
                  <a:extLst>
                    <a:ext uri="{FF2B5EF4-FFF2-40B4-BE49-F238E27FC236}">
                      <a16:creationId xmlns:a16="http://schemas.microsoft.com/office/drawing/2014/main" id="{CCCAEC05-99B7-40F2-B9BF-7DE16B19810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72" y="2160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sz="2800" b="0">
                      <a:solidFill>
                        <a:srgbClr val="33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itchFamily="66" charset="0"/>
                      <a:ea typeface="宋体" pitchFamily="2" charset="-122"/>
                    </a:rPr>
                    <a:t>2</a:t>
                  </a:r>
                </a:p>
              </p:txBody>
            </p:sp>
            <p:sp>
              <p:nvSpPr>
                <p:cNvPr id="2295848" name="Text Box 40">
                  <a:extLst>
                    <a:ext uri="{FF2B5EF4-FFF2-40B4-BE49-F238E27FC236}">
                      <a16:creationId xmlns:a16="http://schemas.microsoft.com/office/drawing/2014/main" id="{8C4367F9-DF44-4C66-8A92-13591951029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40" y="1536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sz="2800" b="0">
                      <a:solidFill>
                        <a:srgbClr val="33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itchFamily="66" charset="0"/>
                      <a:ea typeface="宋体" pitchFamily="2" charset="-122"/>
                    </a:rPr>
                    <a:t>6</a:t>
                  </a:r>
                </a:p>
              </p:txBody>
            </p:sp>
            <p:sp>
              <p:nvSpPr>
                <p:cNvPr id="2295849" name="Text Box 41">
                  <a:extLst>
                    <a:ext uri="{FF2B5EF4-FFF2-40B4-BE49-F238E27FC236}">
                      <a16:creationId xmlns:a16="http://schemas.microsoft.com/office/drawing/2014/main" id="{07DD8902-02E8-48B3-9B08-314910BD4CE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96" y="2400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sz="2800" b="0">
                      <a:solidFill>
                        <a:srgbClr val="33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itchFamily="66" charset="0"/>
                      <a:ea typeface="宋体" pitchFamily="2" charset="-122"/>
                    </a:rPr>
                    <a:t>3</a:t>
                  </a:r>
                </a:p>
              </p:txBody>
            </p:sp>
          </p:grpSp>
          <p:sp>
            <p:nvSpPr>
              <p:cNvPr id="2295850" name="Text Box 42">
                <a:extLst>
                  <a:ext uri="{FF2B5EF4-FFF2-40B4-BE49-F238E27FC236}">
                    <a16:creationId xmlns:a16="http://schemas.microsoft.com/office/drawing/2014/main" id="{F75B78F7-D890-4189-B292-1BBE214BC9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7" y="2387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2295851" name="Text Box 43">
                <a:extLst>
                  <a:ext uri="{FF2B5EF4-FFF2-40B4-BE49-F238E27FC236}">
                    <a16:creationId xmlns:a16="http://schemas.microsoft.com/office/drawing/2014/main" id="{C709AA40-109F-4DD2-B6C1-986A57C91F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8" y="1026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en-US" sz="2800" b="0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</a:t>
                </a:r>
              </a:p>
            </p:txBody>
          </p:sp>
          <p:sp>
            <p:nvSpPr>
              <p:cNvPr id="2295852" name="Text Box 44">
                <a:extLst>
                  <a:ext uri="{FF2B5EF4-FFF2-40B4-BE49-F238E27FC236}">
                    <a16:creationId xmlns:a16="http://schemas.microsoft.com/office/drawing/2014/main" id="{88386232-5C89-4700-9505-9B180868AF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1026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en-US" sz="2800" b="0">
                    <a:solidFill>
                      <a:srgbClr val="FF99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</a:t>
                </a:r>
              </a:p>
            </p:txBody>
          </p:sp>
          <p:sp>
            <p:nvSpPr>
              <p:cNvPr id="2295853" name="Text Box 45">
                <a:extLst>
                  <a:ext uri="{FF2B5EF4-FFF2-40B4-BE49-F238E27FC236}">
                    <a16:creationId xmlns:a16="http://schemas.microsoft.com/office/drawing/2014/main" id="{AAEC37BC-AE60-4F94-8D99-17EF6CB0C3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8" y="3339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en-US" sz="2800" b="0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</a:t>
                </a:r>
              </a:p>
            </p:txBody>
          </p:sp>
          <p:sp>
            <p:nvSpPr>
              <p:cNvPr id="2295854" name="Text Box 46">
                <a:extLst>
                  <a:ext uri="{FF2B5EF4-FFF2-40B4-BE49-F238E27FC236}">
                    <a16:creationId xmlns:a16="http://schemas.microsoft.com/office/drawing/2014/main" id="{E558BE27-13CF-4192-9087-21BD873FA2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3294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en-US" sz="2800" b="0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</a:t>
                </a:r>
              </a:p>
            </p:txBody>
          </p:sp>
          <p:sp>
            <p:nvSpPr>
              <p:cNvPr id="2295855" name="Text Box 47">
                <a:extLst>
                  <a:ext uri="{FF2B5EF4-FFF2-40B4-BE49-F238E27FC236}">
                    <a16:creationId xmlns:a16="http://schemas.microsoft.com/office/drawing/2014/main" id="{3B1F0189-2FF6-4286-974F-F3E4773E4D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12" y="2469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en-US" sz="2800" b="0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</a:t>
                </a:r>
              </a:p>
            </p:txBody>
          </p:sp>
        </p:grpSp>
        <p:sp>
          <p:nvSpPr>
            <p:cNvPr id="2295856" name="Oval 48">
              <a:extLst>
                <a:ext uri="{FF2B5EF4-FFF2-40B4-BE49-F238E27FC236}">
                  <a16:creationId xmlns:a16="http://schemas.microsoft.com/office/drawing/2014/main" id="{DAF5CA2A-27A0-4745-9F97-3E50B403B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" y="2148"/>
              <a:ext cx="288" cy="288"/>
            </a:xfrm>
            <a:prstGeom prst="ellips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457200" indent="-457200" algn="ctr" eaLnBrk="1" hangingPunct="1">
                <a:spcBef>
                  <a:spcPct val="30000"/>
                </a:spcBef>
                <a:defRPr/>
              </a:pPr>
              <a:endParaRPr kumimoji="1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sp useBgFill="1">
          <p:nvSpPr>
            <p:cNvPr id="2295857" name="Text Box 49">
              <a:extLst>
                <a:ext uri="{FF2B5EF4-FFF2-40B4-BE49-F238E27FC236}">
                  <a16:creationId xmlns:a16="http://schemas.microsoft.com/office/drawing/2014/main" id="{13BA8322-3976-467C-A018-7EE3EA91FD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6" y="1044"/>
              <a:ext cx="672" cy="327"/>
            </a:xfrm>
            <a:prstGeom prst="rect">
              <a:avLst/>
            </a:prstGeom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4 (</a:t>
              </a:r>
              <a:r>
                <a:rPr lang="en-US" altLang="zh-CN" sz="2800" b="0" i="1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a</a:t>
              </a:r>
              <a:r>
                <a:rPr lang="en-US" altLang="zh-CN" sz="2800" b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)</a:t>
              </a:r>
              <a:endParaRPr lang="en-US" altLang="zh-CN" sz="2800" b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</a:endParaRPr>
            </a:p>
          </p:txBody>
        </p:sp>
        <p:sp useBgFill="1">
          <p:nvSpPr>
            <p:cNvPr id="2295858" name="Text Box 50">
              <a:extLst>
                <a:ext uri="{FF2B5EF4-FFF2-40B4-BE49-F238E27FC236}">
                  <a16:creationId xmlns:a16="http://schemas.microsoft.com/office/drawing/2014/main" id="{1D84EC77-77A5-4C02-AB2D-7394A66485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" y="3309"/>
              <a:ext cx="672" cy="327"/>
            </a:xfrm>
            <a:prstGeom prst="rect">
              <a:avLst/>
            </a:prstGeom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2 (</a:t>
              </a:r>
              <a:r>
                <a:rPr lang="en-US" altLang="zh-CN" sz="2800" b="0" i="1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a</a:t>
              </a:r>
              <a:r>
                <a:rPr lang="en-US" altLang="zh-CN" sz="2800" b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)</a:t>
              </a:r>
              <a:endParaRPr lang="en-US" altLang="zh-CN" sz="2800" b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</a:endParaRPr>
            </a:p>
          </p:txBody>
        </p:sp>
      </p:grpSp>
      <p:sp>
        <p:nvSpPr>
          <p:cNvPr id="2295859" name="Oval 51">
            <a:extLst>
              <a:ext uri="{FF2B5EF4-FFF2-40B4-BE49-F238E27FC236}">
                <a16:creationId xmlns:a16="http://schemas.microsoft.com/office/drawing/2014/main" id="{FACD9200-74D4-484B-9FCB-DC002D2DF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8700" y="5257800"/>
            <a:ext cx="457200" cy="457200"/>
          </a:xfrm>
          <a:prstGeom prst="ellipse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 useBgFill="1">
        <p:nvSpPr>
          <p:cNvPr id="2295860" name="Text Box 52">
            <a:extLst>
              <a:ext uri="{FF2B5EF4-FFF2-40B4-BE49-F238E27FC236}">
                <a16:creationId xmlns:a16="http://schemas.microsoft.com/office/drawing/2014/main" id="{18C07CC3-E043-4B63-B8C1-FBE49011C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0175" y="1671638"/>
            <a:ext cx="1524000" cy="519112"/>
          </a:xfrm>
          <a:prstGeom prst="rect">
            <a:avLst/>
          </a:prstGeom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3 (</a:t>
            </a:r>
            <a:r>
              <a:rPr lang="en-US" altLang="zh-CN" sz="2800" b="0" i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sz="2800" b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b="0" i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c</a:t>
            </a:r>
            <a:r>
              <a:rPr lang="en-US" altLang="zh-CN" sz="2800" b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)</a:t>
            </a:r>
            <a:endParaRPr lang="en-US" altLang="zh-CN" sz="2800" b="0">
              <a:solidFill>
                <a:srgbClr val="FF66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  <a:ea typeface="宋体" pitchFamily="2" charset="-122"/>
            </a:endParaRPr>
          </a:p>
        </p:txBody>
      </p:sp>
      <p:sp useBgFill="1">
        <p:nvSpPr>
          <p:cNvPr id="2295861" name="Text Box 53">
            <a:extLst>
              <a:ext uri="{FF2B5EF4-FFF2-40B4-BE49-F238E27FC236}">
                <a16:creationId xmlns:a16="http://schemas.microsoft.com/office/drawing/2014/main" id="{197BF408-1DD5-4F74-B171-BB73368AC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8138" y="1671638"/>
            <a:ext cx="1524000" cy="519112"/>
          </a:xfrm>
          <a:prstGeom prst="rect">
            <a:avLst/>
          </a:prstGeom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10 (</a:t>
            </a:r>
            <a:r>
              <a:rPr lang="en-US" altLang="zh-CN" sz="2800" b="0" i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sz="2800" b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b="0" i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c</a:t>
            </a:r>
            <a:r>
              <a:rPr lang="en-US" altLang="zh-CN" sz="2800" b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)</a:t>
            </a:r>
            <a:endParaRPr lang="en-US" altLang="zh-CN" sz="2800" b="0">
              <a:solidFill>
                <a:srgbClr val="FF66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  <a:ea typeface="宋体" pitchFamily="2" charset="-122"/>
            </a:endParaRPr>
          </a:p>
        </p:txBody>
      </p:sp>
      <p:sp useBgFill="1">
        <p:nvSpPr>
          <p:cNvPr id="2295862" name="Text Box 54">
            <a:extLst>
              <a:ext uri="{FF2B5EF4-FFF2-40B4-BE49-F238E27FC236}">
                <a16:creationId xmlns:a16="http://schemas.microsoft.com/office/drawing/2014/main" id="{25FEF974-A1F9-462E-BF1A-8FD37B91C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9575" y="5253038"/>
            <a:ext cx="1524000" cy="519112"/>
          </a:xfrm>
          <a:prstGeom prst="rect">
            <a:avLst/>
          </a:prstGeom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12 (</a:t>
            </a:r>
            <a:r>
              <a:rPr lang="en-US" altLang="zh-CN" sz="2800" b="0" i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sz="2800" b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b="0" i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c</a:t>
            </a:r>
            <a:r>
              <a:rPr lang="en-US" altLang="zh-CN" sz="2800" b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)</a:t>
            </a:r>
            <a:endParaRPr lang="en-US" altLang="zh-CN" sz="2800" b="0">
              <a:solidFill>
                <a:srgbClr val="FF66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30733" name="Text Box 2">
            <a:extLst>
              <a:ext uri="{FF2B5EF4-FFF2-40B4-BE49-F238E27FC236}">
                <a16:creationId xmlns:a16="http://schemas.microsoft.com/office/drawing/2014/main" id="{0557D433-1F2B-4DF8-A5A5-E7E4B5DE5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3810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10.6    Shortest Path Problems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958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95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95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95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95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95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95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95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95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5815" grpId="0" autoUpdateAnimBg="0"/>
      <p:bldP spid="2295859" grpId="0" animBg="1"/>
      <p:bldP spid="2295860" grpId="0" animBg="1" autoUpdateAnimBg="0"/>
      <p:bldP spid="2295861" grpId="0" animBg="1" autoUpdateAnimBg="0"/>
      <p:bldP spid="2295862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1">
            <a:extLst>
              <a:ext uri="{FF2B5EF4-FFF2-40B4-BE49-F238E27FC236}">
                <a16:creationId xmlns:a16="http://schemas.microsoft.com/office/drawing/2014/main" id="{2B9EB0B3-F2DF-4551-AA7A-EED7135D6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CD4BEBE-5FDF-4679-9B28-C90EE9D7496D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93477B73-54C0-4FE9-86B7-E5CB23715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9D5C72E8-1EC1-44FD-BEDE-EE4C11A09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183219A2-F6F4-4E3B-AF2A-C225FF558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32774" name="Rectangle 6">
            <a:extLst>
              <a:ext uri="{FF2B5EF4-FFF2-40B4-BE49-F238E27FC236}">
                <a16:creationId xmlns:a16="http://schemas.microsoft.com/office/drawing/2014/main" id="{41D2A46E-A0C1-45B4-959E-327BAD8F9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297863" name="Text Box 7">
            <a:extLst>
              <a:ext uri="{FF2B5EF4-FFF2-40B4-BE49-F238E27FC236}">
                <a16:creationId xmlns:a16="http://schemas.microsoft.com/office/drawing/2014/main" id="{A76BDC97-7750-4138-AFD8-AE5288315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76250"/>
            <a:ext cx="8353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Step 3</a:t>
            </a:r>
          </a:p>
        </p:txBody>
      </p:sp>
      <p:grpSp>
        <p:nvGrpSpPr>
          <p:cNvPr id="32776" name="Group 8">
            <a:extLst>
              <a:ext uri="{FF2B5EF4-FFF2-40B4-BE49-F238E27FC236}">
                <a16:creationId xmlns:a16="http://schemas.microsoft.com/office/drawing/2014/main" id="{A23B0B8A-F2AA-4639-9671-A83428161591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1628775"/>
            <a:ext cx="7083425" cy="4191000"/>
            <a:chOff x="566" y="1026"/>
            <a:chExt cx="4462" cy="2640"/>
          </a:xfrm>
        </p:grpSpPr>
        <p:grpSp>
          <p:nvGrpSpPr>
            <p:cNvPr id="32780" name="Group 9">
              <a:extLst>
                <a:ext uri="{FF2B5EF4-FFF2-40B4-BE49-F238E27FC236}">
                  <a16:creationId xmlns:a16="http://schemas.microsoft.com/office/drawing/2014/main" id="{675C1C6C-684F-4527-A4A0-DD2CECD426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6" y="1026"/>
              <a:ext cx="4462" cy="2640"/>
              <a:chOff x="566" y="1026"/>
              <a:chExt cx="4462" cy="2640"/>
            </a:xfrm>
          </p:grpSpPr>
          <p:grpSp>
            <p:nvGrpSpPr>
              <p:cNvPr id="32785" name="Group 10">
                <a:extLst>
                  <a:ext uri="{FF2B5EF4-FFF2-40B4-BE49-F238E27FC236}">
                    <a16:creationId xmlns:a16="http://schemas.microsoft.com/office/drawing/2014/main" id="{039D040F-001E-40E9-904A-B7682FB4C4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67" y="1026"/>
                <a:ext cx="4461" cy="2640"/>
                <a:chOff x="567" y="1026"/>
                <a:chExt cx="4461" cy="2640"/>
              </a:xfrm>
            </p:grpSpPr>
            <p:grpSp>
              <p:nvGrpSpPr>
                <p:cNvPr id="32789" name="Group 11">
                  <a:extLst>
                    <a:ext uri="{FF2B5EF4-FFF2-40B4-BE49-F238E27FC236}">
                      <a16:creationId xmlns:a16="http://schemas.microsoft.com/office/drawing/2014/main" id="{DA8104D6-0531-42F1-8989-FA3F00B6E3E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12" y="1026"/>
                  <a:ext cx="4416" cy="2583"/>
                  <a:chOff x="340" y="1026"/>
                  <a:chExt cx="4416" cy="2583"/>
                </a:xfrm>
              </p:grpSpPr>
              <p:grpSp>
                <p:nvGrpSpPr>
                  <p:cNvPr id="32796" name="Group 12">
                    <a:extLst>
                      <a:ext uri="{FF2B5EF4-FFF2-40B4-BE49-F238E27FC236}">
                        <a16:creationId xmlns:a16="http://schemas.microsoft.com/office/drawing/2014/main" id="{A7DD1F7A-A14B-4104-B0F5-45090D7DAB7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40" y="1026"/>
                    <a:ext cx="4416" cy="2583"/>
                    <a:chOff x="336" y="1008"/>
                    <a:chExt cx="4416" cy="2583"/>
                  </a:xfrm>
                </p:grpSpPr>
                <p:sp>
                  <p:nvSpPr>
                    <p:cNvPr id="32806" name="AutoShape 13">
                      <a:extLst>
                        <a:ext uri="{FF2B5EF4-FFF2-40B4-BE49-F238E27FC236}">
                          <a16:creationId xmlns:a16="http://schemas.microsoft.com/office/drawing/2014/main" id="{950B4B65-4CAE-45F7-ACF0-2F923EA56F5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76" y="2256"/>
                      <a:ext cx="96" cy="96"/>
                    </a:xfrm>
                    <a:prstGeom prst="flowChartConnector">
                      <a:avLst/>
                    </a:prstGeom>
                    <a:solidFill>
                      <a:srgbClr val="FF3300"/>
                    </a:solidFill>
                    <a:ln w="12700">
                      <a:solidFill>
                        <a:schemeClr val="tx2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algn="r">
                        <a:spcBef>
                          <a:spcPct val="50000"/>
                        </a:spcBef>
                        <a:buFont typeface="Wingdings" panose="05000000000000000000" pitchFamily="2" charset="2"/>
                        <a:buChar char="Ø"/>
                      </a:pPr>
                      <a:endParaRPr lang="zh-CN" altLang="en-US"/>
                    </a:p>
                  </p:txBody>
                </p:sp>
                <p:sp>
                  <p:nvSpPr>
                    <p:cNvPr id="32807" name="AutoShape 14">
                      <a:extLst>
                        <a:ext uri="{FF2B5EF4-FFF2-40B4-BE49-F238E27FC236}">
                          <a16:creationId xmlns:a16="http://schemas.microsoft.com/office/drawing/2014/main" id="{B4458328-D29B-4C57-BED1-4527C1ADB56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84" y="1344"/>
                      <a:ext cx="96" cy="96"/>
                    </a:xfrm>
                    <a:prstGeom prst="flowChartConnector">
                      <a:avLst/>
                    </a:prstGeom>
                    <a:solidFill>
                      <a:srgbClr val="FF3300"/>
                    </a:solidFill>
                    <a:ln w="12700">
                      <a:solidFill>
                        <a:schemeClr val="tx2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algn="r">
                        <a:spcBef>
                          <a:spcPct val="50000"/>
                        </a:spcBef>
                        <a:buFont typeface="Wingdings" panose="05000000000000000000" pitchFamily="2" charset="2"/>
                        <a:buChar char="Ø"/>
                      </a:pPr>
                      <a:endParaRPr lang="zh-CN" altLang="en-US"/>
                    </a:p>
                  </p:txBody>
                </p:sp>
                <p:sp>
                  <p:nvSpPr>
                    <p:cNvPr id="32808" name="AutoShape 15">
                      <a:extLst>
                        <a:ext uri="{FF2B5EF4-FFF2-40B4-BE49-F238E27FC236}">
                          <a16:creationId xmlns:a16="http://schemas.microsoft.com/office/drawing/2014/main" id="{8CAF2B4A-D29D-415C-900A-EF405314736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84" y="3168"/>
                      <a:ext cx="96" cy="96"/>
                    </a:xfrm>
                    <a:prstGeom prst="flowChartConnector">
                      <a:avLst/>
                    </a:prstGeom>
                    <a:solidFill>
                      <a:srgbClr val="FF3300"/>
                    </a:solidFill>
                    <a:ln w="12700">
                      <a:solidFill>
                        <a:schemeClr val="tx2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algn="r">
                        <a:spcBef>
                          <a:spcPct val="50000"/>
                        </a:spcBef>
                        <a:buFont typeface="Wingdings" panose="05000000000000000000" pitchFamily="2" charset="2"/>
                        <a:buChar char="Ø"/>
                      </a:pPr>
                      <a:endParaRPr lang="zh-CN" altLang="en-US"/>
                    </a:p>
                  </p:txBody>
                </p:sp>
                <p:sp>
                  <p:nvSpPr>
                    <p:cNvPr id="32809" name="AutoShape 16">
                      <a:extLst>
                        <a:ext uri="{FF2B5EF4-FFF2-40B4-BE49-F238E27FC236}">
                          <a16:creationId xmlns:a16="http://schemas.microsoft.com/office/drawing/2014/main" id="{395C7709-C1DA-4EF3-83CC-32FA16CA094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0" y="2256"/>
                      <a:ext cx="96" cy="96"/>
                    </a:xfrm>
                    <a:prstGeom prst="flowChartConnector">
                      <a:avLst/>
                    </a:prstGeom>
                    <a:solidFill>
                      <a:srgbClr val="FF3300"/>
                    </a:solidFill>
                    <a:ln w="12700">
                      <a:solidFill>
                        <a:schemeClr val="tx2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algn="r">
                        <a:spcBef>
                          <a:spcPct val="50000"/>
                        </a:spcBef>
                        <a:buFont typeface="Wingdings" panose="05000000000000000000" pitchFamily="2" charset="2"/>
                        <a:buChar char="Ø"/>
                      </a:pPr>
                      <a:endParaRPr lang="zh-CN" altLang="en-US"/>
                    </a:p>
                  </p:txBody>
                </p:sp>
                <p:sp>
                  <p:nvSpPr>
                    <p:cNvPr id="32810" name="AutoShape 17">
                      <a:extLst>
                        <a:ext uri="{FF2B5EF4-FFF2-40B4-BE49-F238E27FC236}">
                          <a16:creationId xmlns:a16="http://schemas.microsoft.com/office/drawing/2014/main" id="{F563D6E9-C8DD-43AE-AD22-F37B092DCBB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12" y="1344"/>
                      <a:ext cx="96" cy="96"/>
                    </a:xfrm>
                    <a:prstGeom prst="flowChartConnector">
                      <a:avLst/>
                    </a:prstGeom>
                    <a:solidFill>
                      <a:srgbClr val="FF3300"/>
                    </a:solidFill>
                    <a:ln w="12700">
                      <a:solidFill>
                        <a:schemeClr val="tx2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algn="r">
                        <a:spcBef>
                          <a:spcPct val="50000"/>
                        </a:spcBef>
                        <a:buFont typeface="Wingdings" panose="05000000000000000000" pitchFamily="2" charset="2"/>
                        <a:buChar char="Ø"/>
                      </a:pPr>
                      <a:endParaRPr lang="zh-CN" altLang="en-US"/>
                    </a:p>
                  </p:txBody>
                </p:sp>
                <p:sp>
                  <p:nvSpPr>
                    <p:cNvPr id="32811" name="AutoShape 18">
                      <a:extLst>
                        <a:ext uri="{FF2B5EF4-FFF2-40B4-BE49-F238E27FC236}">
                          <a16:creationId xmlns:a16="http://schemas.microsoft.com/office/drawing/2014/main" id="{ED5249FA-5F0B-4FE9-A8AA-2021B6F9D8F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12" y="3168"/>
                      <a:ext cx="96" cy="96"/>
                    </a:xfrm>
                    <a:prstGeom prst="flowChartConnector">
                      <a:avLst/>
                    </a:prstGeom>
                    <a:solidFill>
                      <a:srgbClr val="FF3300"/>
                    </a:solidFill>
                    <a:ln w="12700">
                      <a:solidFill>
                        <a:schemeClr val="tx2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algn="r">
                        <a:spcBef>
                          <a:spcPct val="50000"/>
                        </a:spcBef>
                        <a:buFont typeface="Wingdings" panose="05000000000000000000" pitchFamily="2" charset="2"/>
                        <a:buChar char="Ø"/>
                      </a:pPr>
                      <a:endParaRPr lang="zh-CN" altLang="en-US"/>
                    </a:p>
                  </p:txBody>
                </p:sp>
                <p:cxnSp>
                  <p:nvCxnSpPr>
                    <p:cNvPr id="32812" name="AutoShape 19">
                      <a:extLst>
                        <a:ext uri="{FF2B5EF4-FFF2-40B4-BE49-F238E27FC236}">
                          <a16:creationId xmlns:a16="http://schemas.microsoft.com/office/drawing/2014/main" id="{2CC93508-6FB9-4623-887A-6CF3D29E3144}"/>
                        </a:ext>
                      </a:extLst>
                    </p:cNvPr>
                    <p:cNvCxnSpPr>
                      <a:cxnSpLocks noChangeShapeType="1"/>
                      <a:stCxn id="32806" idx="7"/>
                      <a:endCxn id="32807" idx="3"/>
                    </p:cNvCxnSpPr>
                    <p:nvPr/>
                  </p:nvCxnSpPr>
                  <p:spPr bwMode="auto">
                    <a:xfrm flipV="1">
                      <a:off x="658" y="1426"/>
                      <a:ext cx="940" cy="844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rgbClr val="66FF33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32813" name="AutoShape 20">
                      <a:extLst>
                        <a:ext uri="{FF2B5EF4-FFF2-40B4-BE49-F238E27FC236}">
                          <a16:creationId xmlns:a16="http://schemas.microsoft.com/office/drawing/2014/main" id="{966AC871-9460-4D40-B8F0-E568D7234C09}"/>
                        </a:ext>
                      </a:extLst>
                    </p:cNvPr>
                    <p:cNvCxnSpPr>
                      <a:cxnSpLocks noChangeShapeType="1"/>
                      <a:stCxn id="32807" idx="6"/>
                      <a:endCxn id="32810" idx="2"/>
                    </p:cNvCxnSpPr>
                    <p:nvPr/>
                  </p:nvCxnSpPr>
                  <p:spPr bwMode="auto">
                    <a:xfrm>
                      <a:off x="1680" y="1392"/>
                      <a:ext cx="1632" cy="0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rgbClr val="66FF33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32814" name="AutoShape 21">
                      <a:extLst>
                        <a:ext uri="{FF2B5EF4-FFF2-40B4-BE49-F238E27FC236}">
                          <a16:creationId xmlns:a16="http://schemas.microsoft.com/office/drawing/2014/main" id="{9F1DE266-223D-4841-9E63-CF2A073BC0D1}"/>
                        </a:ext>
                      </a:extLst>
                    </p:cNvPr>
                    <p:cNvCxnSpPr>
                      <a:cxnSpLocks noChangeShapeType="1"/>
                      <a:stCxn id="32810" idx="5"/>
                      <a:endCxn id="32809" idx="1"/>
                    </p:cNvCxnSpPr>
                    <p:nvPr/>
                  </p:nvCxnSpPr>
                  <p:spPr bwMode="auto">
                    <a:xfrm>
                      <a:off x="3394" y="1426"/>
                      <a:ext cx="940" cy="844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rgbClr val="66FF33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32815" name="AutoShape 22">
                      <a:extLst>
                        <a:ext uri="{FF2B5EF4-FFF2-40B4-BE49-F238E27FC236}">
                          <a16:creationId xmlns:a16="http://schemas.microsoft.com/office/drawing/2014/main" id="{A8C414C4-E183-4420-91BC-56BC5282671D}"/>
                        </a:ext>
                      </a:extLst>
                    </p:cNvPr>
                    <p:cNvCxnSpPr>
                      <a:cxnSpLocks noChangeShapeType="1"/>
                      <a:stCxn id="32809" idx="3"/>
                      <a:endCxn id="32811" idx="7"/>
                    </p:cNvCxnSpPr>
                    <p:nvPr/>
                  </p:nvCxnSpPr>
                  <p:spPr bwMode="auto">
                    <a:xfrm flipH="1">
                      <a:off x="3394" y="2338"/>
                      <a:ext cx="940" cy="844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rgbClr val="66FF33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32816" name="AutoShape 23">
                      <a:extLst>
                        <a:ext uri="{FF2B5EF4-FFF2-40B4-BE49-F238E27FC236}">
                          <a16:creationId xmlns:a16="http://schemas.microsoft.com/office/drawing/2014/main" id="{62388153-8894-4702-8DCD-9270393B72C5}"/>
                        </a:ext>
                      </a:extLst>
                    </p:cNvPr>
                    <p:cNvCxnSpPr>
                      <a:cxnSpLocks noChangeShapeType="1"/>
                      <a:stCxn id="32811" idx="2"/>
                      <a:endCxn id="32808" idx="6"/>
                    </p:cNvCxnSpPr>
                    <p:nvPr/>
                  </p:nvCxnSpPr>
                  <p:spPr bwMode="auto">
                    <a:xfrm flipH="1">
                      <a:off x="1680" y="3216"/>
                      <a:ext cx="1632" cy="0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rgbClr val="66FF33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32817" name="AutoShape 24">
                      <a:extLst>
                        <a:ext uri="{FF2B5EF4-FFF2-40B4-BE49-F238E27FC236}">
                          <a16:creationId xmlns:a16="http://schemas.microsoft.com/office/drawing/2014/main" id="{C36E2FCA-E0C4-4601-8E89-D594D57ABEB2}"/>
                        </a:ext>
                      </a:extLst>
                    </p:cNvPr>
                    <p:cNvCxnSpPr>
                      <a:cxnSpLocks noChangeShapeType="1"/>
                      <a:stCxn id="32808" idx="1"/>
                      <a:endCxn id="32806" idx="5"/>
                    </p:cNvCxnSpPr>
                    <p:nvPr/>
                  </p:nvCxnSpPr>
                  <p:spPr bwMode="auto">
                    <a:xfrm flipH="1" flipV="1">
                      <a:off x="658" y="2338"/>
                      <a:ext cx="940" cy="844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rgbClr val="66FF33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32818" name="AutoShape 25">
                      <a:extLst>
                        <a:ext uri="{FF2B5EF4-FFF2-40B4-BE49-F238E27FC236}">
                          <a16:creationId xmlns:a16="http://schemas.microsoft.com/office/drawing/2014/main" id="{FC8871DA-AE66-4540-9DC7-BFCC3E3C28B0}"/>
                        </a:ext>
                      </a:extLst>
                    </p:cNvPr>
                    <p:cNvCxnSpPr>
                      <a:cxnSpLocks noChangeShapeType="1"/>
                      <a:stCxn id="32808" idx="0"/>
                      <a:endCxn id="32807" idx="4"/>
                    </p:cNvCxnSpPr>
                    <p:nvPr/>
                  </p:nvCxnSpPr>
                  <p:spPr bwMode="auto">
                    <a:xfrm flipV="1">
                      <a:off x="1632" y="1440"/>
                      <a:ext cx="0" cy="1728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rgbClr val="66FF33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32819" name="AutoShape 26">
                      <a:extLst>
                        <a:ext uri="{FF2B5EF4-FFF2-40B4-BE49-F238E27FC236}">
                          <a16:creationId xmlns:a16="http://schemas.microsoft.com/office/drawing/2014/main" id="{C4224B64-C757-4762-B26F-CD4B51DD2ABF}"/>
                        </a:ext>
                      </a:extLst>
                    </p:cNvPr>
                    <p:cNvCxnSpPr>
                      <a:cxnSpLocks noChangeShapeType="1"/>
                      <a:stCxn id="32811" idx="0"/>
                      <a:endCxn id="32810" idx="4"/>
                    </p:cNvCxnSpPr>
                    <p:nvPr/>
                  </p:nvCxnSpPr>
                  <p:spPr bwMode="auto">
                    <a:xfrm flipV="1">
                      <a:off x="3360" y="1440"/>
                      <a:ext cx="0" cy="1728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rgbClr val="66FF33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32820" name="AutoShape 27">
                      <a:extLst>
                        <a:ext uri="{FF2B5EF4-FFF2-40B4-BE49-F238E27FC236}">
                          <a16:creationId xmlns:a16="http://schemas.microsoft.com/office/drawing/2014/main" id="{C930731D-CCC7-4F75-ACA1-8D8120DE164F}"/>
                        </a:ext>
                      </a:extLst>
                    </p:cNvPr>
                    <p:cNvCxnSpPr>
                      <a:cxnSpLocks noChangeShapeType="1"/>
                      <a:stCxn id="32808" idx="7"/>
                      <a:endCxn id="32810" idx="3"/>
                    </p:cNvCxnSpPr>
                    <p:nvPr/>
                  </p:nvCxnSpPr>
                  <p:spPr bwMode="auto">
                    <a:xfrm flipV="1">
                      <a:off x="1666" y="1426"/>
                      <a:ext cx="1660" cy="1756"/>
                    </a:xfrm>
                    <a:prstGeom prst="straightConnector1">
                      <a:avLst/>
                    </a:prstGeom>
                    <a:noFill/>
                    <a:ln w="25400">
                      <a:solidFill>
                        <a:srgbClr val="66FF33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sp>
                  <p:nvSpPr>
                    <p:cNvPr id="2297884" name="Text Box 28">
                      <a:extLst>
                        <a:ext uri="{FF2B5EF4-FFF2-40B4-BE49-F238E27FC236}">
                          <a16:creationId xmlns:a16="http://schemas.microsoft.com/office/drawing/2014/main" id="{A439466B-1E68-4606-A8E9-F3992F7431C8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36" y="2112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marL="25146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marL="29718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marL="34290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marL="38862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  <a:defRPr/>
                      </a:pPr>
                      <a:r>
                        <a:rPr lang="en-US" altLang="zh-CN" sz="2800" b="0" i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p:txBody>
                </p:sp>
                <p:sp>
                  <p:nvSpPr>
                    <p:cNvPr id="2297885" name="Text Box 29">
                      <a:extLst>
                        <a:ext uri="{FF2B5EF4-FFF2-40B4-BE49-F238E27FC236}">
                          <a16:creationId xmlns:a16="http://schemas.microsoft.com/office/drawing/2014/main" id="{A43EA1EA-A7C6-4252-A0FF-598C10A7FB76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488" y="1008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marL="25146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marL="29718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marL="34290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marL="38862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  <a:defRPr/>
                      </a:pPr>
                      <a:r>
                        <a:rPr lang="en-US" altLang="zh-CN" sz="2800" b="0" i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p:txBody>
                </p:sp>
                <p:sp>
                  <p:nvSpPr>
                    <p:cNvPr id="2297886" name="Text Box 30">
                      <a:extLst>
                        <a:ext uri="{FF2B5EF4-FFF2-40B4-BE49-F238E27FC236}">
                          <a16:creationId xmlns:a16="http://schemas.microsoft.com/office/drawing/2014/main" id="{245EE59C-1B98-4AA6-800D-23CF68C8FF64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16" y="1008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marL="25146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marL="29718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marL="34290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marL="38862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  <a:defRPr/>
                      </a:pPr>
                      <a:r>
                        <a:rPr lang="en-US" altLang="zh-CN" sz="2800" b="0" i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p:txBody>
                </p:sp>
                <p:sp>
                  <p:nvSpPr>
                    <p:cNvPr id="2297887" name="Text Box 31">
                      <a:extLst>
                        <a:ext uri="{FF2B5EF4-FFF2-40B4-BE49-F238E27FC236}">
                          <a16:creationId xmlns:a16="http://schemas.microsoft.com/office/drawing/2014/main" id="{FF2DB039-E3EB-49D1-8750-4231AA69EF62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464" y="2112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marL="25146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marL="29718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marL="34290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marL="38862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  <a:defRPr/>
                      </a:pPr>
                      <a:r>
                        <a:rPr lang="en-US" altLang="zh-CN" sz="2800" b="0" i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z</a:t>
                      </a:r>
                    </a:p>
                  </p:txBody>
                </p:sp>
                <p:sp>
                  <p:nvSpPr>
                    <p:cNvPr id="2297888" name="Text Box 32">
                      <a:extLst>
                        <a:ext uri="{FF2B5EF4-FFF2-40B4-BE49-F238E27FC236}">
                          <a16:creationId xmlns:a16="http://schemas.microsoft.com/office/drawing/2014/main" id="{DEE91EBA-1D1F-40EB-A300-06E5352BD152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64" y="3264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marL="25146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marL="29718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marL="34290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marL="38862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  <a:defRPr/>
                      </a:pPr>
                      <a:r>
                        <a:rPr lang="en-US" altLang="zh-CN" sz="2800" b="0" i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</a:p>
                  </p:txBody>
                </p:sp>
                <p:sp>
                  <p:nvSpPr>
                    <p:cNvPr id="2297889" name="Text Box 33">
                      <a:extLst>
                        <a:ext uri="{FF2B5EF4-FFF2-40B4-BE49-F238E27FC236}">
                          <a16:creationId xmlns:a16="http://schemas.microsoft.com/office/drawing/2014/main" id="{C2772654-9B6F-484A-B208-A1232849F7EC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488" y="3264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marL="25146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marL="29718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marL="34290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marL="38862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  <a:defRPr/>
                      </a:pPr>
                      <a:r>
                        <a:rPr lang="en-US" altLang="zh-CN" sz="2800" b="0" i="1"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p:txBody>
                </p:sp>
              </p:grpSp>
              <p:sp>
                <p:nvSpPr>
                  <p:cNvPr id="2297890" name="Text Box 34">
                    <a:extLst>
                      <a:ext uri="{FF2B5EF4-FFF2-40B4-BE49-F238E27FC236}">
                        <a16:creationId xmlns:a16="http://schemas.microsoft.com/office/drawing/2014/main" id="{E744E0FC-0017-4C3E-BC4B-6BDBEA4EBAC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16" y="1584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5pPr>
                    <a:lvl6pPr marL="25146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6pPr>
                    <a:lvl7pPr marL="29718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7pPr>
                    <a:lvl8pPr marL="34290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8pPr>
                    <a:lvl9pPr marL="38862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CN" sz="2800" b="0">
                        <a:solidFill>
                          <a:srgbClr val="33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rPr>
                      <a:t>4</a:t>
                    </a:r>
                  </a:p>
                </p:txBody>
              </p:sp>
              <p:sp>
                <p:nvSpPr>
                  <p:cNvPr id="2297891" name="Text Box 35">
                    <a:extLst>
                      <a:ext uri="{FF2B5EF4-FFF2-40B4-BE49-F238E27FC236}">
                        <a16:creationId xmlns:a16="http://schemas.microsoft.com/office/drawing/2014/main" id="{260B866D-0605-41C3-8DA0-B9A25D75A51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16" y="2736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5pPr>
                    <a:lvl6pPr marL="25146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6pPr>
                    <a:lvl7pPr marL="29718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7pPr>
                    <a:lvl8pPr marL="34290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8pPr>
                    <a:lvl9pPr marL="38862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CN" sz="2800" b="0">
                        <a:solidFill>
                          <a:srgbClr val="33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rPr>
                      <a:t>2</a:t>
                    </a:r>
                  </a:p>
                </p:txBody>
              </p:sp>
              <p:sp>
                <p:nvSpPr>
                  <p:cNvPr id="2297892" name="Text Box 36">
                    <a:extLst>
                      <a:ext uri="{FF2B5EF4-FFF2-40B4-BE49-F238E27FC236}">
                        <a16:creationId xmlns:a16="http://schemas.microsoft.com/office/drawing/2014/main" id="{9B5B6A5E-BB13-4F57-8A31-8EBF2516F00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44" y="2112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5pPr>
                    <a:lvl6pPr marL="25146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6pPr>
                    <a:lvl7pPr marL="29718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7pPr>
                    <a:lvl8pPr marL="34290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8pPr>
                    <a:lvl9pPr marL="38862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CN" sz="2800" b="0">
                        <a:solidFill>
                          <a:srgbClr val="33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rPr>
                      <a:t>1</a:t>
                    </a:r>
                  </a:p>
                </p:txBody>
              </p:sp>
              <p:sp>
                <p:nvSpPr>
                  <p:cNvPr id="2297893" name="Text Box 37">
                    <a:extLst>
                      <a:ext uri="{FF2B5EF4-FFF2-40B4-BE49-F238E27FC236}">
                        <a16:creationId xmlns:a16="http://schemas.microsoft.com/office/drawing/2014/main" id="{E5A460E3-F6BD-4F3D-806C-A6E044FFC94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04" y="1392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5pPr>
                    <a:lvl6pPr marL="25146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6pPr>
                    <a:lvl7pPr marL="29718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7pPr>
                    <a:lvl8pPr marL="34290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8pPr>
                    <a:lvl9pPr marL="38862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CN" sz="2800" b="0">
                        <a:solidFill>
                          <a:srgbClr val="33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rPr>
                      <a:t>5</a:t>
                    </a:r>
                  </a:p>
                </p:txBody>
              </p:sp>
              <p:sp>
                <p:nvSpPr>
                  <p:cNvPr id="2297894" name="Text Box 38">
                    <a:extLst>
                      <a:ext uri="{FF2B5EF4-FFF2-40B4-BE49-F238E27FC236}">
                        <a16:creationId xmlns:a16="http://schemas.microsoft.com/office/drawing/2014/main" id="{10F6B3FD-383C-421A-A998-D81C646C347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08" y="2064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5pPr>
                    <a:lvl6pPr marL="25146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6pPr>
                    <a:lvl7pPr marL="29718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7pPr>
                    <a:lvl8pPr marL="34290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8pPr>
                    <a:lvl9pPr marL="38862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CN" sz="2800" b="0">
                        <a:solidFill>
                          <a:srgbClr val="33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rPr>
                      <a:t>8</a:t>
                    </a:r>
                  </a:p>
                </p:txBody>
              </p:sp>
              <p:sp>
                <p:nvSpPr>
                  <p:cNvPr id="2297895" name="Text Box 39">
                    <a:extLst>
                      <a:ext uri="{FF2B5EF4-FFF2-40B4-BE49-F238E27FC236}">
                        <a16:creationId xmlns:a16="http://schemas.microsoft.com/office/drawing/2014/main" id="{B6304EAC-CC89-499D-B007-8D30464C49E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04" y="2880"/>
                    <a:ext cx="384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CN" sz="2800" b="0">
                        <a:solidFill>
                          <a:srgbClr val="33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rPr>
                      <a:t>10</a:t>
                    </a:r>
                  </a:p>
                </p:txBody>
              </p:sp>
              <p:sp>
                <p:nvSpPr>
                  <p:cNvPr id="2297896" name="Text Box 40">
                    <a:extLst>
                      <a:ext uri="{FF2B5EF4-FFF2-40B4-BE49-F238E27FC236}">
                        <a16:creationId xmlns:a16="http://schemas.microsoft.com/office/drawing/2014/main" id="{38CEB5DD-0890-4AB1-A189-6A47F59F989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72" y="2160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5pPr>
                    <a:lvl6pPr marL="25146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6pPr>
                    <a:lvl7pPr marL="29718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7pPr>
                    <a:lvl8pPr marL="34290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8pPr>
                    <a:lvl9pPr marL="38862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CN" sz="2800" b="0">
                        <a:solidFill>
                          <a:srgbClr val="33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rPr>
                      <a:t>2</a:t>
                    </a:r>
                  </a:p>
                </p:txBody>
              </p:sp>
              <p:sp>
                <p:nvSpPr>
                  <p:cNvPr id="2297897" name="Text Box 41">
                    <a:extLst>
                      <a:ext uri="{FF2B5EF4-FFF2-40B4-BE49-F238E27FC236}">
                        <a16:creationId xmlns:a16="http://schemas.microsoft.com/office/drawing/2014/main" id="{DC587B4F-1C06-4F36-A944-92FB4474DA7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40" y="1536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5pPr>
                    <a:lvl6pPr marL="25146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6pPr>
                    <a:lvl7pPr marL="29718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7pPr>
                    <a:lvl8pPr marL="34290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8pPr>
                    <a:lvl9pPr marL="38862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CN" sz="2800" b="0">
                        <a:solidFill>
                          <a:srgbClr val="33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rPr>
                      <a:t>6</a:t>
                    </a:r>
                  </a:p>
                </p:txBody>
              </p:sp>
              <p:sp>
                <p:nvSpPr>
                  <p:cNvPr id="2297898" name="Text Box 42">
                    <a:extLst>
                      <a:ext uri="{FF2B5EF4-FFF2-40B4-BE49-F238E27FC236}">
                        <a16:creationId xmlns:a16="http://schemas.microsoft.com/office/drawing/2014/main" id="{DB49F664-A128-4675-958F-4F389895FC3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96" y="2400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5pPr>
                    <a:lvl6pPr marL="25146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6pPr>
                    <a:lvl7pPr marL="29718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7pPr>
                    <a:lvl8pPr marL="34290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8pPr>
                    <a:lvl9pPr marL="38862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CN" sz="2800" b="0">
                        <a:solidFill>
                          <a:srgbClr val="33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rPr>
                      <a:t>3</a:t>
                    </a:r>
                  </a:p>
                </p:txBody>
              </p:sp>
            </p:grpSp>
            <p:sp>
              <p:nvSpPr>
                <p:cNvPr id="2297899" name="Text Box 43">
                  <a:extLst>
                    <a:ext uri="{FF2B5EF4-FFF2-40B4-BE49-F238E27FC236}">
                      <a16:creationId xmlns:a16="http://schemas.microsoft.com/office/drawing/2014/main" id="{DC9C4C59-32F1-4229-BCD9-F67345C6FBC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67" y="2387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sz="2800" b="0"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itchFamily="66" charset="0"/>
                      <a:ea typeface="宋体" pitchFamily="2" charset="-122"/>
                    </a:rPr>
                    <a:t>0</a:t>
                  </a:r>
                </a:p>
              </p:txBody>
            </p:sp>
            <p:sp>
              <p:nvSpPr>
                <p:cNvPr id="2297900" name="Text Box 44">
                  <a:extLst>
                    <a:ext uri="{FF2B5EF4-FFF2-40B4-BE49-F238E27FC236}">
                      <a16:creationId xmlns:a16="http://schemas.microsoft.com/office/drawing/2014/main" id="{D5ADA5B5-64D6-48AF-86B9-A63BD3D5E9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18" y="1026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zh-CN" altLang="en-US" sz="2800" b="0"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itchFamily="66" charset="0"/>
                      <a:ea typeface="宋体" pitchFamily="2" charset="-122"/>
                      <a:sym typeface="Symbol" pitchFamily="18" charset="2"/>
                    </a:rPr>
                    <a:t></a:t>
                  </a:r>
                </a:p>
              </p:txBody>
            </p:sp>
            <p:sp>
              <p:nvSpPr>
                <p:cNvPr id="2297901" name="Text Box 45">
                  <a:extLst>
                    <a:ext uri="{FF2B5EF4-FFF2-40B4-BE49-F238E27FC236}">
                      <a16:creationId xmlns:a16="http://schemas.microsoft.com/office/drawing/2014/main" id="{A331F0F4-DB04-48D8-9BC5-80092BDF59A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87" y="1026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zh-CN" altLang="en-US" sz="2800" b="0">
                      <a:solidFill>
                        <a:srgbClr val="FF99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itchFamily="66" charset="0"/>
                      <a:ea typeface="宋体" pitchFamily="2" charset="-122"/>
                      <a:sym typeface="Symbol" pitchFamily="18" charset="2"/>
                    </a:rPr>
                    <a:t></a:t>
                  </a:r>
                </a:p>
              </p:txBody>
            </p:sp>
            <p:sp>
              <p:nvSpPr>
                <p:cNvPr id="2297902" name="Text Box 46">
                  <a:extLst>
                    <a:ext uri="{FF2B5EF4-FFF2-40B4-BE49-F238E27FC236}">
                      <a16:creationId xmlns:a16="http://schemas.microsoft.com/office/drawing/2014/main" id="{663F212F-31AA-4280-A3A1-5A763832CFB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18" y="3339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zh-CN" altLang="en-US" sz="2800" b="0"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itchFamily="66" charset="0"/>
                      <a:ea typeface="宋体" pitchFamily="2" charset="-122"/>
                      <a:sym typeface="Symbol" pitchFamily="18" charset="2"/>
                    </a:rPr>
                    <a:t></a:t>
                  </a:r>
                </a:p>
              </p:txBody>
            </p:sp>
            <p:sp>
              <p:nvSpPr>
                <p:cNvPr id="2297903" name="Text Box 47">
                  <a:extLst>
                    <a:ext uri="{FF2B5EF4-FFF2-40B4-BE49-F238E27FC236}">
                      <a16:creationId xmlns:a16="http://schemas.microsoft.com/office/drawing/2014/main" id="{70DD0C91-DD05-4F91-88CA-5133F1408CB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87" y="3294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zh-CN" altLang="en-US" sz="2800" b="0"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itchFamily="66" charset="0"/>
                      <a:ea typeface="宋体" pitchFamily="2" charset="-122"/>
                      <a:sym typeface="Symbol" pitchFamily="18" charset="2"/>
                    </a:rPr>
                    <a:t></a:t>
                  </a:r>
                </a:p>
              </p:txBody>
            </p:sp>
            <p:sp>
              <p:nvSpPr>
                <p:cNvPr id="2297904" name="Text Box 48">
                  <a:extLst>
                    <a:ext uri="{FF2B5EF4-FFF2-40B4-BE49-F238E27FC236}">
                      <a16:creationId xmlns:a16="http://schemas.microsoft.com/office/drawing/2014/main" id="{C98C6435-3C08-4738-B5BE-14697C20B38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12" y="2469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zh-CN" altLang="en-US" sz="2800" b="0"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itchFamily="66" charset="0"/>
                      <a:ea typeface="宋体" pitchFamily="2" charset="-122"/>
                      <a:sym typeface="Symbol" pitchFamily="18" charset="2"/>
                    </a:rPr>
                    <a:t></a:t>
                  </a:r>
                </a:p>
              </p:txBody>
            </p:sp>
          </p:grpSp>
          <p:sp>
            <p:nvSpPr>
              <p:cNvPr id="2297905" name="Oval 49">
                <a:extLst>
                  <a:ext uri="{FF2B5EF4-FFF2-40B4-BE49-F238E27FC236}">
                    <a16:creationId xmlns:a16="http://schemas.microsoft.com/office/drawing/2014/main" id="{7FECED5A-60D2-4D6D-BDAE-43778E6D6D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" y="2148"/>
                <a:ext cx="288" cy="288"/>
              </a:xfrm>
              <a:prstGeom prst="ellips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457200" indent="-457200" algn="ctr" eaLnBrk="1" hangingPunct="1">
                  <a:spcBef>
                    <a:spcPct val="30000"/>
                  </a:spcBef>
                  <a:defRPr/>
                </a:pPr>
                <a:endParaRPr kumimoji="1" lang="zh-CN" altLang="en-US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endParaRPr>
              </a:p>
            </p:txBody>
          </p:sp>
          <p:sp useBgFill="1">
            <p:nvSpPr>
              <p:cNvPr id="2297906" name="Text Box 50">
                <a:extLst>
                  <a:ext uri="{FF2B5EF4-FFF2-40B4-BE49-F238E27FC236}">
                    <a16:creationId xmlns:a16="http://schemas.microsoft.com/office/drawing/2014/main" id="{F6905567-1A7C-437F-B58D-F0ABC95D07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6" y="1044"/>
                <a:ext cx="672" cy="327"/>
              </a:xfrm>
              <a:prstGeom prst="rect">
                <a:avLst/>
              </a:prstGeom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4 (</a:t>
                </a:r>
                <a:r>
                  <a:rPr lang="en-US" altLang="zh-CN" sz="2800" b="0" i="1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a</a:t>
                </a:r>
                <a:r>
                  <a:rPr lang="en-US" altLang="zh-CN" sz="2800" b="0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)</a:t>
                </a:r>
                <a:endParaRPr lang="en-US" altLang="zh-CN" sz="2800" b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</a:endParaRPr>
              </a:p>
            </p:txBody>
          </p:sp>
          <p:sp useBgFill="1">
            <p:nvSpPr>
              <p:cNvPr id="2297907" name="Text Box 51">
                <a:extLst>
                  <a:ext uri="{FF2B5EF4-FFF2-40B4-BE49-F238E27FC236}">
                    <a16:creationId xmlns:a16="http://schemas.microsoft.com/office/drawing/2014/main" id="{D03BA705-A79A-4881-AEAF-4D1CEC9881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6" y="3309"/>
                <a:ext cx="672" cy="327"/>
              </a:xfrm>
              <a:prstGeom prst="rect">
                <a:avLst/>
              </a:prstGeom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2 (</a:t>
                </a:r>
                <a:r>
                  <a:rPr lang="en-US" altLang="zh-CN" sz="2800" b="0" i="1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a</a:t>
                </a:r>
                <a:r>
                  <a:rPr lang="en-US" altLang="zh-CN" sz="2800" b="0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)</a:t>
                </a:r>
                <a:endParaRPr lang="en-US" altLang="zh-CN" sz="2800" b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</a:endParaRPr>
              </a:p>
            </p:txBody>
          </p:sp>
        </p:grpSp>
        <p:sp>
          <p:nvSpPr>
            <p:cNvPr id="32781" name="Oval 52">
              <a:extLst>
                <a:ext uri="{FF2B5EF4-FFF2-40B4-BE49-F238E27FC236}">
                  <a16:creationId xmlns:a16="http://schemas.microsoft.com/office/drawing/2014/main" id="{6D17B7BA-EE73-4B20-BA3D-2F18518F6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" y="3312"/>
              <a:ext cx="288" cy="288"/>
            </a:xfrm>
            <a:prstGeom prst="ellips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 useBgFill="1">
          <p:nvSpPr>
            <p:cNvPr id="2297909" name="Text Box 53">
              <a:extLst>
                <a:ext uri="{FF2B5EF4-FFF2-40B4-BE49-F238E27FC236}">
                  <a16:creationId xmlns:a16="http://schemas.microsoft.com/office/drawing/2014/main" id="{CA4C83AE-C7A9-407A-911A-7AB22E8C11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3" y="1053"/>
              <a:ext cx="960" cy="327"/>
            </a:xfrm>
            <a:prstGeom prst="rect">
              <a:avLst/>
            </a:prstGeom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3 (</a:t>
              </a:r>
              <a:r>
                <a:rPr lang="en-US" altLang="zh-CN" sz="2800" b="0" i="1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a</a:t>
              </a:r>
              <a:r>
                <a:rPr lang="en-US" altLang="zh-CN" sz="2800" b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, </a:t>
              </a:r>
              <a:r>
                <a:rPr lang="en-US" altLang="zh-CN" sz="2800" b="0" i="1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c</a:t>
              </a:r>
              <a:r>
                <a:rPr lang="en-US" altLang="zh-CN" sz="2800" b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)</a:t>
              </a:r>
              <a:endParaRPr lang="en-US" altLang="zh-CN" sz="2800" b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</a:endParaRPr>
            </a:p>
          </p:txBody>
        </p:sp>
        <p:sp useBgFill="1">
          <p:nvSpPr>
            <p:cNvPr id="2297910" name="Text Box 54">
              <a:extLst>
                <a:ext uri="{FF2B5EF4-FFF2-40B4-BE49-F238E27FC236}">
                  <a16:creationId xmlns:a16="http://schemas.microsoft.com/office/drawing/2014/main" id="{7B345508-C500-4D59-B49A-847C42E6C6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4" y="1053"/>
              <a:ext cx="960" cy="327"/>
            </a:xfrm>
            <a:prstGeom prst="rect">
              <a:avLst/>
            </a:prstGeom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10 (</a:t>
              </a:r>
              <a:r>
                <a:rPr lang="en-US" altLang="zh-CN" sz="2800" b="0" i="1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a</a:t>
              </a:r>
              <a:r>
                <a:rPr lang="en-US" altLang="zh-CN" sz="2800" b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, </a:t>
              </a:r>
              <a:r>
                <a:rPr lang="en-US" altLang="zh-CN" sz="2800" b="0" i="1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c</a:t>
              </a:r>
              <a:r>
                <a:rPr lang="en-US" altLang="zh-CN" sz="2800" b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)</a:t>
              </a:r>
              <a:endParaRPr lang="en-US" altLang="zh-CN" sz="2800" b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</a:endParaRPr>
            </a:p>
          </p:txBody>
        </p:sp>
        <p:sp useBgFill="1">
          <p:nvSpPr>
            <p:cNvPr id="2297911" name="Text Box 55">
              <a:extLst>
                <a:ext uri="{FF2B5EF4-FFF2-40B4-BE49-F238E27FC236}">
                  <a16:creationId xmlns:a16="http://schemas.microsoft.com/office/drawing/2014/main" id="{1D7EC721-972B-44E7-9701-252D66CEF8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9" y="3309"/>
              <a:ext cx="960" cy="327"/>
            </a:xfrm>
            <a:prstGeom prst="rect">
              <a:avLst/>
            </a:prstGeom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12 (</a:t>
              </a:r>
              <a:r>
                <a:rPr lang="en-US" altLang="zh-CN" sz="2800" b="0" i="1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a</a:t>
              </a:r>
              <a:r>
                <a:rPr lang="en-US" altLang="zh-CN" sz="2800" b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, </a:t>
              </a:r>
              <a:r>
                <a:rPr lang="en-US" altLang="zh-CN" sz="2800" b="0" i="1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c</a:t>
              </a:r>
              <a:r>
                <a:rPr lang="en-US" altLang="zh-CN" sz="2800" b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)</a:t>
              </a:r>
              <a:endParaRPr lang="en-US" altLang="zh-CN" sz="2800" b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</a:endParaRPr>
            </a:p>
          </p:txBody>
        </p:sp>
      </p:grpSp>
      <p:sp>
        <p:nvSpPr>
          <p:cNvPr id="2297912" name="Oval 56">
            <a:extLst>
              <a:ext uri="{FF2B5EF4-FFF2-40B4-BE49-F238E27FC236}">
                <a16:creationId xmlns:a16="http://schemas.microsoft.com/office/drawing/2014/main" id="{F15FF4BE-5C98-4917-BBCA-CCC166FDD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6163" y="1638300"/>
            <a:ext cx="457200" cy="457200"/>
          </a:xfrm>
          <a:prstGeom prst="ellipse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 useBgFill="1">
        <p:nvSpPr>
          <p:cNvPr id="2297913" name="Text Box 57">
            <a:extLst>
              <a:ext uri="{FF2B5EF4-FFF2-40B4-BE49-F238E27FC236}">
                <a16:creationId xmlns:a16="http://schemas.microsoft.com/office/drawing/2014/main" id="{6FD3EAD9-4763-4BA4-BE1A-A968B07E1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5613" y="1628775"/>
            <a:ext cx="1905000" cy="519113"/>
          </a:xfrm>
          <a:prstGeom prst="rect">
            <a:avLst/>
          </a:prstGeom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8 (</a:t>
            </a:r>
            <a:r>
              <a:rPr lang="en-US" altLang="zh-CN" sz="2800" b="0" i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sz="2800" b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b="0" i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c</a:t>
            </a:r>
            <a:r>
              <a:rPr lang="en-US" altLang="zh-CN" sz="2800" b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b="0" i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b</a:t>
            </a:r>
            <a:r>
              <a:rPr lang="en-US" altLang="zh-CN" sz="2800" b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)</a:t>
            </a:r>
            <a:endParaRPr lang="en-US" altLang="zh-CN" sz="2800" b="0">
              <a:solidFill>
                <a:srgbClr val="FF66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32779" name="Text Box 2">
            <a:extLst>
              <a:ext uri="{FF2B5EF4-FFF2-40B4-BE49-F238E27FC236}">
                <a16:creationId xmlns:a16="http://schemas.microsoft.com/office/drawing/2014/main" id="{96390EEA-1F06-42F5-8835-9FF5A8BAB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3810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10.6    Shortest Path Problems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978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97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97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97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97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7863" grpId="0" autoUpdateAnimBg="0"/>
      <p:bldP spid="2297912" grpId="0" animBg="1"/>
      <p:bldP spid="2297913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1">
            <a:extLst>
              <a:ext uri="{FF2B5EF4-FFF2-40B4-BE49-F238E27FC236}">
                <a16:creationId xmlns:a16="http://schemas.microsoft.com/office/drawing/2014/main" id="{D3F4D75F-F9C4-4A75-9AF8-6161B86448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D2330A9-E5B1-47FB-BC6B-2335E12CA46B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19" name="Text Box 2">
            <a:extLst>
              <a:ext uri="{FF2B5EF4-FFF2-40B4-BE49-F238E27FC236}">
                <a16:creationId xmlns:a16="http://schemas.microsoft.com/office/drawing/2014/main" id="{3128A9D3-9C49-4EF3-BBDB-746941AA9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3810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9.6    Shortest Path Problems 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C4F859A2-CEC6-4F31-8F2F-1A7F9DD84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34821" name="Rectangle 4">
            <a:extLst>
              <a:ext uri="{FF2B5EF4-FFF2-40B4-BE49-F238E27FC236}">
                <a16:creationId xmlns:a16="http://schemas.microsoft.com/office/drawing/2014/main" id="{EDA41013-6407-4AA1-ADD8-5D0C2A780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34822" name="Rectangle 5">
            <a:extLst>
              <a:ext uri="{FF2B5EF4-FFF2-40B4-BE49-F238E27FC236}">
                <a16:creationId xmlns:a16="http://schemas.microsoft.com/office/drawing/2014/main" id="{C3B9EDD7-2E6D-4E2F-AD5C-246C23757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34823" name="Rectangle 6">
            <a:extLst>
              <a:ext uri="{FF2B5EF4-FFF2-40B4-BE49-F238E27FC236}">
                <a16:creationId xmlns:a16="http://schemas.microsoft.com/office/drawing/2014/main" id="{E82D80D7-490C-4A0C-871A-EDFC664CE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299911" name="Text Box 7">
            <a:extLst>
              <a:ext uri="{FF2B5EF4-FFF2-40B4-BE49-F238E27FC236}">
                <a16:creationId xmlns:a16="http://schemas.microsoft.com/office/drawing/2014/main" id="{C9B70005-A59B-446B-B4D7-C98AACD17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76250"/>
            <a:ext cx="8353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Step 4</a:t>
            </a:r>
          </a:p>
        </p:txBody>
      </p:sp>
      <p:grpSp>
        <p:nvGrpSpPr>
          <p:cNvPr id="34825" name="Group 8">
            <a:extLst>
              <a:ext uri="{FF2B5EF4-FFF2-40B4-BE49-F238E27FC236}">
                <a16:creationId xmlns:a16="http://schemas.microsoft.com/office/drawing/2014/main" id="{AF4F2B59-8EEC-41BA-BECD-2E0ACC201B39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1628775"/>
            <a:ext cx="7083425" cy="4191000"/>
            <a:chOff x="566" y="1026"/>
            <a:chExt cx="4462" cy="2640"/>
          </a:xfrm>
        </p:grpSpPr>
        <p:grpSp>
          <p:nvGrpSpPr>
            <p:cNvPr id="34829" name="Group 9">
              <a:extLst>
                <a:ext uri="{FF2B5EF4-FFF2-40B4-BE49-F238E27FC236}">
                  <a16:creationId xmlns:a16="http://schemas.microsoft.com/office/drawing/2014/main" id="{0DC4F971-D9EF-4424-9B4D-300E477F2A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6" y="1026"/>
              <a:ext cx="4462" cy="2640"/>
              <a:chOff x="566" y="1026"/>
              <a:chExt cx="4462" cy="2640"/>
            </a:xfrm>
          </p:grpSpPr>
          <p:grpSp>
            <p:nvGrpSpPr>
              <p:cNvPr id="34832" name="Group 10">
                <a:extLst>
                  <a:ext uri="{FF2B5EF4-FFF2-40B4-BE49-F238E27FC236}">
                    <a16:creationId xmlns:a16="http://schemas.microsoft.com/office/drawing/2014/main" id="{01228802-0BB8-41AD-B700-764E3B2758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66" y="1026"/>
                <a:ext cx="4462" cy="2640"/>
                <a:chOff x="566" y="1026"/>
                <a:chExt cx="4462" cy="2640"/>
              </a:xfrm>
            </p:grpSpPr>
            <p:grpSp>
              <p:nvGrpSpPr>
                <p:cNvPr id="34837" name="Group 11">
                  <a:extLst>
                    <a:ext uri="{FF2B5EF4-FFF2-40B4-BE49-F238E27FC236}">
                      <a16:creationId xmlns:a16="http://schemas.microsoft.com/office/drawing/2014/main" id="{F3B6DC54-BBEA-406C-8E37-0FCB2F8F459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67" y="1026"/>
                  <a:ext cx="4461" cy="2640"/>
                  <a:chOff x="567" y="1026"/>
                  <a:chExt cx="4461" cy="2640"/>
                </a:xfrm>
              </p:grpSpPr>
              <p:grpSp>
                <p:nvGrpSpPr>
                  <p:cNvPr id="34841" name="Group 12">
                    <a:extLst>
                      <a:ext uri="{FF2B5EF4-FFF2-40B4-BE49-F238E27FC236}">
                        <a16:creationId xmlns:a16="http://schemas.microsoft.com/office/drawing/2014/main" id="{CD51A911-789C-43D4-9601-70B5D22D92E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12" y="1026"/>
                    <a:ext cx="4416" cy="2583"/>
                    <a:chOff x="340" y="1026"/>
                    <a:chExt cx="4416" cy="2583"/>
                  </a:xfrm>
                </p:grpSpPr>
                <p:grpSp>
                  <p:nvGrpSpPr>
                    <p:cNvPr id="34848" name="Group 13">
                      <a:extLst>
                        <a:ext uri="{FF2B5EF4-FFF2-40B4-BE49-F238E27FC236}">
                          <a16:creationId xmlns:a16="http://schemas.microsoft.com/office/drawing/2014/main" id="{0435E3BA-5E79-4D5A-9D49-A3CC3209CB8E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40" y="1026"/>
                      <a:ext cx="4416" cy="2583"/>
                      <a:chOff x="336" y="1008"/>
                      <a:chExt cx="4416" cy="2583"/>
                    </a:xfrm>
                  </p:grpSpPr>
                  <p:sp>
                    <p:nvSpPr>
                      <p:cNvPr id="34858" name="AutoShape 14">
                        <a:extLst>
                          <a:ext uri="{FF2B5EF4-FFF2-40B4-BE49-F238E27FC236}">
                            <a16:creationId xmlns:a16="http://schemas.microsoft.com/office/drawing/2014/main" id="{1DA5FEA1-07BB-4FAD-8246-33719105571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76" y="2256"/>
                        <a:ext cx="96" cy="96"/>
                      </a:xfrm>
                      <a:prstGeom prst="flowChartConnector">
                        <a:avLst/>
                      </a:prstGeom>
                      <a:solidFill>
                        <a:srgbClr val="FF3300"/>
                      </a:solidFill>
                      <a:ln w="12700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1pPr>
                        <a:lvl2pPr marL="742950" indent="-28575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2pPr>
                        <a:lvl3pPr marL="11430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3pPr>
                        <a:lvl4pPr marL="16002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4pPr>
                        <a:lvl5pPr marL="20574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9pPr>
                      </a:lstStyle>
                      <a:p>
                        <a:pPr algn="r">
                          <a:spcBef>
                            <a:spcPct val="50000"/>
                          </a:spcBef>
                          <a:buFont typeface="Wingdings" panose="05000000000000000000" pitchFamily="2" charset="2"/>
                          <a:buChar char="Ø"/>
                        </a:pPr>
                        <a:endParaRPr lang="zh-CN" altLang="en-US"/>
                      </a:p>
                    </p:txBody>
                  </p:sp>
                  <p:sp>
                    <p:nvSpPr>
                      <p:cNvPr id="34859" name="AutoShape 15">
                        <a:extLst>
                          <a:ext uri="{FF2B5EF4-FFF2-40B4-BE49-F238E27FC236}">
                            <a16:creationId xmlns:a16="http://schemas.microsoft.com/office/drawing/2014/main" id="{91932316-948E-4153-8D48-1A5B9DB1703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84" y="1344"/>
                        <a:ext cx="96" cy="96"/>
                      </a:xfrm>
                      <a:prstGeom prst="flowChartConnector">
                        <a:avLst/>
                      </a:prstGeom>
                      <a:solidFill>
                        <a:srgbClr val="FF3300"/>
                      </a:solidFill>
                      <a:ln w="12700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1pPr>
                        <a:lvl2pPr marL="742950" indent="-28575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2pPr>
                        <a:lvl3pPr marL="11430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3pPr>
                        <a:lvl4pPr marL="16002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4pPr>
                        <a:lvl5pPr marL="20574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9pPr>
                      </a:lstStyle>
                      <a:p>
                        <a:pPr algn="r">
                          <a:spcBef>
                            <a:spcPct val="50000"/>
                          </a:spcBef>
                          <a:buFont typeface="Wingdings" panose="05000000000000000000" pitchFamily="2" charset="2"/>
                          <a:buChar char="Ø"/>
                        </a:pPr>
                        <a:endParaRPr lang="zh-CN" altLang="en-US"/>
                      </a:p>
                    </p:txBody>
                  </p:sp>
                  <p:sp>
                    <p:nvSpPr>
                      <p:cNvPr id="34860" name="AutoShape 16">
                        <a:extLst>
                          <a:ext uri="{FF2B5EF4-FFF2-40B4-BE49-F238E27FC236}">
                            <a16:creationId xmlns:a16="http://schemas.microsoft.com/office/drawing/2014/main" id="{8FA4A26E-405B-411E-83FE-C697A152781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84" y="3168"/>
                        <a:ext cx="96" cy="96"/>
                      </a:xfrm>
                      <a:prstGeom prst="flowChartConnector">
                        <a:avLst/>
                      </a:prstGeom>
                      <a:solidFill>
                        <a:srgbClr val="FF3300"/>
                      </a:solidFill>
                      <a:ln w="12700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1pPr>
                        <a:lvl2pPr marL="742950" indent="-28575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2pPr>
                        <a:lvl3pPr marL="11430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3pPr>
                        <a:lvl4pPr marL="16002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4pPr>
                        <a:lvl5pPr marL="20574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9pPr>
                      </a:lstStyle>
                      <a:p>
                        <a:pPr algn="r">
                          <a:spcBef>
                            <a:spcPct val="50000"/>
                          </a:spcBef>
                          <a:buFont typeface="Wingdings" panose="05000000000000000000" pitchFamily="2" charset="2"/>
                          <a:buChar char="Ø"/>
                        </a:pPr>
                        <a:endParaRPr lang="zh-CN" altLang="en-US"/>
                      </a:p>
                    </p:txBody>
                  </p:sp>
                  <p:sp>
                    <p:nvSpPr>
                      <p:cNvPr id="34861" name="AutoShape 17">
                        <a:extLst>
                          <a:ext uri="{FF2B5EF4-FFF2-40B4-BE49-F238E27FC236}">
                            <a16:creationId xmlns:a16="http://schemas.microsoft.com/office/drawing/2014/main" id="{C1421A66-1254-4EA7-B3BB-35B8024DC30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320" y="2256"/>
                        <a:ext cx="96" cy="96"/>
                      </a:xfrm>
                      <a:prstGeom prst="flowChartConnector">
                        <a:avLst/>
                      </a:prstGeom>
                      <a:solidFill>
                        <a:srgbClr val="FF3300"/>
                      </a:solidFill>
                      <a:ln w="12700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1pPr>
                        <a:lvl2pPr marL="742950" indent="-28575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2pPr>
                        <a:lvl3pPr marL="11430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3pPr>
                        <a:lvl4pPr marL="16002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4pPr>
                        <a:lvl5pPr marL="20574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9pPr>
                      </a:lstStyle>
                      <a:p>
                        <a:pPr algn="r">
                          <a:spcBef>
                            <a:spcPct val="50000"/>
                          </a:spcBef>
                          <a:buFont typeface="Wingdings" panose="05000000000000000000" pitchFamily="2" charset="2"/>
                          <a:buChar char="Ø"/>
                        </a:pPr>
                        <a:endParaRPr lang="zh-CN" altLang="en-US"/>
                      </a:p>
                    </p:txBody>
                  </p:sp>
                  <p:sp>
                    <p:nvSpPr>
                      <p:cNvPr id="34862" name="AutoShape 18">
                        <a:extLst>
                          <a:ext uri="{FF2B5EF4-FFF2-40B4-BE49-F238E27FC236}">
                            <a16:creationId xmlns:a16="http://schemas.microsoft.com/office/drawing/2014/main" id="{499C8FDC-F6AC-41AE-8913-E34EA69EFAE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12" y="1344"/>
                        <a:ext cx="96" cy="96"/>
                      </a:xfrm>
                      <a:prstGeom prst="flowChartConnector">
                        <a:avLst/>
                      </a:prstGeom>
                      <a:solidFill>
                        <a:srgbClr val="FF3300"/>
                      </a:solidFill>
                      <a:ln w="12700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1pPr>
                        <a:lvl2pPr marL="742950" indent="-28575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2pPr>
                        <a:lvl3pPr marL="11430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3pPr>
                        <a:lvl4pPr marL="16002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4pPr>
                        <a:lvl5pPr marL="20574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9pPr>
                      </a:lstStyle>
                      <a:p>
                        <a:pPr algn="r">
                          <a:spcBef>
                            <a:spcPct val="50000"/>
                          </a:spcBef>
                          <a:buFont typeface="Wingdings" panose="05000000000000000000" pitchFamily="2" charset="2"/>
                          <a:buChar char="Ø"/>
                        </a:pPr>
                        <a:endParaRPr lang="zh-CN" altLang="en-US"/>
                      </a:p>
                    </p:txBody>
                  </p:sp>
                  <p:sp>
                    <p:nvSpPr>
                      <p:cNvPr id="34863" name="AutoShape 19">
                        <a:extLst>
                          <a:ext uri="{FF2B5EF4-FFF2-40B4-BE49-F238E27FC236}">
                            <a16:creationId xmlns:a16="http://schemas.microsoft.com/office/drawing/2014/main" id="{A8D41895-7C4C-4CD4-AEA8-57C77C46753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12" y="3168"/>
                        <a:ext cx="96" cy="96"/>
                      </a:xfrm>
                      <a:prstGeom prst="flowChartConnector">
                        <a:avLst/>
                      </a:prstGeom>
                      <a:solidFill>
                        <a:srgbClr val="FF3300"/>
                      </a:solidFill>
                      <a:ln w="12700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1pPr>
                        <a:lvl2pPr marL="742950" indent="-28575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2pPr>
                        <a:lvl3pPr marL="11430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3pPr>
                        <a:lvl4pPr marL="16002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4pPr>
                        <a:lvl5pPr marL="20574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9pPr>
                      </a:lstStyle>
                      <a:p>
                        <a:pPr algn="r">
                          <a:spcBef>
                            <a:spcPct val="50000"/>
                          </a:spcBef>
                          <a:buFont typeface="Wingdings" panose="05000000000000000000" pitchFamily="2" charset="2"/>
                          <a:buChar char="Ø"/>
                        </a:pPr>
                        <a:endParaRPr lang="zh-CN" altLang="en-US"/>
                      </a:p>
                    </p:txBody>
                  </p:sp>
                  <p:cxnSp>
                    <p:nvCxnSpPr>
                      <p:cNvPr id="34864" name="AutoShape 20">
                        <a:extLst>
                          <a:ext uri="{FF2B5EF4-FFF2-40B4-BE49-F238E27FC236}">
                            <a16:creationId xmlns:a16="http://schemas.microsoft.com/office/drawing/2014/main" id="{16E57C7F-16DE-4B7F-B75C-AAFC6CD76F10}"/>
                          </a:ext>
                        </a:extLst>
                      </p:cNvPr>
                      <p:cNvCxnSpPr>
                        <a:cxnSpLocks noChangeShapeType="1"/>
                        <a:stCxn id="34858" idx="7"/>
                        <a:endCxn id="34859" idx="3"/>
                      </p:cNvCxnSpPr>
                      <p:nvPr/>
                    </p:nvCxnSpPr>
                    <p:spPr bwMode="auto">
                      <a:xfrm flipV="1">
                        <a:off x="658" y="1426"/>
                        <a:ext cx="940" cy="844"/>
                      </a:xfrm>
                      <a:prstGeom prst="straightConnector1">
                        <a:avLst/>
                      </a:prstGeom>
                      <a:noFill/>
                      <a:ln w="25400">
                        <a:solidFill>
                          <a:srgbClr val="66FF33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34865" name="AutoShape 21">
                        <a:extLst>
                          <a:ext uri="{FF2B5EF4-FFF2-40B4-BE49-F238E27FC236}">
                            <a16:creationId xmlns:a16="http://schemas.microsoft.com/office/drawing/2014/main" id="{EFE30715-8229-418E-B99A-D7CD555BD2F7}"/>
                          </a:ext>
                        </a:extLst>
                      </p:cNvPr>
                      <p:cNvCxnSpPr>
                        <a:cxnSpLocks noChangeShapeType="1"/>
                        <a:stCxn id="34859" idx="6"/>
                        <a:endCxn id="34862" idx="2"/>
                      </p:cNvCxnSpPr>
                      <p:nvPr/>
                    </p:nvCxnSpPr>
                    <p:spPr bwMode="auto">
                      <a:xfrm>
                        <a:off x="1680" y="1392"/>
                        <a:ext cx="1632" cy="0"/>
                      </a:xfrm>
                      <a:prstGeom prst="straightConnector1">
                        <a:avLst/>
                      </a:prstGeom>
                      <a:noFill/>
                      <a:ln w="25400">
                        <a:solidFill>
                          <a:srgbClr val="66FF33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34866" name="AutoShape 22">
                        <a:extLst>
                          <a:ext uri="{FF2B5EF4-FFF2-40B4-BE49-F238E27FC236}">
                            <a16:creationId xmlns:a16="http://schemas.microsoft.com/office/drawing/2014/main" id="{FF03D2AF-7EDB-43EC-B6E5-49E4301473BD}"/>
                          </a:ext>
                        </a:extLst>
                      </p:cNvPr>
                      <p:cNvCxnSpPr>
                        <a:cxnSpLocks noChangeShapeType="1"/>
                        <a:stCxn id="34862" idx="5"/>
                        <a:endCxn id="34861" idx="1"/>
                      </p:cNvCxnSpPr>
                      <p:nvPr/>
                    </p:nvCxnSpPr>
                    <p:spPr bwMode="auto">
                      <a:xfrm>
                        <a:off x="3394" y="1426"/>
                        <a:ext cx="940" cy="844"/>
                      </a:xfrm>
                      <a:prstGeom prst="straightConnector1">
                        <a:avLst/>
                      </a:prstGeom>
                      <a:noFill/>
                      <a:ln w="25400">
                        <a:solidFill>
                          <a:srgbClr val="66FF33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34867" name="AutoShape 23">
                        <a:extLst>
                          <a:ext uri="{FF2B5EF4-FFF2-40B4-BE49-F238E27FC236}">
                            <a16:creationId xmlns:a16="http://schemas.microsoft.com/office/drawing/2014/main" id="{BC7248C5-C867-429E-A07A-BD6E39526E27}"/>
                          </a:ext>
                        </a:extLst>
                      </p:cNvPr>
                      <p:cNvCxnSpPr>
                        <a:cxnSpLocks noChangeShapeType="1"/>
                        <a:stCxn id="34861" idx="3"/>
                        <a:endCxn id="34863" idx="7"/>
                      </p:cNvCxnSpPr>
                      <p:nvPr/>
                    </p:nvCxnSpPr>
                    <p:spPr bwMode="auto">
                      <a:xfrm flipH="1">
                        <a:off x="3394" y="2338"/>
                        <a:ext cx="940" cy="844"/>
                      </a:xfrm>
                      <a:prstGeom prst="straightConnector1">
                        <a:avLst/>
                      </a:prstGeom>
                      <a:noFill/>
                      <a:ln w="25400">
                        <a:solidFill>
                          <a:srgbClr val="66FF33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34868" name="AutoShape 24">
                        <a:extLst>
                          <a:ext uri="{FF2B5EF4-FFF2-40B4-BE49-F238E27FC236}">
                            <a16:creationId xmlns:a16="http://schemas.microsoft.com/office/drawing/2014/main" id="{589D3525-5FD0-42C9-B382-84013BBC3D8D}"/>
                          </a:ext>
                        </a:extLst>
                      </p:cNvPr>
                      <p:cNvCxnSpPr>
                        <a:cxnSpLocks noChangeShapeType="1"/>
                        <a:stCxn id="34863" idx="2"/>
                        <a:endCxn id="34860" idx="6"/>
                      </p:cNvCxnSpPr>
                      <p:nvPr/>
                    </p:nvCxnSpPr>
                    <p:spPr bwMode="auto">
                      <a:xfrm flipH="1">
                        <a:off x="1680" y="3216"/>
                        <a:ext cx="1632" cy="0"/>
                      </a:xfrm>
                      <a:prstGeom prst="straightConnector1">
                        <a:avLst/>
                      </a:prstGeom>
                      <a:noFill/>
                      <a:ln w="25400">
                        <a:solidFill>
                          <a:srgbClr val="66FF33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34869" name="AutoShape 25">
                        <a:extLst>
                          <a:ext uri="{FF2B5EF4-FFF2-40B4-BE49-F238E27FC236}">
                            <a16:creationId xmlns:a16="http://schemas.microsoft.com/office/drawing/2014/main" id="{D582E923-E1E9-4898-8C5C-7B788B938568}"/>
                          </a:ext>
                        </a:extLst>
                      </p:cNvPr>
                      <p:cNvCxnSpPr>
                        <a:cxnSpLocks noChangeShapeType="1"/>
                        <a:stCxn id="34860" idx="1"/>
                        <a:endCxn id="34858" idx="5"/>
                      </p:cNvCxnSpPr>
                      <p:nvPr/>
                    </p:nvCxnSpPr>
                    <p:spPr bwMode="auto">
                      <a:xfrm flipH="1" flipV="1">
                        <a:off x="658" y="2338"/>
                        <a:ext cx="940" cy="844"/>
                      </a:xfrm>
                      <a:prstGeom prst="straightConnector1">
                        <a:avLst/>
                      </a:prstGeom>
                      <a:noFill/>
                      <a:ln w="25400">
                        <a:solidFill>
                          <a:srgbClr val="66FF33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34870" name="AutoShape 26">
                        <a:extLst>
                          <a:ext uri="{FF2B5EF4-FFF2-40B4-BE49-F238E27FC236}">
                            <a16:creationId xmlns:a16="http://schemas.microsoft.com/office/drawing/2014/main" id="{1839AE96-BF49-4362-BBDD-171683AC2997}"/>
                          </a:ext>
                        </a:extLst>
                      </p:cNvPr>
                      <p:cNvCxnSpPr>
                        <a:cxnSpLocks noChangeShapeType="1"/>
                        <a:stCxn id="34860" idx="0"/>
                        <a:endCxn id="34859" idx="4"/>
                      </p:cNvCxnSpPr>
                      <p:nvPr/>
                    </p:nvCxnSpPr>
                    <p:spPr bwMode="auto">
                      <a:xfrm flipV="1">
                        <a:off x="1632" y="1440"/>
                        <a:ext cx="0" cy="1728"/>
                      </a:xfrm>
                      <a:prstGeom prst="straightConnector1">
                        <a:avLst/>
                      </a:prstGeom>
                      <a:noFill/>
                      <a:ln w="25400">
                        <a:solidFill>
                          <a:srgbClr val="66FF33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34871" name="AutoShape 27">
                        <a:extLst>
                          <a:ext uri="{FF2B5EF4-FFF2-40B4-BE49-F238E27FC236}">
                            <a16:creationId xmlns:a16="http://schemas.microsoft.com/office/drawing/2014/main" id="{065F8A4E-2125-4727-A51E-CA3F32A4AFBF}"/>
                          </a:ext>
                        </a:extLst>
                      </p:cNvPr>
                      <p:cNvCxnSpPr>
                        <a:cxnSpLocks noChangeShapeType="1"/>
                        <a:stCxn id="34863" idx="0"/>
                        <a:endCxn id="34862" idx="4"/>
                      </p:cNvCxnSpPr>
                      <p:nvPr/>
                    </p:nvCxnSpPr>
                    <p:spPr bwMode="auto">
                      <a:xfrm flipV="1">
                        <a:off x="3360" y="1440"/>
                        <a:ext cx="0" cy="1728"/>
                      </a:xfrm>
                      <a:prstGeom prst="straightConnector1">
                        <a:avLst/>
                      </a:prstGeom>
                      <a:noFill/>
                      <a:ln w="25400">
                        <a:solidFill>
                          <a:srgbClr val="66FF33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cxnSp>
                    <p:nvCxnSpPr>
                      <p:cNvPr id="34872" name="AutoShape 28">
                        <a:extLst>
                          <a:ext uri="{FF2B5EF4-FFF2-40B4-BE49-F238E27FC236}">
                            <a16:creationId xmlns:a16="http://schemas.microsoft.com/office/drawing/2014/main" id="{1B05B8FB-5751-4A35-BF84-D36AB07FCBCA}"/>
                          </a:ext>
                        </a:extLst>
                      </p:cNvPr>
                      <p:cNvCxnSpPr>
                        <a:cxnSpLocks noChangeShapeType="1"/>
                        <a:stCxn id="34860" idx="7"/>
                        <a:endCxn id="34862" idx="3"/>
                      </p:cNvCxnSpPr>
                      <p:nvPr/>
                    </p:nvCxnSpPr>
                    <p:spPr bwMode="auto">
                      <a:xfrm flipV="1">
                        <a:off x="1666" y="1426"/>
                        <a:ext cx="1660" cy="1756"/>
                      </a:xfrm>
                      <a:prstGeom prst="straightConnector1">
                        <a:avLst/>
                      </a:prstGeom>
                      <a:noFill/>
                      <a:ln w="25400">
                        <a:solidFill>
                          <a:srgbClr val="66FF33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</p:cxnSp>
                  <p:sp>
                    <p:nvSpPr>
                      <p:cNvPr id="2299933" name="Text Box 29">
                        <a:extLst>
                          <a:ext uri="{FF2B5EF4-FFF2-40B4-BE49-F238E27FC236}">
                            <a16:creationId xmlns:a16="http://schemas.microsoft.com/office/drawing/2014/main" id="{6E9B4947-6A94-4AB7-83D4-B0E2A3DF7B54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36" y="2112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>
                        <a:lvl1pPr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1pPr>
                        <a:lvl2pPr marL="742950" indent="-28575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2pPr>
                        <a:lvl3pPr marL="11430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3pPr>
                        <a:lvl4pPr marL="16002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4pPr>
                        <a:lvl5pPr marL="20574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5pPr>
                        <a:lvl6pPr marL="25146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6pPr>
                        <a:lvl7pPr marL="29718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7pPr>
                        <a:lvl8pPr marL="34290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8pPr>
                        <a:lvl9pPr marL="38862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50000"/>
                          </a:spcBef>
                          <a:defRPr/>
                        </a:pPr>
                        <a:r>
                          <a:rPr lang="en-US" altLang="zh-CN" sz="2800" b="0" i="1">
                            <a:solidFill>
                              <a:srgbClr val="000099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Times New Roman" pitchFamily="18" charset="0"/>
                            <a:ea typeface="宋体" pitchFamily="2" charset="-122"/>
                          </a:rPr>
                          <a:t>a</a:t>
                        </a:r>
                      </a:p>
                    </p:txBody>
                  </p:sp>
                  <p:sp>
                    <p:nvSpPr>
                      <p:cNvPr id="2299934" name="Text Box 30">
                        <a:extLst>
                          <a:ext uri="{FF2B5EF4-FFF2-40B4-BE49-F238E27FC236}">
                            <a16:creationId xmlns:a16="http://schemas.microsoft.com/office/drawing/2014/main" id="{A2176EB7-AD68-439B-B7D6-DDC5A04F49A3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488" y="1008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>
                        <a:lvl1pPr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1pPr>
                        <a:lvl2pPr marL="742950" indent="-28575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2pPr>
                        <a:lvl3pPr marL="11430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3pPr>
                        <a:lvl4pPr marL="16002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4pPr>
                        <a:lvl5pPr marL="20574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5pPr>
                        <a:lvl6pPr marL="25146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6pPr>
                        <a:lvl7pPr marL="29718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7pPr>
                        <a:lvl8pPr marL="34290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8pPr>
                        <a:lvl9pPr marL="38862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50000"/>
                          </a:spcBef>
                          <a:defRPr/>
                        </a:pPr>
                        <a:r>
                          <a:rPr lang="en-US" altLang="zh-CN" sz="2800" b="0" i="1">
                            <a:solidFill>
                              <a:srgbClr val="000099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Times New Roman" pitchFamily="18" charset="0"/>
                            <a:ea typeface="宋体" pitchFamily="2" charset="-122"/>
                          </a:rPr>
                          <a:t>b</a:t>
                        </a:r>
                      </a:p>
                    </p:txBody>
                  </p:sp>
                  <p:sp>
                    <p:nvSpPr>
                      <p:cNvPr id="2299935" name="Text Box 31">
                        <a:extLst>
                          <a:ext uri="{FF2B5EF4-FFF2-40B4-BE49-F238E27FC236}">
                            <a16:creationId xmlns:a16="http://schemas.microsoft.com/office/drawing/2014/main" id="{2B5BDBC8-9D2D-44D7-9F7E-82D2DEF91784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216" y="1008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>
                        <a:lvl1pPr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1pPr>
                        <a:lvl2pPr marL="742950" indent="-28575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2pPr>
                        <a:lvl3pPr marL="11430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3pPr>
                        <a:lvl4pPr marL="16002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4pPr>
                        <a:lvl5pPr marL="20574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5pPr>
                        <a:lvl6pPr marL="25146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6pPr>
                        <a:lvl7pPr marL="29718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7pPr>
                        <a:lvl8pPr marL="34290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8pPr>
                        <a:lvl9pPr marL="38862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50000"/>
                          </a:spcBef>
                          <a:defRPr/>
                        </a:pPr>
                        <a:r>
                          <a:rPr lang="en-US" altLang="zh-CN" sz="2800" b="0" i="1">
                            <a:solidFill>
                              <a:srgbClr val="000099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Times New Roman" pitchFamily="18" charset="0"/>
                            <a:ea typeface="宋体" pitchFamily="2" charset="-122"/>
                          </a:rPr>
                          <a:t>d</a:t>
                        </a:r>
                      </a:p>
                    </p:txBody>
                  </p:sp>
                  <p:sp>
                    <p:nvSpPr>
                      <p:cNvPr id="2299936" name="Text Box 32">
                        <a:extLst>
                          <a:ext uri="{FF2B5EF4-FFF2-40B4-BE49-F238E27FC236}">
                            <a16:creationId xmlns:a16="http://schemas.microsoft.com/office/drawing/2014/main" id="{4C743C0B-60D5-4B19-8E9D-A9596E8374E6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464" y="2112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>
                        <a:lvl1pPr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1pPr>
                        <a:lvl2pPr marL="742950" indent="-28575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2pPr>
                        <a:lvl3pPr marL="11430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3pPr>
                        <a:lvl4pPr marL="16002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4pPr>
                        <a:lvl5pPr marL="20574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5pPr>
                        <a:lvl6pPr marL="25146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6pPr>
                        <a:lvl7pPr marL="29718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7pPr>
                        <a:lvl8pPr marL="34290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8pPr>
                        <a:lvl9pPr marL="38862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50000"/>
                          </a:spcBef>
                          <a:defRPr/>
                        </a:pPr>
                        <a:r>
                          <a:rPr lang="en-US" altLang="zh-CN" sz="2800" b="0" i="1">
                            <a:solidFill>
                              <a:srgbClr val="000099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Times New Roman" pitchFamily="18" charset="0"/>
                            <a:ea typeface="宋体" pitchFamily="2" charset="-122"/>
                          </a:rPr>
                          <a:t>z</a:t>
                        </a:r>
                      </a:p>
                    </p:txBody>
                  </p:sp>
                  <p:sp>
                    <p:nvSpPr>
                      <p:cNvPr id="2299937" name="Text Box 33">
                        <a:extLst>
                          <a:ext uri="{FF2B5EF4-FFF2-40B4-BE49-F238E27FC236}">
                            <a16:creationId xmlns:a16="http://schemas.microsoft.com/office/drawing/2014/main" id="{12A88F4E-AC77-429A-95B0-55CBAFE6C372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264" y="3264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>
                        <a:lvl1pPr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1pPr>
                        <a:lvl2pPr marL="742950" indent="-28575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2pPr>
                        <a:lvl3pPr marL="11430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3pPr>
                        <a:lvl4pPr marL="16002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4pPr>
                        <a:lvl5pPr marL="20574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5pPr>
                        <a:lvl6pPr marL="25146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6pPr>
                        <a:lvl7pPr marL="29718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7pPr>
                        <a:lvl8pPr marL="34290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8pPr>
                        <a:lvl9pPr marL="38862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50000"/>
                          </a:spcBef>
                          <a:defRPr/>
                        </a:pPr>
                        <a:r>
                          <a:rPr lang="en-US" altLang="zh-CN" sz="2800" b="0" i="1">
                            <a:solidFill>
                              <a:srgbClr val="000099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Times New Roman" pitchFamily="18" charset="0"/>
                            <a:ea typeface="宋体" pitchFamily="2" charset="-122"/>
                          </a:rPr>
                          <a:t>e</a:t>
                        </a:r>
                      </a:p>
                    </p:txBody>
                  </p:sp>
                  <p:sp>
                    <p:nvSpPr>
                      <p:cNvPr id="2299938" name="Text Box 34">
                        <a:extLst>
                          <a:ext uri="{FF2B5EF4-FFF2-40B4-BE49-F238E27FC236}">
                            <a16:creationId xmlns:a16="http://schemas.microsoft.com/office/drawing/2014/main" id="{1CCD9536-3B75-4C5C-A5C8-692EF924F857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488" y="3264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>
                        <a:lvl1pPr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1pPr>
                        <a:lvl2pPr marL="742950" indent="-28575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2pPr>
                        <a:lvl3pPr marL="11430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3pPr>
                        <a:lvl4pPr marL="16002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4pPr>
                        <a:lvl5pPr marL="20574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5pPr>
                        <a:lvl6pPr marL="25146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6pPr>
                        <a:lvl7pPr marL="29718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7pPr>
                        <a:lvl8pPr marL="34290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8pPr>
                        <a:lvl9pPr marL="38862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50000"/>
                          </a:spcBef>
                          <a:defRPr/>
                        </a:pPr>
                        <a:r>
                          <a:rPr lang="en-US" altLang="zh-CN" sz="2800" b="0" i="1">
                            <a:solidFill>
                              <a:srgbClr val="000099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Times New Roman" pitchFamily="18" charset="0"/>
                            <a:ea typeface="宋体" pitchFamily="2" charset="-122"/>
                          </a:rPr>
                          <a:t>c</a:t>
                        </a:r>
                      </a:p>
                    </p:txBody>
                  </p:sp>
                </p:grpSp>
                <p:sp>
                  <p:nvSpPr>
                    <p:cNvPr id="2299939" name="Text Box 35">
                      <a:extLst>
                        <a:ext uri="{FF2B5EF4-FFF2-40B4-BE49-F238E27FC236}">
                          <a16:creationId xmlns:a16="http://schemas.microsoft.com/office/drawing/2014/main" id="{169295B3-1BE3-47F7-B479-6E5B9ADB4253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16" y="1584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marL="25146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marL="29718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marL="34290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marL="38862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  <a:defRPr/>
                      </a:pPr>
                      <a:r>
                        <a:rPr lang="en-US" altLang="zh-CN" sz="2800" b="0">
                          <a:solidFill>
                            <a:srgbClr val="33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4</a:t>
                      </a:r>
                    </a:p>
                  </p:txBody>
                </p:sp>
                <p:sp>
                  <p:nvSpPr>
                    <p:cNvPr id="2299940" name="Text Box 36">
                      <a:extLst>
                        <a:ext uri="{FF2B5EF4-FFF2-40B4-BE49-F238E27FC236}">
                          <a16:creationId xmlns:a16="http://schemas.microsoft.com/office/drawing/2014/main" id="{A8AA3C5B-68CD-4CCC-ADDF-CD44BB115C90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16" y="2736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marL="25146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marL="29718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marL="34290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marL="38862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  <a:defRPr/>
                      </a:pPr>
                      <a:r>
                        <a:rPr lang="en-US" altLang="zh-CN" sz="2800" b="0">
                          <a:solidFill>
                            <a:srgbClr val="33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2</a:t>
                      </a:r>
                    </a:p>
                  </p:txBody>
                </p:sp>
                <p:sp>
                  <p:nvSpPr>
                    <p:cNvPr id="2299941" name="Text Box 37">
                      <a:extLst>
                        <a:ext uri="{FF2B5EF4-FFF2-40B4-BE49-F238E27FC236}">
                          <a16:creationId xmlns:a16="http://schemas.microsoft.com/office/drawing/2014/main" id="{2020CF34-AD9A-40EF-8377-A45D64D2B4DA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44" y="2112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marL="25146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marL="29718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marL="34290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marL="38862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  <a:defRPr/>
                      </a:pPr>
                      <a:r>
                        <a:rPr lang="en-US" altLang="zh-CN" sz="2800" b="0">
                          <a:solidFill>
                            <a:srgbClr val="33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1</a:t>
                      </a:r>
                    </a:p>
                  </p:txBody>
                </p:sp>
                <p:sp>
                  <p:nvSpPr>
                    <p:cNvPr id="2299942" name="Text Box 38">
                      <a:extLst>
                        <a:ext uri="{FF2B5EF4-FFF2-40B4-BE49-F238E27FC236}">
                          <a16:creationId xmlns:a16="http://schemas.microsoft.com/office/drawing/2014/main" id="{0151D80E-629F-4B18-935B-B5F533BF4309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04" y="1392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marL="25146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marL="29718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marL="34290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marL="38862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  <a:defRPr/>
                      </a:pPr>
                      <a:r>
                        <a:rPr lang="en-US" altLang="zh-CN" sz="2800" b="0">
                          <a:solidFill>
                            <a:srgbClr val="33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5</a:t>
                      </a:r>
                    </a:p>
                  </p:txBody>
                </p:sp>
                <p:sp>
                  <p:nvSpPr>
                    <p:cNvPr id="2299943" name="Text Box 39">
                      <a:extLst>
                        <a:ext uri="{FF2B5EF4-FFF2-40B4-BE49-F238E27FC236}">
                          <a16:creationId xmlns:a16="http://schemas.microsoft.com/office/drawing/2014/main" id="{AF7788D9-40B3-4778-8770-B5A99BED1502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208" y="2064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marL="25146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marL="29718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marL="34290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marL="38862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  <a:defRPr/>
                      </a:pPr>
                      <a:r>
                        <a:rPr lang="en-US" altLang="zh-CN" sz="2800" b="0">
                          <a:solidFill>
                            <a:srgbClr val="33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8</a:t>
                      </a:r>
                    </a:p>
                  </p:txBody>
                </p:sp>
                <p:sp>
                  <p:nvSpPr>
                    <p:cNvPr id="2299944" name="Text Box 40">
                      <a:extLst>
                        <a:ext uri="{FF2B5EF4-FFF2-40B4-BE49-F238E27FC236}">
                          <a16:creationId xmlns:a16="http://schemas.microsoft.com/office/drawing/2014/main" id="{0A5D428E-113F-40CA-9423-2BCC0F9EA671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04" y="2880"/>
                      <a:ext cx="384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 eaLnBrk="1" hangingPunct="1">
                        <a:spcBef>
                          <a:spcPct val="50000"/>
                        </a:spcBef>
                        <a:defRPr/>
                      </a:pPr>
                      <a:r>
                        <a:rPr lang="en-US" altLang="zh-CN" sz="2800" b="0">
                          <a:solidFill>
                            <a:srgbClr val="33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10</a:t>
                      </a:r>
                    </a:p>
                  </p:txBody>
                </p:sp>
                <p:sp>
                  <p:nvSpPr>
                    <p:cNvPr id="2299945" name="Text Box 41">
                      <a:extLst>
                        <a:ext uri="{FF2B5EF4-FFF2-40B4-BE49-F238E27FC236}">
                          <a16:creationId xmlns:a16="http://schemas.microsoft.com/office/drawing/2014/main" id="{7983B10C-D7E0-4D82-87B0-A300F27B89CE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072" y="2160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marL="25146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marL="29718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marL="34290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marL="38862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  <a:defRPr/>
                      </a:pPr>
                      <a:r>
                        <a:rPr lang="en-US" altLang="zh-CN" sz="2800" b="0">
                          <a:solidFill>
                            <a:srgbClr val="33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2</a:t>
                      </a:r>
                    </a:p>
                  </p:txBody>
                </p:sp>
                <p:sp>
                  <p:nvSpPr>
                    <p:cNvPr id="2299946" name="Text Box 42">
                      <a:extLst>
                        <a:ext uri="{FF2B5EF4-FFF2-40B4-BE49-F238E27FC236}">
                          <a16:creationId xmlns:a16="http://schemas.microsoft.com/office/drawing/2014/main" id="{798D5CD7-4F6A-4654-A59A-89A52298F45F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40" y="1536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marL="25146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marL="29718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marL="34290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marL="38862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  <a:defRPr/>
                      </a:pPr>
                      <a:r>
                        <a:rPr lang="en-US" altLang="zh-CN" sz="2800" b="0">
                          <a:solidFill>
                            <a:srgbClr val="33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6</a:t>
                      </a:r>
                    </a:p>
                  </p:txBody>
                </p:sp>
                <p:sp>
                  <p:nvSpPr>
                    <p:cNvPr id="2299947" name="Text Box 43">
                      <a:extLst>
                        <a:ext uri="{FF2B5EF4-FFF2-40B4-BE49-F238E27FC236}">
                          <a16:creationId xmlns:a16="http://schemas.microsoft.com/office/drawing/2014/main" id="{6CB160E2-AD6B-4F2F-A7A4-F80484A6A70C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696" y="2400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marL="25146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marL="29718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marL="34290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marL="38862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  <a:defRPr/>
                      </a:pPr>
                      <a:r>
                        <a:rPr lang="en-US" altLang="zh-CN" sz="2800" b="0">
                          <a:solidFill>
                            <a:srgbClr val="33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3</a:t>
                      </a:r>
                    </a:p>
                  </p:txBody>
                </p:sp>
              </p:grpSp>
              <p:sp>
                <p:nvSpPr>
                  <p:cNvPr id="2299948" name="Text Box 44">
                    <a:extLst>
                      <a:ext uri="{FF2B5EF4-FFF2-40B4-BE49-F238E27FC236}">
                        <a16:creationId xmlns:a16="http://schemas.microsoft.com/office/drawing/2014/main" id="{392AAB51-084F-4D08-8A56-8EA34C187F5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67" y="2387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5pPr>
                    <a:lvl6pPr marL="25146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6pPr>
                    <a:lvl7pPr marL="29718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7pPr>
                    <a:lvl8pPr marL="34290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8pPr>
                    <a:lvl9pPr marL="3886200" indent="-228600" algn="r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Font typeface="Wingdings" pitchFamily="2" charset="2"/>
                      <a:buChar char="Ø"/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CN" sz="2800" b="0"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rPr>
                      <a:t>0</a:t>
                    </a:r>
                  </a:p>
                </p:txBody>
              </p:sp>
              <p:sp>
                <p:nvSpPr>
                  <p:cNvPr id="2299949" name="Text Box 45">
                    <a:extLst>
                      <a:ext uri="{FF2B5EF4-FFF2-40B4-BE49-F238E27FC236}">
                        <a16:creationId xmlns:a16="http://schemas.microsoft.com/office/drawing/2014/main" id="{91CF6027-4AEC-461C-B713-C77D8C7A591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18" y="1026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zh-CN" altLang="en-US" sz="2800" b="0"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  <a:sym typeface="Symbol" pitchFamily="18" charset="2"/>
                      </a:rPr>
                      <a:t></a:t>
                    </a:r>
                  </a:p>
                </p:txBody>
              </p:sp>
              <p:sp>
                <p:nvSpPr>
                  <p:cNvPr id="2299950" name="Text Box 46">
                    <a:extLst>
                      <a:ext uri="{FF2B5EF4-FFF2-40B4-BE49-F238E27FC236}">
                        <a16:creationId xmlns:a16="http://schemas.microsoft.com/office/drawing/2014/main" id="{C657E312-DD75-4DAD-839C-6F28F9C146A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87" y="1026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zh-CN" altLang="en-US" sz="2800" b="0">
                        <a:solidFill>
                          <a:srgbClr val="FF99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  <a:sym typeface="Symbol" pitchFamily="18" charset="2"/>
                      </a:rPr>
                      <a:t></a:t>
                    </a:r>
                  </a:p>
                </p:txBody>
              </p:sp>
              <p:sp>
                <p:nvSpPr>
                  <p:cNvPr id="2299951" name="Text Box 47">
                    <a:extLst>
                      <a:ext uri="{FF2B5EF4-FFF2-40B4-BE49-F238E27FC236}">
                        <a16:creationId xmlns:a16="http://schemas.microsoft.com/office/drawing/2014/main" id="{4033B3FA-ABD9-4047-A6AB-995F9D78A77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18" y="3339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zh-CN" altLang="en-US" sz="2800" b="0"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  <a:sym typeface="Symbol" pitchFamily="18" charset="2"/>
                      </a:rPr>
                      <a:t></a:t>
                    </a:r>
                  </a:p>
                </p:txBody>
              </p:sp>
              <p:sp>
                <p:nvSpPr>
                  <p:cNvPr id="2299952" name="Text Box 48">
                    <a:extLst>
                      <a:ext uri="{FF2B5EF4-FFF2-40B4-BE49-F238E27FC236}">
                        <a16:creationId xmlns:a16="http://schemas.microsoft.com/office/drawing/2014/main" id="{7F14A02B-B5B8-4BF9-A222-4B24BD02480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87" y="3294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zh-CN" altLang="en-US" sz="2800" b="0"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  <a:sym typeface="Symbol" pitchFamily="18" charset="2"/>
                      </a:rPr>
                      <a:t></a:t>
                    </a:r>
                  </a:p>
                </p:txBody>
              </p:sp>
              <p:sp>
                <p:nvSpPr>
                  <p:cNvPr id="2299953" name="Text Box 49">
                    <a:extLst>
                      <a:ext uri="{FF2B5EF4-FFF2-40B4-BE49-F238E27FC236}">
                        <a16:creationId xmlns:a16="http://schemas.microsoft.com/office/drawing/2014/main" id="{2BC8809C-34BC-4461-A6F4-D1DA096F64B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12" y="2469"/>
                    <a:ext cx="288" cy="327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zh-CN" altLang="en-US" sz="2800" b="0"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omic Sans MS" pitchFamily="66" charset="0"/>
                        <a:ea typeface="宋体" pitchFamily="2" charset="-122"/>
                        <a:sym typeface="Symbol" pitchFamily="18" charset="2"/>
                      </a:rPr>
                      <a:t></a:t>
                    </a:r>
                  </a:p>
                </p:txBody>
              </p:sp>
            </p:grpSp>
            <p:sp>
              <p:nvSpPr>
                <p:cNvPr id="2299954" name="Oval 50">
                  <a:extLst>
                    <a:ext uri="{FF2B5EF4-FFF2-40B4-BE49-F238E27FC236}">
                      <a16:creationId xmlns:a16="http://schemas.microsoft.com/office/drawing/2014/main" id="{3FC2A621-EDA9-4CE7-ACCF-4969132E0B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6" y="2148"/>
                  <a:ext cx="288" cy="288"/>
                </a:xfrm>
                <a:prstGeom prst="ellipse">
                  <a:avLst/>
                </a:prstGeom>
                <a:noFill/>
                <a:ln w="25400">
                  <a:solidFill>
                    <a:srgbClr val="FF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457200" indent="-457200" algn="ctr" eaLnBrk="1" hangingPunct="1">
                    <a:spcBef>
                      <a:spcPct val="30000"/>
                    </a:spcBef>
                    <a:defRPr/>
                  </a:pPr>
                  <a:endParaRPr kumimoji="1" lang="zh-CN" altLang="en-US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 useBgFill="1">
              <p:nvSpPr>
                <p:cNvPr id="2299955" name="Text Box 51">
                  <a:extLst>
                    <a:ext uri="{FF2B5EF4-FFF2-40B4-BE49-F238E27FC236}">
                      <a16:creationId xmlns:a16="http://schemas.microsoft.com/office/drawing/2014/main" id="{3BBDD897-E75B-4D4A-B728-FFC2B9B8B84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36" y="1044"/>
                  <a:ext cx="672" cy="327"/>
                </a:xfrm>
                <a:prstGeom prst="rect">
                  <a:avLst/>
                </a:prstGeom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sz="2800" b="0"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Comic Sans MS" pitchFamily="66" charset="0"/>
                      <a:ea typeface="宋体" pitchFamily="2" charset="-122"/>
                      <a:sym typeface="Symbol" pitchFamily="18" charset="2"/>
                    </a:rPr>
                    <a:t>4 (</a:t>
                  </a:r>
                  <a:r>
                    <a:rPr lang="en-US" altLang="zh-CN" sz="2800" b="0" i="1"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Comic Sans MS" pitchFamily="66" charset="0"/>
                      <a:ea typeface="宋体" pitchFamily="2" charset="-122"/>
                      <a:sym typeface="Symbol" pitchFamily="18" charset="2"/>
                    </a:rPr>
                    <a:t>a</a:t>
                  </a:r>
                  <a:r>
                    <a:rPr lang="en-US" altLang="zh-CN" sz="2800" b="0"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Comic Sans MS" pitchFamily="66" charset="0"/>
                      <a:ea typeface="宋体" pitchFamily="2" charset="-122"/>
                      <a:sym typeface="Symbol" pitchFamily="18" charset="2"/>
                    </a:rPr>
                    <a:t>)</a:t>
                  </a:r>
                  <a:endParaRPr lang="en-US" altLang="zh-CN" sz="2800" b="0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  <a:ea typeface="宋体" pitchFamily="2" charset="-122"/>
                  </a:endParaRPr>
                </a:p>
              </p:txBody>
            </p:sp>
            <p:sp useBgFill="1">
              <p:nvSpPr>
                <p:cNvPr id="2299956" name="Text Box 52">
                  <a:extLst>
                    <a:ext uri="{FF2B5EF4-FFF2-40B4-BE49-F238E27FC236}">
                      <a16:creationId xmlns:a16="http://schemas.microsoft.com/office/drawing/2014/main" id="{41A7B957-49A9-4BF4-AF72-5D13EC18D7D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26" y="3309"/>
                  <a:ext cx="672" cy="327"/>
                </a:xfrm>
                <a:prstGeom prst="rect">
                  <a:avLst/>
                </a:prstGeom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sz="2800" b="0"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Comic Sans MS" pitchFamily="66" charset="0"/>
                      <a:ea typeface="宋体" pitchFamily="2" charset="-122"/>
                      <a:sym typeface="Symbol" pitchFamily="18" charset="2"/>
                    </a:rPr>
                    <a:t>2 (</a:t>
                  </a:r>
                  <a:r>
                    <a:rPr lang="en-US" altLang="zh-CN" sz="2800" b="0" i="1"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Comic Sans MS" pitchFamily="66" charset="0"/>
                      <a:ea typeface="宋体" pitchFamily="2" charset="-122"/>
                      <a:sym typeface="Symbol" pitchFamily="18" charset="2"/>
                    </a:rPr>
                    <a:t>a</a:t>
                  </a:r>
                  <a:r>
                    <a:rPr lang="en-US" altLang="zh-CN" sz="2800" b="0"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Comic Sans MS" pitchFamily="66" charset="0"/>
                      <a:ea typeface="宋体" pitchFamily="2" charset="-122"/>
                      <a:sym typeface="Symbol" pitchFamily="18" charset="2"/>
                    </a:rPr>
                    <a:t>)</a:t>
                  </a:r>
                  <a:endParaRPr lang="en-US" altLang="zh-CN" sz="2800" b="0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34833" name="Oval 53">
                <a:extLst>
                  <a:ext uri="{FF2B5EF4-FFF2-40B4-BE49-F238E27FC236}">
                    <a16:creationId xmlns:a16="http://schemas.microsoft.com/office/drawing/2014/main" id="{E36AA377-4607-477E-9673-FE82419996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" y="3312"/>
                <a:ext cx="288" cy="288"/>
              </a:xfrm>
              <a:prstGeom prst="ellips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 useBgFill="1">
            <p:nvSpPr>
              <p:cNvPr id="2299958" name="Text Box 54">
                <a:extLst>
                  <a:ext uri="{FF2B5EF4-FFF2-40B4-BE49-F238E27FC236}">
                    <a16:creationId xmlns:a16="http://schemas.microsoft.com/office/drawing/2014/main" id="{7A679D0D-2F15-46C3-BA7C-8D6FA02CA0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3" y="1053"/>
                <a:ext cx="960" cy="327"/>
              </a:xfrm>
              <a:prstGeom prst="rect">
                <a:avLst/>
              </a:prstGeom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3 (</a:t>
                </a:r>
                <a:r>
                  <a:rPr lang="en-US" altLang="zh-CN" sz="2800" b="0" i="1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a</a:t>
                </a:r>
                <a:r>
                  <a:rPr lang="en-US" altLang="zh-CN" sz="2800" b="0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, </a:t>
                </a:r>
                <a:r>
                  <a:rPr lang="en-US" altLang="zh-CN" sz="2800" b="0" i="1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c</a:t>
                </a:r>
                <a:r>
                  <a:rPr lang="en-US" altLang="zh-CN" sz="2800" b="0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)</a:t>
                </a:r>
                <a:endParaRPr lang="en-US" altLang="zh-CN" sz="2800" b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</a:endParaRPr>
              </a:p>
            </p:txBody>
          </p:sp>
          <p:sp useBgFill="1">
            <p:nvSpPr>
              <p:cNvPr id="2299959" name="Text Box 55">
                <a:extLst>
                  <a:ext uri="{FF2B5EF4-FFF2-40B4-BE49-F238E27FC236}">
                    <a16:creationId xmlns:a16="http://schemas.microsoft.com/office/drawing/2014/main" id="{C1F0DC21-7309-4E51-BD54-28ED2B5085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4" y="1053"/>
                <a:ext cx="960" cy="327"/>
              </a:xfrm>
              <a:prstGeom prst="rect">
                <a:avLst/>
              </a:prstGeom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10 (</a:t>
                </a:r>
                <a:r>
                  <a:rPr lang="en-US" altLang="zh-CN" sz="2800" b="0" i="1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a</a:t>
                </a:r>
                <a:r>
                  <a:rPr lang="en-US" altLang="zh-CN" sz="2800" b="0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, </a:t>
                </a:r>
                <a:r>
                  <a:rPr lang="en-US" altLang="zh-CN" sz="2800" b="0" i="1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c</a:t>
                </a:r>
                <a:r>
                  <a:rPr lang="en-US" altLang="zh-CN" sz="2800" b="0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)</a:t>
                </a:r>
                <a:endParaRPr lang="en-US" altLang="zh-CN" sz="2800" b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</a:endParaRPr>
              </a:p>
            </p:txBody>
          </p:sp>
          <p:sp useBgFill="1">
            <p:nvSpPr>
              <p:cNvPr id="2299960" name="Text Box 56">
                <a:extLst>
                  <a:ext uri="{FF2B5EF4-FFF2-40B4-BE49-F238E27FC236}">
                    <a16:creationId xmlns:a16="http://schemas.microsoft.com/office/drawing/2014/main" id="{4114F0B6-0676-4327-92E1-A9728D5E32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29" y="3309"/>
                <a:ext cx="960" cy="327"/>
              </a:xfrm>
              <a:prstGeom prst="rect">
                <a:avLst/>
              </a:prstGeom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12 (</a:t>
                </a:r>
                <a:r>
                  <a:rPr lang="en-US" altLang="zh-CN" sz="2800" b="0" i="1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a</a:t>
                </a:r>
                <a:r>
                  <a:rPr lang="en-US" altLang="zh-CN" sz="2800" b="0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, </a:t>
                </a:r>
                <a:r>
                  <a:rPr lang="en-US" altLang="zh-CN" sz="2800" b="0" i="1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c</a:t>
                </a:r>
                <a:r>
                  <a:rPr lang="en-US" altLang="zh-CN" sz="2800" b="0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)</a:t>
                </a:r>
                <a:endParaRPr lang="en-US" altLang="zh-CN" sz="2800" b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</a:endParaRPr>
              </a:p>
            </p:txBody>
          </p:sp>
        </p:grpSp>
        <p:sp>
          <p:nvSpPr>
            <p:cNvPr id="34830" name="Oval 57">
              <a:extLst>
                <a:ext uri="{FF2B5EF4-FFF2-40B4-BE49-F238E27FC236}">
                  <a16:creationId xmlns:a16="http://schemas.microsoft.com/office/drawing/2014/main" id="{E15A0745-EEB9-4E4D-8275-896118352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0" y="1032"/>
              <a:ext cx="288" cy="288"/>
            </a:xfrm>
            <a:prstGeom prst="ellips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 useBgFill="1">
          <p:nvSpPr>
            <p:cNvPr id="2299962" name="Text Box 58">
              <a:extLst>
                <a:ext uri="{FF2B5EF4-FFF2-40B4-BE49-F238E27FC236}">
                  <a16:creationId xmlns:a16="http://schemas.microsoft.com/office/drawing/2014/main" id="{CA945C42-70D9-4F36-8074-B45F20D36D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8" y="1026"/>
              <a:ext cx="1200" cy="327"/>
            </a:xfrm>
            <a:prstGeom prst="rect">
              <a:avLst/>
            </a:prstGeom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8 (</a:t>
              </a:r>
              <a:r>
                <a:rPr lang="en-US" altLang="zh-CN" sz="2800" b="0" i="1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a</a:t>
              </a:r>
              <a:r>
                <a:rPr lang="en-US" altLang="zh-CN" sz="2800" b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, </a:t>
              </a:r>
              <a:r>
                <a:rPr lang="en-US" altLang="zh-CN" sz="2800" b="0" i="1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c</a:t>
              </a:r>
              <a:r>
                <a:rPr lang="en-US" altLang="zh-CN" sz="2800" b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, </a:t>
              </a:r>
              <a:r>
                <a:rPr lang="en-US" altLang="zh-CN" sz="2800" b="0" i="1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b</a:t>
              </a:r>
              <a:r>
                <a:rPr lang="en-US" altLang="zh-CN" sz="2800" b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)</a:t>
              </a:r>
              <a:endParaRPr lang="en-US" altLang="zh-CN" sz="2800" b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</a:endParaRPr>
            </a:p>
          </p:txBody>
        </p:sp>
      </p:grpSp>
      <p:sp>
        <p:nvSpPr>
          <p:cNvPr id="2299963" name="Oval 59">
            <a:extLst>
              <a:ext uri="{FF2B5EF4-FFF2-40B4-BE49-F238E27FC236}">
                <a16:creationId xmlns:a16="http://schemas.microsoft.com/office/drawing/2014/main" id="{C5E88FBF-40BE-49ED-800B-32767A50C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0" y="1662113"/>
            <a:ext cx="457200" cy="457200"/>
          </a:xfrm>
          <a:prstGeom prst="ellipse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 useBgFill="1">
        <p:nvSpPr>
          <p:cNvPr id="2299964" name="Text Box 60">
            <a:extLst>
              <a:ext uri="{FF2B5EF4-FFF2-40B4-BE49-F238E27FC236}">
                <a16:creationId xmlns:a16="http://schemas.microsoft.com/office/drawing/2014/main" id="{BA534D2D-3183-4133-9DA5-ECB7E5FE8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8450" y="5253038"/>
            <a:ext cx="2667000" cy="519112"/>
          </a:xfrm>
          <a:prstGeom prst="rect">
            <a:avLst/>
          </a:prstGeom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10 (</a:t>
            </a:r>
            <a:r>
              <a:rPr lang="en-US" altLang="zh-CN" sz="2800" b="0" i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sz="2800" b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b="0" i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c</a:t>
            </a:r>
            <a:r>
              <a:rPr lang="en-US" altLang="zh-CN" sz="2800" b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b="0" i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b</a:t>
            </a:r>
            <a:r>
              <a:rPr lang="en-US" altLang="zh-CN" sz="2800" b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b="0" i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d</a:t>
            </a:r>
            <a:r>
              <a:rPr lang="en-US" altLang="zh-CN" sz="2800" b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)</a:t>
            </a:r>
            <a:endParaRPr lang="en-US" altLang="zh-CN" sz="2800" b="0">
              <a:solidFill>
                <a:srgbClr val="FF66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  <a:ea typeface="宋体" pitchFamily="2" charset="-122"/>
            </a:endParaRPr>
          </a:p>
        </p:txBody>
      </p:sp>
      <p:sp useBgFill="1">
        <p:nvSpPr>
          <p:cNvPr id="2299965" name="Text Box 61">
            <a:extLst>
              <a:ext uri="{FF2B5EF4-FFF2-40B4-BE49-F238E27FC236}">
                <a16:creationId xmlns:a16="http://schemas.microsoft.com/office/drawing/2014/main" id="{ABB7BFBD-674C-45F9-82DC-3BDDD8057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3688" y="3976688"/>
            <a:ext cx="2514600" cy="519112"/>
          </a:xfrm>
          <a:prstGeom prst="rect">
            <a:avLst/>
          </a:prstGeom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14 (</a:t>
            </a:r>
            <a:r>
              <a:rPr lang="en-US" altLang="zh-CN" sz="2800" b="0" i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sz="2800" b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b="0" i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c</a:t>
            </a:r>
            <a:r>
              <a:rPr lang="en-US" altLang="zh-CN" sz="2800" b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b="0" i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b</a:t>
            </a:r>
            <a:r>
              <a:rPr lang="en-US" altLang="zh-CN" sz="2800" b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b="0" i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d</a:t>
            </a:r>
            <a:r>
              <a:rPr lang="en-US" altLang="zh-CN" sz="2800" b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)</a:t>
            </a:r>
            <a:endParaRPr lang="en-US" altLang="zh-CN" sz="2800" b="0">
              <a:solidFill>
                <a:srgbClr val="FF66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999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99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99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99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99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99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99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9911" grpId="0" autoUpdateAnimBg="0"/>
      <p:bldP spid="2299963" grpId="0" animBg="1"/>
      <p:bldP spid="2299964" grpId="0" animBg="1" autoUpdateAnimBg="0"/>
      <p:bldP spid="2299965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1">
            <a:extLst>
              <a:ext uri="{FF2B5EF4-FFF2-40B4-BE49-F238E27FC236}">
                <a16:creationId xmlns:a16="http://schemas.microsoft.com/office/drawing/2014/main" id="{3851F01F-4B8B-485D-814B-CF26B55B6C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9ABF733-69D0-46B0-92DB-BB016B4AE7AB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67" name="Text Box 2">
            <a:extLst>
              <a:ext uri="{FF2B5EF4-FFF2-40B4-BE49-F238E27FC236}">
                <a16:creationId xmlns:a16="http://schemas.microsoft.com/office/drawing/2014/main" id="{79076493-43E6-4F10-B2AF-8F7B2C613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3810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10.6    Shortest Path Problems </a:t>
            </a: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3DF2C43A-0F29-4936-98AF-D094AF203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36869" name="Rectangle 4">
            <a:extLst>
              <a:ext uri="{FF2B5EF4-FFF2-40B4-BE49-F238E27FC236}">
                <a16:creationId xmlns:a16="http://schemas.microsoft.com/office/drawing/2014/main" id="{E70387C6-613A-4B9D-89EB-4AE97AD81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36870" name="Rectangle 5">
            <a:extLst>
              <a:ext uri="{FF2B5EF4-FFF2-40B4-BE49-F238E27FC236}">
                <a16:creationId xmlns:a16="http://schemas.microsoft.com/office/drawing/2014/main" id="{CDFA076E-D58C-4485-912B-0A59E04AD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36871" name="Rectangle 6">
            <a:extLst>
              <a:ext uri="{FF2B5EF4-FFF2-40B4-BE49-F238E27FC236}">
                <a16:creationId xmlns:a16="http://schemas.microsoft.com/office/drawing/2014/main" id="{71BEB24B-B356-4BAF-AE52-2D1F2F533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301959" name="Text Box 7">
            <a:extLst>
              <a:ext uri="{FF2B5EF4-FFF2-40B4-BE49-F238E27FC236}">
                <a16:creationId xmlns:a16="http://schemas.microsoft.com/office/drawing/2014/main" id="{E1267EBE-D460-4C45-B17E-05D80E10C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76250"/>
            <a:ext cx="8353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Step 5</a:t>
            </a:r>
          </a:p>
        </p:txBody>
      </p:sp>
      <p:grpSp>
        <p:nvGrpSpPr>
          <p:cNvPr id="36873" name="Group 8">
            <a:extLst>
              <a:ext uri="{FF2B5EF4-FFF2-40B4-BE49-F238E27FC236}">
                <a16:creationId xmlns:a16="http://schemas.microsoft.com/office/drawing/2014/main" id="{32088FBB-7C3C-48E2-B985-2775625988C2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1628775"/>
            <a:ext cx="8689975" cy="4191000"/>
            <a:chOff x="295" y="1026"/>
            <a:chExt cx="5474" cy="2640"/>
          </a:xfrm>
        </p:grpSpPr>
        <p:grpSp>
          <p:nvGrpSpPr>
            <p:cNvPr id="36876" name="Group 9">
              <a:extLst>
                <a:ext uri="{FF2B5EF4-FFF2-40B4-BE49-F238E27FC236}">
                  <a16:creationId xmlns:a16="http://schemas.microsoft.com/office/drawing/2014/main" id="{F055B6FC-EED3-4503-86EA-0CADEF21A2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" y="1026"/>
              <a:ext cx="4462" cy="2640"/>
              <a:chOff x="566" y="1026"/>
              <a:chExt cx="4462" cy="2640"/>
            </a:xfrm>
          </p:grpSpPr>
          <p:grpSp>
            <p:nvGrpSpPr>
              <p:cNvPr id="36880" name="Group 10">
                <a:extLst>
                  <a:ext uri="{FF2B5EF4-FFF2-40B4-BE49-F238E27FC236}">
                    <a16:creationId xmlns:a16="http://schemas.microsoft.com/office/drawing/2014/main" id="{D133A514-C051-4B03-BD11-E4CD1AAD9B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66" y="1026"/>
                <a:ext cx="4462" cy="2640"/>
                <a:chOff x="566" y="1026"/>
                <a:chExt cx="4462" cy="2640"/>
              </a:xfrm>
            </p:grpSpPr>
            <p:grpSp>
              <p:nvGrpSpPr>
                <p:cNvPr id="36883" name="Group 11">
                  <a:extLst>
                    <a:ext uri="{FF2B5EF4-FFF2-40B4-BE49-F238E27FC236}">
                      <a16:creationId xmlns:a16="http://schemas.microsoft.com/office/drawing/2014/main" id="{A6413B9F-3498-48CB-A9B2-CB77939A07D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66" y="1026"/>
                  <a:ext cx="4462" cy="2640"/>
                  <a:chOff x="566" y="1026"/>
                  <a:chExt cx="4462" cy="2640"/>
                </a:xfrm>
              </p:grpSpPr>
              <p:grpSp>
                <p:nvGrpSpPr>
                  <p:cNvPr id="36888" name="Group 12">
                    <a:extLst>
                      <a:ext uri="{FF2B5EF4-FFF2-40B4-BE49-F238E27FC236}">
                        <a16:creationId xmlns:a16="http://schemas.microsoft.com/office/drawing/2014/main" id="{2E83DCEA-F0E3-49D5-BAE9-E2C1D5F0AF4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67" y="1026"/>
                    <a:ext cx="4461" cy="2640"/>
                    <a:chOff x="567" y="1026"/>
                    <a:chExt cx="4461" cy="2640"/>
                  </a:xfrm>
                </p:grpSpPr>
                <p:grpSp>
                  <p:nvGrpSpPr>
                    <p:cNvPr id="36892" name="Group 13">
                      <a:extLst>
                        <a:ext uri="{FF2B5EF4-FFF2-40B4-BE49-F238E27FC236}">
                          <a16:creationId xmlns:a16="http://schemas.microsoft.com/office/drawing/2014/main" id="{A7395ED5-02EA-4D57-884E-FB5BDBA9DA5E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12" y="1026"/>
                      <a:ext cx="4416" cy="2583"/>
                      <a:chOff x="340" y="1026"/>
                      <a:chExt cx="4416" cy="2583"/>
                    </a:xfrm>
                  </p:grpSpPr>
                  <p:grpSp>
                    <p:nvGrpSpPr>
                      <p:cNvPr id="36899" name="Group 14">
                        <a:extLst>
                          <a:ext uri="{FF2B5EF4-FFF2-40B4-BE49-F238E27FC236}">
                            <a16:creationId xmlns:a16="http://schemas.microsoft.com/office/drawing/2014/main" id="{3470FE64-82B7-42B2-8CA7-3718478D5491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40" y="1026"/>
                        <a:ext cx="4416" cy="2583"/>
                        <a:chOff x="336" y="1008"/>
                        <a:chExt cx="4416" cy="2583"/>
                      </a:xfrm>
                    </p:grpSpPr>
                    <p:sp>
                      <p:nvSpPr>
                        <p:cNvPr id="36909" name="AutoShape 15">
                          <a:extLst>
                            <a:ext uri="{FF2B5EF4-FFF2-40B4-BE49-F238E27FC236}">
                              <a16:creationId xmlns:a16="http://schemas.microsoft.com/office/drawing/2014/main" id="{79EA7D1A-F990-40DC-B7D7-1552A9DC66B0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76" y="2256"/>
                          <a:ext cx="96" cy="96"/>
                        </a:xfrm>
                        <a:prstGeom prst="flowChartConnector">
                          <a:avLst/>
                        </a:prstGeom>
                        <a:solidFill>
                          <a:srgbClr val="FF3300"/>
                        </a:solidFill>
                        <a:ln w="12700">
                          <a:solidFill>
                            <a:schemeClr val="tx2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1pPr>
                          <a:lvl2pPr marL="742950" indent="-28575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2pPr>
                          <a:lvl3pPr marL="11430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3pPr>
                          <a:lvl4pPr marL="16002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4pPr>
                          <a:lvl5pPr marL="20574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9pPr>
                        </a:lstStyle>
                        <a:p>
                          <a:pPr algn="r">
                            <a:spcBef>
                              <a:spcPct val="50000"/>
                            </a:spcBef>
                            <a:buFont typeface="Wingdings" panose="05000000000000000000" pitchFamily="2" charset="2"/>
                            <a:buChar char="Ø"/>
                          </a:pPr>
                          <a:endParaRPr lang="zh-CN" altLang="en-US"/>
                        </a:p>
                      </p:txBody>
                    </p:sp>
                    <p:sp>
                      <p:nvSpPr>
                        <p:cNvPr id="36910" name="AutoShape 16">
                          <a:extLst>
                            <a:ext uri="{FF2B5EF4-FFF2-40B4-BE49-F238E27FC236}">
                              <a16:creationId xmlns:a16="http://schemas.microsoft.com/office/drawing/2014/main" id="{F3A54C06-2D13-4269-8852-8627A2F029C8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584" y="1344"/>
                          <a:ext cx="96" cy="96"/>
                        </a:xfrm>
                        <a:prstGeom prst="flowChartConnector">
                          <a:avLst/>
                        </a:prstGeom>
                        <a:solidFill>
                          <a:srgbClr val="FF3300"/>
                        </a:solidFill>
                        <a:ln w="12700">
                          <a:solidFill>
                            <a:schemeClr val="tx2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1pPr>
                          <a:lvl2pPr marL="742950" indent="-28575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2pPr>
                          <a:lvl3pPr marL="11430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3pPr>
                          <a:lvl4pPr marL="16002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4pPr>
                          <a:lvl5pPr marL="20574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9pPr>
                        </a:lstStyle>
                        <a:p>
                          <a:pPr algn="r">
                            <a:spcBef>
                              <a:spcPct val="50000"/>
                            </a:spcBef>
                            <a:buFont typeface="Wingdings" panose="05000000000000000000" pitchFamily="2" charset="2"/>
                            <a:buChar char="Ø"/>
                          </a:pPr>
                          <a:endParaRPr lang="zh-CN" altLang="en-US"/>
                        </a:p>
                      </p:txBody>
                    </p:sp>
                    <p:sp>
                      <p:nvSpPr>
                        <p:cNvPr id="36911" name="AutoShape 17">
                          <a:extLst>
                            <a:ext uri="{FF2B5EF4-FFF2-40B4-BE49-F238E27FC236}">
                              <a16:creationId xmlns:a16="http://schemas.microsoft.com/office/drawing/2014/main" id="{1918C70D-292D-4C5B-B952-4CBAE26BC826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584" y="3168"/>
                          <a:ext cx="96" cy="96"/>
                        </a:xfrm>
                        <a:prstGeom prst="flowChartConnector">
                          <a:avLst/>
                        </a:prstGeom>
                        <a:solidFill>
                          <a:srgbClr val="FF3300"/>
                        </a:solidFill>
                        <a:ln w="12700">
                          <a:solidFill>
                            <a:schemeClr val="tx2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1pPr>
                          <a:lvl2pPr marL="742950" indent="-28575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2pPr>
                          <a:lvl3pPr marL="11430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3pPr>
                          <a:lvl4pPr marL="16002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4pPr>
                          <a:lvl5pPr marL="20574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9pPr>
                        </a:lstStyle>
                        <a:p>
                          <a:pPr algn="r">
                            <a:spcBef>
                              <a:spcPct val="50000"/>
                            </a:spcBef>
                            <a:buFont typeface="Wingdings" panose="05000000000000000000" pitchFamily="2" charset="2"/>
                            <a:buChar char="Ø"/>
                          </a:pPr>
                          <a:endParaRPr lang="zh-CN" altLang="en-US"/>
                        </a:p>
                      </p:txBody>
                    </p:sp>
                    <p:sp>
                      <p:nvSpPr>
                        <p:cNvPr id="36912" name="AutoShape 18">
                          <a:extLst>
                            <a:ext uri="{FF2B5EF4-FFF2-40B4-BE49-F238E27FC236}">
                              <a16:creationId xmlns:a16="http://schemas.microsoft.com/office/drawing/2014/main" id="{0C1F1BDC-17DB-4EAE-BBDB-400E37C2764C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20" y="2256"/>
                          <a:ext cx="96" cy="96"/>
                        </a:xfrm>
                        <a:prstGeom prst="flowChartConnector">
                          <a:avLst/>
                        </a:prstGeom>
                        <a:solidFill>
                          <a:srgbClr val="FF3300"/>
                        </a:solidFill>
                        <a:ln w="12700">
                          <a:solidFill>
                            <a:schemeClr val="tx2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1pPr>
                          <a:lvl2pPr marL="742950" indent="-28575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2pPr>
                          <a:lvl3pPr marL="11430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3pPr>
                          <a:lvl4pPr marL="16002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4pPr>
                          <a:lvl5pPr marL="20574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9pPr>
                        </a:lstStyle>
                        <a:p>
                          <a:pPr algn="r">
                            <a:spcBef>
                              <a:spcPct val="50000"/>
                            </a:spcBef>
                            <a:buFont typeface="Wingdings" panose="05000000000000000000" pitchFamily="2" charset="2"/>
                            <a:buChar char="Ø"/>
                          </a:pPr>
                          <a:endParaRPr lang="zh-CN" altLang="en-US"/>
                        </a:p>
                      </p:txBody>
                    </p:sp>
                    <p:sp>
                      <p:nvSpPr>
                        <p:cNvPr id="36913" name="AutoShape 19">
                          <a:extLst>
                            <a:ext uri="{FF2B5EF4-FFF2-40B4-BE49-F238E27FC236}">
                              <a16:creationId xmlns:a16="http://schemas.microsoft.com/office/drawing/2014/main" id="{9553847F-1ABF-4308-9281-019023DAF81A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312" y="1344"/>
                          <a:ext cx="96" cy="96"/>
                        </a:xfrm>
                        <a:prstGeom prst="flowChartConnector">
                          <a:avLst/>
                        </a:prstGeom>
                        <a:solidFill>
                          <a:srgbClr val="FF3300"/>
                        </a:solidFill>
                        <a:ln w="12700">
                          <a:solidFill>
                            <a:schemeClr val="tx2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1pPr>
                          <a:lvl2pPr marL="742950" indent="-28575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2pPr>
                          <a:lvl3pPr marL="11430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3pPr>
                          <a:lvl4pPr marL="16002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4pPr>
                          <a:lvl5pPr marL="20574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9pPr>
                        </a:lstStyle>
                        <a:p>
                          <a:pPr algn="r">
                            <a:spcBef>
                              <a:spcPct val="50000"/>
                            </a:spcBef>
                            <a:buFont typeface="Wingdings" panose="05000000000000000000" pitchFamily="2" charset="2"/>
                            <a:buChar char="Ø"/>
                          </a:pPr>
                          <a:endParaRPr lang="zh-CN" altLang="en-US"/>
                        </a:p>
                      </p:txBody>
                    </p:sp>
                    <p:sp>
                      <p:nvSpPr>
                        <p:cNvPr id="36914" name="AutoShape 20">
                          <a:extLst>
                            <a:ext uri="{FF2B5EF4-FFF2-40B4-BE49-F238E27FC236}">
                              <a16:creationId xmlns:a16="http://schemas.microsoft.com/office/drawing/2014/main" id="{E5379A58-3D1C-4C0D-AABF-5FB66AD469DC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312" y="3168"/>
                          <a:ext cx="96" cy="96"/>
                        </a:xfrm>
                        <a:prstGeom prst="flowChartConnector">
                          <a:avLst/>
                        </a:prstGeom>
                        <a:solidFill>
                          <a:srgbClr val="FF3300"/>
                        </a:solidFill>
                        <a:ln w="12700">
                          <a:solidFill>
                            <a:schemeClr val="tx2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1pPr>
                          <a:lvl2pPr marL="742950" indent="-28575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2pPr>
                          <a:lvl3pPr marL="11430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3pPr>
                          <a:lvl4pPr marL="16002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4pPr>
                          <a:lvl5pPr marL="20574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9pPr>
                        </a:lstStyle>
                        <a:p>
                          <a:pPr algn="r">
                            <a:spcBef>
                              <a:spcPct val="50000"/>
                            </a:spcBef>
                            <a:buFont typeface="Wingdings" panose="05000000000000000000" pitchFamily="2" charset="2"/>
                            <a:buChar char="Ø"/>
                          </a:pPr>
                          <a:endParaRPr lang="zh-CN" altLang="en-US"/>
                        </a:p>
                      </p:txBody>
                    </p:sp>
                    <p:cxnSp>
                      <p:nvCxnSpPr>
                        <p:cNvPr id="36915" name="AutoShape 21">
                          <a:extLst>
                            <a:ext uri="{FF2B5EF4-FFF2-40B4-BE49-F238E27FC236}">
                              <a16:creationId xmlns:a16="http://schemas.microsoft.com/office/drawing/2014/main" id="{7AB3D901-26C9-4611-BD60-B2B804791540}"/>
                            </a:ext>
                          </a:extLst>
                        </p:cNvPr>
                        <p:cNvCxnSpPr>
                          <a:cxnSpLocks noChangeShapeType="1"/>
                          <a:stCxn id="36909" idx="7"/>
                          <a:endCxn id="36910" idx="3"/>
                        </p:cNvCxnSpPr>
                        <p:nvPr/>
                      </p:nvCxnSpPr>
                      <p:spPr bwMode="auto">
                        <a:xfrm flipV="1">
                          <a:off x="658" y="1426"/>
                          <a:ext cx="940" cy="844"/>
                        </a:xfrm>
                        <a:prstGeom prst="straightConnector1">
                          <a:avLst/>
                        </a:prstGeom>
                        <a:noFill/>
                        <a:ln w="25400">
                          <a:solidFill>
                            <a:srgbClr val="66FF33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  <p:cxnSp>
                      <p:nvCxnSpPr>
                        <p:cNvPr id="36916" name="AutoShape 22">
                          <a:extLst>
                            <a:ext uri="{FF2B5EF4-FFF2-40B4-BE49-F238E27FC236}">
                              <a16:creationId xmlns:a16="http://schemas.microsoft.com/office/drawing/2014/main" id="{F41BB657-8709-4F0C-AD40-6D008F506396}"/>
                            </a:ext>
                          </a:extLst>
                        </p:cNvPr>
                        <p:cNvCxnSpPr>
                          <a:cxnSpLocks noChangeShapeType="1"/>
                          <a:stCxn id="36910" idx="6"/>
                          <a:endCxn id="36913" idx="2"/>
                        </p:cNvCxnSpPr>
                        <p:nvPr/>
                      </p:nvCxnSpPr>
                      <p:spPr bwMode="auto">
                        <a:xfrm>
                          <a:off x="1680" y="1392"/>
                          <a:ext cx="1632" cy="0"/>
                        </a:xfrm>
                        <a:prstGeom prst="straightConnector1">
                          <a:avLst/>
                        </a:prstGeom>
                        <a:noFill/>
                        <a:ln w="25400">
                          <a:solidFill>
                            <a:srgbClr val="66FF33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  <p:cxnSp>
                      <p:nvCxnSpPr>
                        <p:cNvPr id="36917" name="AutoShape 23">
                          <a:extLst>
                            <a:ext uri="{FF2B5EF4-FFF2-40B4-BE49-F238E27FC236}">
                              <a16:creationId xmlns:a16="http://schemas.microsoft.com/office/drawing/2014/main" id="{0DA53CC8-2272-4B4F-8A9A-CBF039DD52DC}"/>
                            </a:ext>
                          </a:extLst>
                        </p:cNvPr>
                        <p:cNvCxnSpPr>
                          <a:cxnSpLocks noChangeShapeType="1"/>
                          <a:stCxn id="36913" idx="5"/>
                          <a:endCxn id="36912" idx="1"/>
                        </p:cNvCxnSpPr>
                        <p:nvPr/>
                      </p:nvCxnSpPr>
                      <p:spPr bwMode="auto">
                        <a:xfrm>
                          <a:off x="3394" y="1426"/>
                          <a:ext cx="940" cy="844"/>
                        </a:xfrm>
                        <a:prstGeom prst="straightConnector1">
                          <a:avLst/>
                        </a:prstGeom>
                        <a:noFill/>
                        <a:ln w="25400">
                          <a:solidFill>
                            <a:srgbClr val="66FF33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  <p:cxnSp>
                      <p:nvCxnSpPr>
                        <p:cNvPr id="36918" name="AutoShape 24">
                          <a:extLst>
                            <a:ext uri="{FF2B5EF4-FFF2-40B4-BE49-F238E27FC236}">
                              <a16:creationId xmlns:a16="http://schemas.microsoft.com/office/drawing/2014/main" id="{3CA47378-FE4D-439E-B60F-164CA36EBA33}"/>
                            </a:ext>
                          </a:extLst>
                        </p:cNvPr>
                        <p:cNvCxnSpPr>
                          <a:cxnSpLocks noChangeShapeType="1"/>
                          <a:stCxn id="36912" idx="3"/>
                          <a:endCxn id="36914" idx="7"/>
                        </p:cNvCxnSpPr>
                        <p:nvPr/>
                      </p:nvCxnSpPr>
                      <p:spPr bwMode="auto">
                        <a:xfrm flipH="1">
                          <a:off x="3394" y="2338"/>
                          <a:ext cx="940" cy="844"/>
                        </a:xfrm>
                        <a:prstGeom prst="straightConnector1">
                          <a:avLst/>
                        </a:prstGeom>
                        <a:noFill/>
                        <a:ln w="25400">
                          <a:solidFill>
                            <a:srgbClr val="66FF33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  <p:cxnSp>
                      <p:nvCxnSpPr>
                        <p:cNvPr id="36919" name="AutoShape 25">
                          <a:extLst>
                            <a:ext uri="{FF2B5EF4-FFF2-40B4-BE49-F238E27FC236}">
                              <a16:creationId xmlns:a16="http://schemas.microsoft.com/office/drawing/2014/main" id="{C5F5E8C8-6709-4315-8AB8-D1085ABB6D40}"/>
                            </a:ext>
                          </a:extLst>
                        </p:cNvPr>
                        <p:cNvCxnSpPr>
                          <a:cxnSpLocks noChangeShapeType="1"/>
                          <a:stCxn id="36914" idx="2"/>
                          <a:endCxn id="36911" idx="6"/>
                        </p:cNvCxnSpPr>
                        <p:nvPr/>
                      </p:nvCxnSpPr>
                      <p:spPr bwMode="auto">
                        <a:xfrm flipH="1">
                          <a:off x="1680" y="3216"/>
                          <a:ext cx="1632" cy="0"/>
                        </a:xfrm>
                        <a:prstGeom prst="straightConnector1">
                          <a:avLst/>
                        </a:prstGeom>
                        <a:noFill/>
                        <a:ln w="25400">
                          <a:solidFill>
                            <a:srgbClr val="66FF33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  <p:cxnSp>
                      <p:nvCxnSpPr>
                        <p:cNvPr id="36920" name="AutoShape 26">
                          <a:extLst>
                            <a:ext uri="{FF2B5EF4-FFF2-40B4-BE49-F238E27FC236}">
                              <a16:creationId xmlns:a16="http://schemas.microsoft.com/office/drawing/2014/main" id="{D7F4472B-862B-418C-BEAE-1E5D999E0F3E}"/>
                            </a:ext>
                          </a:extLst>
                        </p:cNvPr>
                        <p:cNvCxnSpPr>
                          <a:cxnSpLocks noChangeShapeType="1"/>
                          <a:stCxn id="36911" idx="1"/>
                          <a:endCxn id="36909" idx="5"/>
                        </p:cNvCxnSpPr>
                        <p:nvPr/>
                      </p:nvCxnSpPr>
                      <p:spPr bwMode="auto">
                        <a:xfrm flipH="1" flipV="1">
                          <a:off x="658" y="2338"/>
                          <a:ext cx="940" cy="844"/>
                        </a:xfrm>
                        <a:prstGeom prst="straightConnector1">
                          <a:avLst/>
                        </a:prstGeom>
                        <a:noFill/>
                        <a:ln w="25400">
                          <a:solidFill>
                            <a:srgbClr val="66FF33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  <p:cxnSp>
                      <p:nvCxnSpPr>
                        <p:cNvPr id="36921" name="AutoShape 27">
                          <a:extLst>
                            <a:ext uri="{FF2B5EF4-FFF2-40B4-BE49-F238E27FC236}">
                              <a16:creationId xmlns:a16="http://schemas.microsoft.com/office/drawing/2014/main" id="{03391E5B-64B6-4692-84E1-1CD8C20102DD}"/>
                            </a:ext>
                          </a:extLst>
                        </p:cNvPr>
                        <p:cNvCxnSpPr>
                          <a:cxnSpLocks noChangeShapeType="1"/>
                          <a:stCxn id="36911" idx="0"/>
                          <a:endCxn id="36910" idx="4"/>
                        </p:cNvCxnSpPr>
                        <p:nvPr/>
                      </p:nvCxnSpPr>
                      <p:spPr bwMode="auto">
                        <a:xfrm flipV="1">
                          <a:off x="1632" y="1440"/>
                          <a:ext cx="0" cy="1728"/>
                        </a:xfrm>
                        <a:prstGeom prst="straightConnector1">
                          <a:avLst/>
                        </a:prstGeom>
                        <a:noFill/>
                        <a:ln w="25400">
                          <a:solidFill>
                            <a:srgbClr val="66FF33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  <p:cxnSp>
                      <p:nvCxnSpPr>
                        <p:cNvPr id="36922" name="AutoShape 28">
                          <a:extLst>
                            <a:ext uri="{FF2B5EF4-FFF2-40B4-BE49-F238E27FC236}">
                              <a16:creationId xmlns:a16="http://schemas.microsoft.com/office/drawing/2014/main" id="{3753C679-FC41-41B7-A13C-B3209566911C}"/>
                            </a:ext>
                          </a:extLst>
                        </p:cNvPr>
                        <p:cNvCxnSpPr>
                          <a:cxnSpLocks noChangeShapeType="1"/>
                          <a:stCxn id="36914" idx="0"/>
                          <a:endCxn id="36913" idx="4"/>
                        </p:cNvCxnSpPr>
                        <p:nvPr/>
                      </p:nvCxnSpPr>
                      <p:spPr bwMode="auto">
                        <a:xfrm flipV="1">
                          <a:off x="3360" y="1440"/>
                          <a:ext cx="0" cy="1728"/>
                        </a:xfrm>
                        <a:prstGeom prst="straightConnector1">
                          <a:avLst/>
                        </a:prstGeom>
                        <a:noFill/>
                        <a:ln w="25400">
                          <a:solidFill>
                            <a:srgbClr val="66FF33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  <p:cxnSp>
                      <p:nvCxnSpPr>
                        <p:cNvPr id="36923" name="AutoShape 29">
                          <a:extLst>
                            <a:ext uri="{FF2B5EF4-FFF2-40B4-BE49-F238E27FC236}">
                              <a16:creationId xmlns:a16="http://schemas.microsoft.com/office/drawing/2014/main" id="{83313352-F983-464A-A15E-BCE5D0CF97AC}"/>
                            </a:ext>
                          </a:extLst>
                        </p:cNvPr>
                        <p:cNvCxnSpPr>
                          <a:cxnSpLocks noChangeShapeType="1"/>
                          <a:stCxn id="36911" idx="7"/>
                          <a:endCxn id="36913" idx="3"/>
                        </p:cNvCxnSpPr>
                        <p:nvPr/>
                      </p:nvCxnSpPr>
                      <p:spPr bwMode="auto">
                        <a:xfrm flipV="1">
                          <a:off x="1666" y="1426"/>
                          <a:ext cx="1660" cy="1756"/>
                        </a:xfrm>
                        <a:prstGeom prst="straightConnector1">
                          <a:avLst/>
                        </a:prstGeom>
                        <a:noFill/>
                        <a:ln w="25400">
                          <a:solidFill>
                            <a:srgbClr val="66FF33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</p:cxnSp>
                    <p:sp>
                      <p:nvSpPr>
                        <p:cNvPr id="2301982" name="Text Box 30">
                          <a:extLst>
                            <a:ext uri="{FF2B5EF4-FFF2-40B4-BE49-F238E27FC236}">
                              <a16:creationId xmlns:a16="http://schemas.microsoft.com/office/drawing/2014/main" id="{A61E1222-3FC9-4CB2-B829-C1D7C3271387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36" y="2112"/>
                          <a:ext cx="288" cy="327"/>
                        </a:xfrm>
                        <a:prstGeom prst="rect">
                          <a:avLst/>
                        </a:prstGeom>
                        <a:noFill/>
                        <a:ln w="25400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>
                          <a:lvl1pPr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1pPr>
                          <a:lvl2pPr marL="742950" indent="-28575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2pPr>
                          <a:lvl3pPr marL="11430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3pPr>
                          <a:lvl4pPr marL="16002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4pPr>
                          <a:lvl5pPr marL="20574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5pPr>
                          <a:lvl6pPr marL="25146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6pPr>
                          <a:lvl7pPr marL="29718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7pPr>
                          <a:lvl8pPr marL="34290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8pPr>
                          <a:lvl9pPr marL="38862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9pPr>
                        </a:lstStyle>
                        <a:p>
                          <a:pPr eaLnBrk="1" hangingPunct="1">
                            <a:spcBef>
                              <a:spcPct val="50000"/>
                            </a:spcBef>
                            <a:defRPr/>
                          </a:pPr>
                          <a:r>
                            <a:rPr lang="en-US" altLang="zh-CN" sz="2800" b="0" i="1">
                              <a:solidFill>
                                <a:srgbClr val="000099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  <a:ea typeface="宋体" pitchFamily="2" charset="-122"/>
                            </a:rPr>
                            <a:t>a</a:t>
                          </a:r>
                        </a:p>
                      </p:txBody>
                    </p:sp>
                    <p:sp>
                      <p:nvSpPr>
                        <p:cNvPr id="2301983" name="Text Box 31">
                          <a:extLst>
                            <a:ext uri="{FF2B5EF4-FFF2-40B4-BE49-F238E27FC236}">
                              <a16:creationId xmlns:a16="http://schemas.microsoft.com/office/drawing/2014/main" id="{13B6813A-EBFF-4B6B-BB88-AADDC3C4AB97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488" y="1008"/>
                          <a:ext cx="288" cy="327"/>
                        </a:xfrm>
                        <a:prstGeom prst="rect">
                          <a:avLst/>
                        </a:prstGeom>
                        <a:noFill/>
                        <a:ln w="25400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>
                          <a:lvl1pPr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1pPr>
                          <a:lvl2pPr marL="742950" indent="-28575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2pPr>
                          <a:lvl3pPr marL="11430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3pPr>
                          <a:lvl4pPr marL="16002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4pPr>
                          <a:lvl5pPr marL="20574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5pPr>
                          <a:lvl6pPr marL="25146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6pPr>
                          <a:lvl7pPr marL="29718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7pPr>
                          <a:lvl8pPr marL="34290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8pPr>
                          <a:lvl9pPr marL="38862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9pPr>
                        </a:lstStyle>
                        <a:p>
                          <a:pPr eaLnBrk="1" hangingPunct="1">
                            <a:spcBef>
                              <a:spcPct val="50000"/>
                            </a:spcBef>
                            <a:defRPr/>
                          </a:pPr>
                          <a:r>
                            <a:rPr lang="en-US" altLang="zh-CN" sz="2800" b="0" i="1">
                              <a:solidFill>
                                <a:srgbClr val="000099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  <a:ea typeface="宋体" pitchFamily="2" charset="-122"/>
                            </a:rPr>
                            <a:t>b</a:t>
                          </a:r>
                        </a:p>
                      </p:txBody>
                    </p:sp>
                    <p:sp>
                      <p:nvSpPr>
                        <p:cNvPr id="2301984" name="Text Box 32">
                          <a:extLst>
                            <a:ext uri="{FF2B5EF4-FFF2-40B4-BE49-F238E27FC236}">
                              <a16:creationId xmlns:a16="http://schemas.microsoft.com/office/drawing/2014/main" id="{A5F457C5-6867-4F26-BC37-866D80E81662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216" y="1008"/>
                          <a:ext cx="288" cy="327"/>
                        </a:xfrm>
                        <a:prstGeom prst="rect">
                          <a:avLst/>
                        </a:prstGeom>
                        <a:noFill/>
                        <a:ln w="25400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>
                          <a:lvl1pPr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1pPr>
                          <a:lvl2pPr marL="742950" indent="-28575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2pPr>
                          <a:lvl3pPr marL="11430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3pPr>
                          <a:lvl4pPr marL="16002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4pPr>
                          <a:lvl5pPr marL="20574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5pPr>
                          <a:lvl6pPr marL="25146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6pPr>
                          <a:lvl7pPr marL="29718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7pPr>
                          <a:lvl8pPr marL="34290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8pPr>
                          <a:lvl9pPr marL="38862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9pPr>
                        </a:lstStyle>
                        <a:p>
                          <a:pPr eaLnBrk="1" hangingPunct="1">
                            <a:spcBef>
                              <a:spcPct val="50000"/>
                            </a:spcBef>
                            <a:defRPr/>
                          </a:pPr>
                          <a:r>
                            <a:rPr lang="en-US" altLang="zh-CN" sz="2800" b="0" i="1">
                              <a:solidFill>
                                <a:srgbClr val="000099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  <a:ea typeface="宋体" pitchFamily="2" charset="-122"/>
                            </a:rPr>
                            <a:t>d</a:t>
                          </a:r>
                        </a:p>
                      </p:txBody>
                    </p:sp>
                    <p:sp>
                      <p:nvSpPr>
                        <p:cNvPr id="2301985" name="Text Box 33">
                          <a:extLst>
                            <a:ext uri="{FF2B5EF4-FFF2-40B4-BE49-F238E27FC236}">
                              <a16:creationId xmlns:a16="http://schemas.microsoft.com/office/drawing/2014/main" id="{F7A921AD-EF86-4455-83DB-396E0603E485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464" y="2112"/>
                          <a:ext cx="288" cy="327"/>
                        </a:xfrm>
                        <a:prstGeom prst="rect">
                          <a:avLst/>
                        </a:prstGeom>
                        <a:noFill/>
                        <a:ln w="25400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>
                          <a:lvl1pPr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1pPr>
                          <a:lvl2pPr marL="742950" indent="-28575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2pPr>
                          <a:lvl3pPr marL="11430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3pPr>
                          <a:lvl4pPr marL="16002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4pPr>
                          <a:lvl5pPr marL="20574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5pPr>
                          <a:lvl6pPr marL="25146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6pPr>
                          <a:lvl7pPr marL="29718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7pPr>
                          <a:lvl8pPr marL="34290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8pPr>
                          <a:lvl9pPr marL="38862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9pPr>
                        </a:lstStyle>
                        <a:p>
                          <a:pPr eaLnBrk="1" hangingPunct="1">
                            <a:spcBef>
                              <a:spcPct val="50000"/>
                            </a:spcBef>
                            <a:defRPr/>
                          </a:pPr>
                          <a:r>
                            <a:rPr lang="en-US" altLang="zh-CN" sz="2800" b="0" i="1">
                              <a:solidFill>
                                <a:srgbClr val="000099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  <a:ea typeface="宋体" pitchFamily="2" charset="-122"/>
                            </a:rPr>
                            <a:t>z</a:t>
                          </a:r>
                        </a:p>
                      </p:txBody>
                    </p:sp>
                    <p:sp>
                      <p:nvSpPr>
                        <p:cNvPr id="2301986" name="Text Box 34">
                          <a:extLst>
                            <a:ext uri="{FF2B5EF4-FFF2-40B4-BE49-F238E27FC236}">
                              <a16:creationId xmlns:a16="http://schemas.microsoft.com/office/drawing/2014/main" id="{C0D2BB4B-6F18-46FE-922E-EEFE7AD0F78C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264" y="3264"/>
                          <a:ext cx="288" cy="327"/>
                        </a:xfrm>
                        <a:prstGeom prst="rect">
                          <a:avLst/>
                        </a:prstGeom>
                        <a:noFill/>
                        <a:ln w="25400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>
                          <a:lvl1pPr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1pPr>
                          <a:lvl2pPr marL="742950" indent="-28575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2pPr>
                          <a:lvl3pPr marL="11430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3pPr>
                          <a:lvl4pPr marL="16002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4pPr>
                          <a:lvl5pPr marL="20574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5pPr>
                          <a:lvl6pPr marL="25146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6pPr>
                          <a:lvl7pPr marL="29718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7pPr>
                          <a:lvl8pPr marL="34290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8pPr>
                          <a:lvl9pPr marL="38862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9pPr>
                        </a:lstStyle>
                        <a:p>
                          <a:pPr eaLnBrk="1" hangingPunct="1">
                            <a:spcBef>
                              <a:spcPct val="50000"/>
                            </a:spcBef>
                            <a:defRPr/>
                          </a:pPr>
                          <a:r>
                            <a:rPr lang="en-US" altLang="zh-CN" sz="2800" b="0" i="1">
                              <a:solidFill>
                                <a:srgbClr val="000099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  <a:ea typeface="宋体" pitchFamily="2" charset="-122"/>
                            </a:rPr>
                            <a:t>e</a:t>
                          </a:r>
                        </a:p>
                      </p:txBody>
                    </p:sp>
                    <p:sp>
                      <p:nvSpPr>
                        <p:cNvPr id="2301987" name="Text Box 35">
                          <a:extLst>
                            <a:ext uri="{FF2B5EF4-FFF2-40B4-BE49-F238E27FC236}">
                              <a16:creationId xmlns:a16="http://schemas.microsoft.com/office/drawing/2014/main" id="{390A7CEA-3388-4316-9725-1D62E098E8C7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488" y="3264"/>
                          <a:ext cx="288" cy="327"/>
                        </a:xfrm>
                        <a:prstGeom prst="rect">
                          <a:avLst/>
                        </a:prstGeom>
                        <a:noFill/>
                        <a:ln w="25400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>
                          <a:lvl1pPr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1pPr>
                          <a:lvl2pPr marL="742950" indent="-28575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2pPr>
                          <a:lvl3pPr marL="11430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3pPr>
                          <a:lvl4pPr marL="16002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4pPr>
                          <a:lvl5pPr marL="20574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5pPr>
                          <a:lvl6pPr marL="25146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6pPr>
                          <a:lvl7pPr marL="29718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7pPr>
                          <a:lvl8pPr marL="34290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8pPr>
                          <a:lvl9pPr marL="38862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9pPr>
                        </a:lstStyle>
                        <a:p>
                          <a:pPr eaLnBrk="1" hangingPunct="1">
                            <a:spcBef>
                              <a:spcPct val="50000"/>
                            </a:spcBef>
                            <a:defRPr/>
                          </a:pPr>
                          <a:r>
                            <a:rPr lang="en-US" altLang="zh-CN" sz="2800" b="0" i="1">
                              <a:solidFill>
                                <a:srgbClr val="000099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Times New Roman" pitchFamily="18" charset="0"/>
                              <a:ea typeface="宋体" pitchFamily="2" charset="-122"/>
                            </a:rPr>
                            <a:t>c</a:t>
                          </a:r>
                        </a:p>
                      </p:txBody>
                    </p:sp>
                  </p:grpSp>
                  <p:sp>
                    <p:nvSpPr>
                      <p:cNvPr id="2301988" name="Text Box 36">
                        <a:extLst>
                          <a:ext uri="{FF2B5EF4-FFF2-40B4-BE49-F238E27FC236}">
                            <a16:creationId xmlns:a16="http://schemas.microsoft.com/office/drawing/2014/main" id="{1E814A08-59AF-419D-9B91-59FC5C87397F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16" y="1584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>
                        <a:lvl1pPr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1pPr>
                        <a:lvl2pPr marL="742950" indent="-28575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2pPr>
                        <a:lvl3pPr marL="11430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3pPr>
                        <a:lvl4pPr marL="16002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4pPr>
                        <a:lvl5pPr marL="20574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5pPr>
                        <a:lvl6pPr marL="25146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6pPr>
                        <a:lvl7pPr marL="29718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7pPr>
                        <a:lvl8pPr marL="34290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8pPr>
                        <a:lvl9pPr marL="38862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50000"/>
                          </a:spcBef>
                          <a:defRPr/>
                        </a:pPr>
                        <a:r>
                          <a:rPr lang="en-US" altLang="zh-CN" sz="2800" b="0">
                            <a:solidFill>
                              <a:srgbClr val="3366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宋体" pitchFamily="2" charset="-122"/>
                          </a:rPr>
                          <a:t>4</a:t>
                        </a:r>
                      </a:p>
                    </p:txBody>
                  </p:sp>
                  <p:sp>
                    <p:nvSpPr>
                      <p:cNvPr id="2301989" name="Text Box 37">
                        <a:extLst>
                          <a:ext uri="{FF2B5EF4-FFF2-40B4-BE49-F238E27FC236}">
                            <a16:creationId xmlns:a16="http://schemas.microsoft.com/office/drawing/2014/main" id="{5E42A316-7DA5-4201-906A-8EA499CE18C3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16" y="2736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>
                        <a:lvl1pPr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1pPr>
                        <a:lvl2pPr marL="742950" indent="-28575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2pPr>
                        <a:lvl3pPr marL="11430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3pPr>
                        <a:lvl4pPr marL="16002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4pPr>
                        <a:lvl5pPr marL="20574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5pPr>
                        <a:lvl6pPr marL="25146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6pPr>
                        <a:lvl7pPr marL="29718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7pPr>
                        <a:lvl8pPr marL="34290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8pPr>
                        <a:lvl9pPr marL="38862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50000"/>
                          </a:spcBef>
                          <a:defRPr/>
                        </a:pPr>
                        <a:r>
                          <a:rPr lang="en-US" altLang="zh-CN" sz="2800" b="0">
                            <a:solidFill>
                              <a:srgbClr val="3366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宋体" pitchFamily="2" charset="-122"/>
                          </a:rPr>
                          <a:t>2</a:t>
                        </a:r>
                      </a:p>
                    </p:txBody>
                  </p:sp>
                  <p:sp>
                    <p:nvSpPr>
                      <p:cNvPr id="2301990" name="Text Box 38">
                        <a:extLst>
                          <a:ext uri="{FF2B5EF4-FFF2-40B4-BE49-F238E27FC236}">
                            <a16:creationId xmlns:a16="http://schemas.microsoft.com/office/drawing/2014/main" id="{C9F8128F-34AB-471B-A4B7-0E170923D04C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344" y="2112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>
                        <a:lvl1pPr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1pPr>
                        <a:lvl2pPr marL="742950" indent="-28575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2pPr>
                        <a:lvl3pPr marL="11430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3pPr>
                        <a:lvl4pPr marL="16002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4pPr>
                        <a:lvl5pPr marL="20574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5pPr>
                        <a:lvl6pPr marL="25146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6pPr>
                        <a:lvl7pPr marL="29718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7pPr>
                        <a:lvl8pPr marL="34290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8pPr>
                        <a:lvl9pPr marL="38862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50000"/>
                          </a:spcBef>
                          <a:defRPr/>
                        </a:pPr>
                        <a:r>
                          <a:rPr lang="en-US" altLang="zh-CN" sz="2800" b="0">
                            <a:solidFill>
                              <a:srgbClr val="3366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宋体" pitchFamily="2" charset="-122"/>
                          </a:rPr>
                          <a:t>1</a:t>
                        </a:r>
                      </a:p>
                    </p:txBody>
                  </p:sp>
                  <p:sp>
                    <p:nvSpPr>
                      <p:cNvPr id="2301991" name="Text Box 39">
                        <a:extLst>
                          <a:ext uri="{FF2B5EF4-FFF2-40B4-BE49-F238E27FC236}">
                            <a16:creationId xmlns:a16="http://schemas.microsoft.com/office/drawing/2014/main" id="{3D32E91E-6B21-4E23-B0C0-884DE38F734B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304" y="1392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>
                        <a:lvl1pPr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1pPr>
                        <a:lvl2pPr marL="742950" indent="-28575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2pPr>
                        <a:lvl3pPr marL="11430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3pPr>
                        <a:lvl4pPr marL="16002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4pPr>
                        <a:lvl5pPr marL="20574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5pPr>
                        <a:lvl6pPr marL="25146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6pPr>
                        <a:lvl7pPr marL="29718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7pPr>
                        <a:lvl8pPr marL="34290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8pPr>
                        <a:lvl9pPr marL="38862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50000"/>
                          </a:spcBef>
                          <a:defRPr/>
                        </a:pPr>
                        <a:r>
                          <a:rPr lang="en-US" altLang="zh-CN" sz="2800" b="0">
                            <a:solidFill>
                              <a:srgbClr val="3366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宋体" pitchFamily="2" charset="-122"/>
                          </a:rPr>
                          <a:t>5</a:t>
                        </a:r>
                      </a:p>
                    </p:txBody>
                  </p:sp>
                  <p:sp>
                    <p:nvSpPr>
                      <p:cNvPr id="2301992" name="Text Box 40">
                        <a:extLst>
                          <a:ext uri="{FF2B5EF4-FFF2-40B4-BE49-F238E27FC236}">
                            <a16:creationId xmlns:a16="http://schemas.microsoft.com/office/drawing/2014/main" id="{D4F850FF-3856-4C09-834E-1895FCCB3904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208" y="2064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>
                        <a:lvl1pPr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1pPr>
                        <a:lvl2pPr marL="742950" indent="-28575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2pPr>
                        <a:lvl3pPr marL="11430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3pPr>
                        <a:lvl4pPr marL="16002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4pPr>
                        <a:lvl5pPr marL="20574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5pPr>
                        <a:lvl6pPr marL="25146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6pPr>
                        <a:lvl7pPr marL="29718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7pPr>
                        <a:lvl8pPr marL="34290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8pPr>
                        <a:lvl9pPr marL="38862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50000"/>
                          </a:spcBef>
                          <a:defRPr/>
                        </a:pPr>
                        <a:r>
                          <a:rPr lang="en-US" altLang="zh-CN" sz="2800" b="0">
                            <a:solidFill>
                              <a:srgbClr val="3366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宋体" pitchFamily="2" charset="-122"/>
                          </a:rPr>
                          <a:t>8</a:t>
                        </a:r>
                      </a:p>
                    </p:txBody>
                  </p:sp>
                  <p:sp>
                    <p:nvSpPr>
                      <p:cNvPr id="2301993" name="Text Box 41">
                        <a:extLst>
                          <a:ext uri="{FF2B5EF4-FFF2-40B4-BE49-F238E27FC236}">
                            <a16:creationId xmlns:a16="http://schemas.microsoft.com/office/drawing/2014/main" id="{CD563D40-717D-48E6-BFDA-6096FB3E6756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304" y="2880"/>
                        <a:ext cx="384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 eaLnBrk="1" hangingPunct="1">
                          <a:spcBef>
                            <a:spcPct val="50000"/>
                          </a:spcBef>
                          <a:defRPr/>
                        </a:pPr>
                        <a:r>
                          <a:rPr lang="en-US" altLang="zh-CN" sz="2800" b="0">
                            <a:solidFill>
                              <a:srgbClr val="3366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宋体" pitchFamily="2" charset="-122"/>
                          </a:rPr>
                          <a:t>10</a:t>
                        </a:r>
                      </a:p>
                    </p:txBody>
                  </p:sp>
                  <p:sp>
                    <p:nvSpPr>
                      <p:cNvPr id="2301994" name="Text Box 42">
                        <a:extLst>
                          <a:ext uri="{FF2B5EF4-FFF2-40B4-BE49-F238E27FC236}">
                            <a16:creationId xmlns:a16="http://schemas.microsoft.com/office/drawing/2014/main" id="{7089E148-59BB-481B-B791-898F4045AA0A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072" y="2160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>
                        <a:lvl1pPr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1pPr>
                        <a:lvl2pPr marL="742950" indent="-28575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2pPr>
                        <a:lvl3pPr marL="11430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3pPr>
                        <a:lvl4pPr marL="16002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4pPr>
                        <a:lvl5pPr marL="20574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5pPr>
                        <a:lvl6pPr marL="25146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6pPr>
                        <a:lvl7pPr marL="29718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7pPr>
                        <a:lvl8pPr marL="34290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8pPr>
                        <a:lvl9pPr marL="38862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50000"/>
                          </a:spcBef>
                          <a:defRPr/>
                        </a:pPr>
                        <a:r>
                          <a:rPr lang="en-US" altLang="zh-CN" sz="2800" b="0">
                            <a:solidFill>
                              <a:srgbClr val="3366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宋体" pitchFamily="2" charset="-122"/>
                          </a:rPr>
                          <a:t>2</a:t>
                        </a:r>
                      </a:p>
                    </p:txBody>
                  </p:sp>
                  <p:sp>
                    <p:nvSpPr>
                      <p:cNvPr id="2301995" name="Text Box 43">
                        <a:extLst>
                          <a:ext uri="{FF2B5EF4-FFF2-40B4-BE49-F238E27FC236}">
                            <a16:creationId xmlns:a16="http://schemas.microsoft.com/office/drawing/2014/main" id="{6966D85D-6162-46F6-9164-350A3254A332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840" y="1536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>
                        <a:lvl1pPr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1pPr>
                        <a:lvl2pPr marL="742950" indent="-28575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2pPr>
                        <a:lvl3pPr marL="11430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3pPr>
                        <a:lvl4pPr marL="16002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4pPr>
                        <a:lvl5pPr marL="20574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5pPr>
                        <a:lvl6pPr marL="25146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6pPr>
                        <a:lvl7pPr marL="29718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7pPr>
                        <a:lvl8pPr marL="34290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8pPr>
                        <a:lvl9pPr marL="38862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50000"/>
                          </a:spcBef>
                          <a:defRPr/>
                        </a:pPr>
                        <a:r>
                          <a:rPr lang="en-US" altLang="zh-CN" sz="2800" b="0">
                            <a:solidFill>
                              <a:srgbClr val="3366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宋体" pitchFamily="2" charset="-122"/>
                          </a:rPr>
                          <a:t>6</a:t>
                        </a:r>
                      </a:p>
                    </p:txBody>
                  </p:sp>
                  <p:sp>
                    <p:nvSpPr>
                      <p:cNvPr id="2301996" name="Text Box 44">
                        <a:extLst>
                          <a:ext uri="{FF2B5EF4-FFF2-40B4-BE49-F238E27FC236}">
                            <a16:creationId xmlns:a16="http://schemas.microsoft.com/office/drawing/2014/main" id="{4DA79707-92F2-4171-A460-7060F3EA749E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696" y="2400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>
                        <a:lvl1pPr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1pPr>
                        <a:lvl2pPr marL="742950" indent="-28575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2pPr>
                        <a:lvl3pPr marL="11430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3pPr>
                        <a:lvl4pPr marL="16002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4pPr>
                        <a:lvl5pPr marL="20574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5pPr>
                        <a:lvl6pPr marL="25146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6pPr>
                        <a:lvl7pPr marL="29718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7pPr>
                        <a:lvl8pPr marL="34290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8pPr>
                        <a:lvl9pPr marL="38862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50000"/>
                          </a:spcBef>
                          <a:defRPr/>
                        </a:pPr>
                        <a:r>
                          <a:rPr lang="en-US" altLang="zh-CN" sz="2800" b="0">
                            <a:solidFill>
                              <a:srgbClr val="3366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宋体" pitchFamily="2" charset="-122"/>
                          </a:rPr>
                          <a:t>3</a:t>
                        </a:r>
                      </a:p>
                    </p:txBody>
                  </p:sp>
                </p:grpSp>
                <p:sp>
                  <p:nvSpPr>
                    <p:cNvPr id="2301997" name="Text Box 45">
                      <a:extLst>
                        <a:ext uri="{FF2B5EF4-FFF2-40B4-BE49-F238E27FC236}">
                          <a16:creationId xmlns:a16="http://schemas.microsoft.com/office/drawing/2014/main" id="{88AB38BD-0379-4C48-B418-5DE573441254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67" y="2387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>
                      <a:lvl1pPr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2pPr>
                      <a:lvl3pPr marL="11430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3pPr>
                      <a:lvl4pPr marL="16002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4pPr>
                      <a:lvl5pPr marL="2057400" indent="-228600"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5pPr>
                      <a:lvl6pPr marL="25146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6pPr>
                      <a:lvl7pPr marL="29718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7pPr>
                      <a:lvl8pPr marL="34290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8pPr>
                      <a:lvl9pPr marL="3886200" indent="-228600" algn="r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Ø"/>
                        <a:defRPr sz="2400" b="1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  <a:defRPr/>
                      </a:pPr>
                      <a:r>
                        <a:rPr lang="en-US" altLang="zh-CN" sz="2800" b="0"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0</a:t>
                      </a:r>
                    </a:p>
                  </p:txBody>
                </p:sp>
                <p:sp>
                  <p:nvSpPr>
                    <p:cNvPr id="2301998" name="Text Box 46">
                      <a:extLst>
                        <a:ext uri="{FF2B5EF4-FFF2-40B4-BE49-F238E27FC236}">
                          <a16:creationId xmlns:a16="http://schemas.microsoft.com/office/drawing/2014/main" id="{5E9C2FEC-1BC4-46EB-9A09-FA123C0DEEF6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018" y="1026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 eaLnBrk="1" hangingPunct="1">
                        <a:spcBef>
                          <a:spcPct val="50000"/>
                        </a:spcBef>
                        <a:defRPr/>
                      </a:pPr>
                      <a:r>
                        <a:rPr lang="zh-CN" altLang="en-US" sz="2800" b="0"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p:txBody>
                </p:sp>
                <p:sp>
                  <p:nvSpPr>
                    <p:cNvPr id="2301999" name="Text Box 47">
                      <a:extLst>
                        <a:ext uri="{FF2B5EF4-FFF2-40B4-BE49-F238E27FC236}">
                          <a16:creationId xmlns:a16="http://schemas.microsoft.com/office/drawing/2014/main" id="{D55F1F6B-C59C-4D37-8802-76103ADA0F30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87" y="1026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 eaLnBrk="1" hangingPunct="1">
                        <a:spcBef>
                          <a:spcPct val="50000"/>
                        </a:spcBef>
                        <a:defRPr/>
                      </a:pPr>
                      <a:r>
                        <a:rPr lang="zh-CN" altLang="en-US" sz="2800" b="0">
                          <a:solidFill>
                            <a:srgbClr val="FF99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p:txBody>
                </p:sp>
                <p:sp>
                  <p:nvSpPr>
                    <p:cNvPr id="2302000" name="Text Box 48">
                      <a:extLst>
                        <a:ext uri="{FF2B5EF4-FFF2-40B4-BE49-F238E27FC236}">
                          <a16:creationId xmlns:a16="http://schemas.microsoft.com/office/drawing/2014/main" id="{17CD676F-AE6E-4827-BC89-123C811F271B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018" y="3339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 eaLnBrk="1" hangingPunct="1">
                        <a:spcBef>
                          <a:spcPct val="50000"/>
                        </a:spcBef>
                        <a:defRPr/>
                      </a:pPr>
                      <a:r>
                        <a:rPr lang="zh-CN" altLang="en-US" sz="2800" b="0"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p:txBody>
                </p:sp>
                <p:sp>
                  <p:nvSpPr>
                    <p:cNvPr id="2302001" name="Text Box 49">
                      <a:extLst>
                        <a:ext uri="{FF2B5EF4-FFF2-40B4-BE49-F238E27FC236}">
                          <a16:creationId xmlns:a16="http://schemas.microsoft.com/office/drawing/2014/main" id="{101B44DD-4434-4ABC-A93E-80222420510A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87" y="3294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 eaLnBrk="1" hangingPunct="1">
                        <a:spcBef>
                          <a:spcPct val="50000"/>
                        </a:spcBef>
                        <a:defRPr/>
                      </a:pPr>
                      <a:r>
                        <a:rPr lang="zh-CN" altLang="en-US" sz="2800" b="0"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p:txBody>
                </p:sp>
                <p:sp>
                  <p:nvSpPr>
                    <p:cNvPr id="2302002" name="Text Box 50">
                      <a:extLst>
                        <a:ext uri="{FF2B5EF4-FFF2-40B4-BE49-F238E27FC236}">
                          <a16:creationId xmlns:a16="http://schemas.microsoft.com/office/drawing/2014/main" id="{EF95ACD8-D51F-4BF6-BD63-FA187121DF6E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712" y="2469"/>
                      <a:ext cx="288" cy="327"/>
                    </a:xfrm>
                    <a:prstGeom prst="rect">
                      <a:avLst/>
                    </a:prstGeom>
                    <a:noFill/>
                    <a:ln w="25400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 eaLnBrk="1" hangingPunct="1">
                        <a:spcBef>
                          <a:spcPct val="50000"/>
                        </a:spcBef>
                        <a:defRPr/>
                      </a:pPr>
                      <a:r>
                        <a:rPr lang="zh-CN" altLang="en-US" sz="2800" b="0"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p:txBody>
                </p:sp>
              </p:grpSp>
              <p:sp>
                <p:nvSpPr>
                  <p:cNvPr id="2302003" name="Oval 51">
                    <a:extLst>
                      <a:ext uri="{FF2B5EF4-FFF2-40B4-BE49-F238E27FC236}">
                        <a16:creationId xmlns:a16="http://schemas.microsoft.com/office/drawing/2014/main" id="{AF069100-AACF-4A8A-B6AA-339ACD56C6F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66" y="2148"/>
                    <a:ext cx="288" cy="288"/>
                  </a:xfrm>
                  <a:prstGeom prst="ellipse">
                    <a:avLst/>
                  </a:prstGeom>
                  <a:noFill/>
                  <a:ln w="25400">
                    <a:solidFill>
                      <a:srgbClr val="FF3300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marL="457200" indent="-457200" algn="ctr" eaLnBrk="1" hangingPunct="1">
                      <a:spcBef>
                        <a:spcPct val="30000"/>
                      </a:spcBef>
                      <a:defRPr/>
                    </a:pPr>
                    <a:endParaRPr kumimoji="1" lang="zh-CN" altLang="en-US">
                      <a:solidFill>
                        <a:srgbClr val="FF33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ea typeface="宋体" pitchFamily="2" charset="-122"/>
                    </a:endParaRPr>
                  </a:p>
                </p:txBody>
              </p:sp>
              <p:sp useBgFill="1">
                <p:nvSpPr>
                  <p:cNvPr id="2302004" name="Text Box 52">
                    <a:extLst>
                      <a:ext uri="{FF2B5EF4-FFF2-40B4-BE49-F238E27FC236}">
                        <a16:creationId xmlns:a16="http://schemas.microsoft.com/office/drawing/2014/main" id="{26F8A20E-4713-4DA0-83FE-E0F586B00AC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36" y="1044"/>
                    <a:ext cx="672" cy="327"/>
                  </a:xfrm>
                  <a:prstGeom prst="rect">
                    <a:avLst/>
                  </a:prstGeom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CN" sz="2800" b="0"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pitchFamily="2" charset="-122"/>
                        <a:sym typeface="Symbol" pitchFamily="18" charset="2"/>
                      </a:rPr>
                      <a:t>4 (</a:t>
                    </a:r>
                    <a:r>
                      <a:rPr lang="en-US" altLang="zh-CN" sz="2800" b="0" i="1"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pitchFamily="2" charset="-122"/>
                        <a:sym typeface="Symbol" pitchFamily="18" charset="2"/>
                      </a:rPr>
                      <a:t>a</a:t>
                    </a:r>
                    <a:r>
                      <a:rPr lang="en-US" altLang="zh-CN" sz="2800" b="0"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pitchFamily="2" charset="-122"/>
                        <a:sym typeface="Symbol" pitchFamily="18" charset="2"/>
                      </a:rPr>
                      <a:t>)</a:t>
                    </a:r>
                    <a:endParaRPr lang="en-US" altLang="zh-CN" sz="2800" b="0"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Comic Sans MS" pitchFamily="66" charset="0"/>
                      <a:ea typeface="宋体" pitchFamily="2" charset="-122"/>
                    </a:endParaRPr>
                  </a:p>
                </p:txBody>
              </p:sp>
              <p:sp useBgFill="1">
                <p:nvSpPr>
                  <p:cNvPr id="2302005" name="Text Box 53">
                    <a:extLst>
                      <a:ext uri="{FF2B5EF4-FFF2-40B4-BE49-F238E27FC236}">
                        <a16:creationId xmlns:a16="http://schemas.microsoft.com/office/drawing/2014/main" id="{7C597970-0DA6-49BA-8DA1-9795BAC7D02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26" y="3309"/>
                    <a:ext cx="672" cy="327"/>
                  </a:xfrm>
                  <a:prstGeom prst="rect">
                    <a:avLst/>
                  </a:prstGeom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CN" sz="2800" b="0"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pitchFamily="2" charset="-122"/>
                        <a:sym typeface="Symbol" pitchFamily="18" charset="2"/>
                      </a:rPr>
                      <a:t>2 (</a:t>
                    </a:r>
                    <a:r>
                      <a:rPr lang="en-US" altLang="zh-CN" sz="2800" b="0" i="1"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pitchFamily="2" charset="-122"/>
                        <a:sym typeface="Symbol" pitchFamily="18" charset="2"/>
                      </a:rPr>
                      <a:t>a</a:t>
                    </a:r>
                    <a:r>
                      <a:rPr lang="en-US" altLang="zh-CN" sz="2800" b="0"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pitchFamily="2" charset="-122"/>
                        <a:sym typeface="Symbol" pitchFamily="18" charset="2"/>
                      </a:rPr>
                      <a:t>)</a:t>
                    </a:r>
                    <a:endParaRPr lang="en-US" altLang="zh-CN" sz="2800" b="0"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Comic Sans MS" pitchFamily="66" charset="0"/>
                      <a:ea typeface="宋体" pitchFamily="2" charset="-122"/>
                    </a:endParaRPr>
                  </a:p>
                </p:txBody>
              </p:sp>
            </p:grpSp>
            <p:sp>
              <p:nvSpPr>
                <p:cNvPr id="36884" name="Oval 54">
                  <a:extLst>
                    <a:ext uri="{FF2B5EF4-FFF2-40B4-BE49-F238E27FC236}">
                      <a16:creationId xmlns:a16="http://schemas.microsoft.com/office/drawing/2014/main" id="{66C221EE-AE4A-42E6-8A87-0F41411773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19" y="3312"/>
                  <a:ext cx="288" cy="288"/>
                </a:xfrm>
                <a:prstGeom prst="ellipse">
                  <a:avLst/>
                </a:prstGeom>
                <a:noFill/>
                <a:ln w="25400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</a:pPr>
                  <a:endParaRPr lang="zh-CN" altLang="en-US"/>
                </a:p>
              </p:txBody>
            </p:sp>
            <p:sp useBgFill="1">
              <p:nvSpPr>
                <p:cNvPr id="2302007" name="Text Box 55">
                  <a:extLst>
                    <a:ext uri="{FF2B5EF4-FFF2-40B4-BE49-F238E27FC236}">
                      <a16:creationId xmlns:a16="http://schemas.microsoft.com/office/drawing/2014/main" id="{5112468C-59EB-434B-ACA9-986C8A0514E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53" y="1053"/>
                  <a:ext cx="960" cy="327"/>
                </a:xfrm>
                <a:prstGeom prst="rect">
                  <a:avLst/>
                </a:prstGeom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sz="2800" b="0"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Comic Sans MS" pitchFamily="66" charset="0"/>
                      <a:ea typeface="宋体" pitchFamily="2" charset="-122"/>
                      <a:sym typeface="Symbol" pitchFamily="18" charset="2"/>
                    </a:rPr>
                    <a:t>3 (</a:t>
                  </a:r>
                  <a:r>
                    <a:rPr lang="en-US" altLang="zh-CN" sz="2800" b="0" i="1"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Comic Sans MS" pitchFamily="66" charset="0"/>
                      <a:ea typeface="宋体" pitchFamily="2" charset="-122"/>
                      <a:sym typeface="Symbol" pitchFamily="18" charset="2"/>
                    </a:rPr>
                    <a:t>a</a:t>
                  </a:r>
                  <a:r>
                    <a:rPr lang="en-US" altLang="zh-CN" sz="2800" b="0"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Comic Sans MS" pitchFamily="66" charset="0"/>
                      <a:ea typeface="宋体" pitchFamily="2" charset="-122"/>
                      <a:sym typeface="Symbol" pitchFamily="18" charset="2"/>
                    </a:rPr>
                    <a:t>, </a:t>
                  </a:r>
                  <a:r>
                    <a:rPr lang="en-US" altLang="zh-CN" sz="2800" b="0" i="1"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Comic Sans MS" pitchFamily="66" charset="0"/>
                      <a:ea typeface="宋体" pitchFamily="2" charset="-122"/>
                      <a:sym typeface="Symbol" pitchFamily="18" charset="2"/>
                    </a:rPr>
                    <a:t>c</a:t>
                  </a:r>
                  <a:r>
                    <a:rPr lang="en-US" altLang="zh-CN" sz="2800" b="0"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Comic Sans MS" pitchFamily="66" charset="0"/>
                      <a:ea typeface="宋体" pitchFamily="2" charset="-122"/>
                      <a:sym typeface="Symbol" pitchFamily="18" charset="2"/>
                    </a:rPr>
                    <a:t>)</a:t>
                  </a:r>
                  <a:endParaRPr lang="en-US" altLang="zh-CN" sz="2800" b="0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  <a:ea typeface="宋体" pitchFamily="2" charset="-122"/>
                  </a:endParaRPr>
                </a:p>
              </p:txBody>
            </p:sp>
            <p:sp useBgFill="1">
              <p:nvSpPr>
                <p:cNvPr id="2302008" name="Text Box 56">
                  <a:extLst>
                    <a:ext uri="{FF2B5EF4-FFF2-40B4-BE49-F238E27FC236}">
                      <a16:creationId xmlns:a16="http://schemas.microsoft.com/office/drawing/2014/main" id="{3DF72AAF-5C80-47CA-99BD-003484171D6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84" y="1053"/>
                  <a:ext cx="960" cy="327"/>
                </a:xfrm>
                <a:prstGeom prst="rect">
                  <a:avLst/>
                </a:prstGeom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sz="2800" b="0"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Comic Sans MS" pitchFamily="66" charset="0"/>
                      <a:ea typeface="宋体" pitchFamily="2" charset="-122"/>
                      <a:sym typeface="Symbol" pitchFamily="18" charset="2"/>
                    </a:rPr>
                    <a:t>10 (</a:t>
                  </a:r>
                  <a:r>
                    <a:rPr lang="en-US" altLang="zh-CN" sz="2800" b="0" i="1"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Comic Sans MS" pitchFamily="66" charset="0"/>
                      <a:ea typeface="宋体" pitchFamily="2" charset="-122"/>
                      <a:sym typeface="Symbol" pitchFamily="18" charset="2"/>
                    </a:rPr>
                    <a:t>a</a:t>
                  </a:r>
                  <a:r>
                    <a:rPr lang="en-US" altLang="zh-CN" sz="2800" b="0"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Comic Sans MS" pitchFamily="66" charset="0"/>
                      <a:ea typeface="宋体" pitchFamily="2" charset="-122"/>
                      <a:sym typeface="Symbol" pitchFamily="18" charset="2"/>
                    </a:rPr>
                    <a:t>, </a:t>
                  </a:r>
                  <a:r>
                    <a:rPr lang="en-US" altLang="zh-CN" sz="2800" b="0" i="1"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Comic Sans MS" pitchFamily="66" charset="0"/>
                      <a:ea typeface="宋体" pitchFamily="2" charset="-122"/>
                      <a:sym typeface="Symbol" pitchFamily="18" charset="2"/>
                    </a:rPr>
                    <a:t>c</a:t>
                  </a:r>
                  <a:r>
                    <a:rPr lang="en-US" altLang="zh-CN" sz="2800" b="0"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Comic Sans MS" pitchFamily="66" charset="0"/>
                      <a:ea typeface="宋体" pitchFamily="2" charset="-122"/>
                      <a:sym typeface="Symbol" pitchFamily="18" charset="2"/>
                    </a:rPr>
                    <a:t>)</a:t>
                  </a:r>
                  <a:endParaRPr lang="en-US" altLang="zh-CN" sz="2800" b="0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  <a:ea typeface="宋体" pitchFamily="2" charset="-122"/>
                  </a:endParaRPr>
                </a:p>
              </p:txBody>
            </p:sp>
            <p:sp useBgFill="1">
              <p:nvSpPr>
                <p:cNvPr id="2302009" name="Text Box 57">
                  <a:extLst>
                    <a:ext uri="{FF2B5EF4-FFF2-40B4-BE49-F238E27FC236}">
                      <a16:creationId xmlns:a16="http://schemas.microsoft.com/office/drawing/2014/main" id="{ED92ACF0-242F-4889-BAEC-1F4C531DC9E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29" y="3309"/>
                  <a:ext cx="960" cy="327"/>
                </a:xfrm>
                <a:prstGeom prst="rect">
                  <a:avLst/>
                </a:prstGeom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sz="2800" b="0"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Comic Sans MS" pitchFamily="66" charset="0"/>
                      <a:ea typeface="宋体" pitchFamily="2" charset="-122"/>
                      <a:sym typeface="Symbol" pitchFamily="18" charset="2"/>
                    </a:rPr>
                    <a:t>12 (</a:t>
                  </a:r>
                  <a:r>
                    <a:rPr lang="en-US" altLang="zh-CN" sz="2800" b="0" i="1"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Comic Sans MS" pitchFamily="66" charset="0"/>
                      <a:ea typeface="宋体" pitchFamily="2" charset="-122"/>
                      <a:sym typeface="Symbol" pitchFamily="18" charset="2"/>
                    </a:rPr>
                    <a:t>a</a:t>
                  </a:r>
                  <a:r>
                    <a:rPr lang="en-US" altLang="zh-CN" sz="2800" b="0"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Comic Sans MS" pitchFamily="66" charset="0"/>
                      <a:ea typeface="宋体" pitchFamily="2" charset="-122"/>
                      <a:sym typeface="Symbol" pitchFamily="18" charset="2"/>
                    </a:rPr>
                    <a:t>, </a:t>
                  </a:r>
                  <a:r>
                    <a:rPr lang="en-US" altLang="zh-CN" sz="2800" b="0" i="1"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Comic Sans MS" pitchFamily="66" charset="0"/>
                      <a:ea typeface="宋体" pitchFamily="2" charset="-122"/>
                      <a:sym typeface="Symbol" pitchFamily="18" charset="2"/>
                    </a:rPr>
                    <a:t>c</a:t>
                  </a:r>
                  <a:r>
                    <a:rPr lang="en-US" altLang="zh-CN" sz="2800" b="0"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Comic Sans MS" pitchFamily="66" charset="0"/>
                      <a:ea typeface="宋体" pitchFamily="2" charset="-122"/>
                      <a:sym typeface="Symbol" pitchFamily="18" charset="2"/>
                    </a:rPr>
                    <a:t>)</a:t>
                  </a:r>
                  <a:endParaRPr lang="en-US" altLang="zh-CN" sz="2800" b="0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36881" name="Oval 58">
                <a:extLst>
                  <a:ext uri="{FF2B5EF4-FFF2-40B4-BE49-F238E27FC236}">
                    <a16:creationId xmlns:a16="http://schemas.microsoft.com/office/drawing/2014/main" id="{69A5D86C-A19D-4515-AE03-84B3AC5B2F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0" y="1032"/>
                <a:ext cx="288" cy="288"/>
              </a:xfrm>
              <a:prstGeom prst="ellips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 useBgFill="1">
            <p:nvSpPr>
              <p:cNvPr id="2302011" name="Text Box 59">
                <a:extLst>
                  <a:ext uri="{FF2B5EF4-FFF2-40B4-BE49-F238E27FC236}">
                    <a16:creationId xmlns:a16="http://schemas.microsoft.com/office/drawing/2014/main" id="{A769EAB0-77B6-403A-8D18-05A893319A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8" y="1026"/>
                <a:ext cx="1200" cy="327"/>
              </a:xfrm>
              <a:prstGeom prst="rect">
                <a:avLst/>
              </a:prstGeom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8 (</a:t>
                </a:r>
                <a:r>
                  <a:rPr lang="en-US" altLang="zh-CN" sz="2800" b="0" i="1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a</a:t>
                </a:r>
                <a:r>
                  <a:rPr lang="en-US" altLang="zh-CN" sz="2800" b="0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, </a:t>
                </a:r>
                <a:r>
                  <a:rPr lang="en-US" altLang="zh-CN" sz="2800" b="0" i="1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c</a:t>
                </a:r>
                <a:r>
                  <a:rPr lang="en-US" altLang="zh-CN" sz="2800" b="0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, </a:t>
                </a:r>
                <a:r>
                  <a:rPr lang="en-US" altLang="zh-CN" sz="2800" b="0" i="1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b</a:t>
                </a:r>
                <a:r>
                  <a:rPr lang="en-US" altLang="zh-CN" sz="2800" b="0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)</a:t>
                </a:r>
                <a:endParaRPr lang="en-US" altLang="zh-CN" sz="2800" b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</a:endParaRPr>
              </a:p>
            </p:txBody>
          </p:sp>
        </p:grpSp>
        <p:sp>
          <p:nvSpPr>
            <p:cNvPr id="36877" name="Oval 60">
              <a:extLst>
                <a:ext uri="{FF2B5EF4-FFF2-40B4-BE49-F238E27FC236}">
                  <a16:creationId xmlns:a16="http://schemas.microsoft.com/office/drawing/2014/main" id="{F62FBC7F-CF45-457B-82E3-040431EBF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0" y="1047"/>
              <a:ext cx="288" cy="288"/>
            </a:xfrm>
            <a:prstGeom prst="ellips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 useBgFill="1">
          <p:nvSpPr>
            <p:cNvPr id="2302013" name="Text Box 61">
              <a:extLst>
                <a:ext uri="{FF2B5EF4-FFF2-40B4-BE49-F238E27FC236}">
                  <a16:creationId xmlns:a16="http://schemas.microsoft.com/office/drawing/2014/main" id="{D725E139-8308-4562-BDA5-7ECFED0E33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1" y="3309"/>
              <a:ext cx="1680" cy="327"/>
            </a:xfrm>
            <a:prstGeom prst="rect">
              <a:avLst/>
            </a:prstGeom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10 (</a:t>
              </a:r>
              <a:r>
                <a:rPr lang="en-US" altLang="zh-CN" sz="2800" b="0" i="1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a</a:t>
              </a:r>
              <a:r>
                <a:rPr lang="en-US" altLang="zh-CN" sz="2800" b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, </a:t>
              </a:r>
              <a:r>
                <a:rPr lang="en-US" altLang="zh-CN" sz="2800" b="0" i="1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c</a:t>
              </a:r>
              <a:r>
                <a:rPr lang="en-US" altLang="zh-CN" sz="2800" b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, </a:t>
              </a:r>
              <a:r>
                <a:rPr lang="en-US" altLang="zh-CN" sz="2800" b="0" i="1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b</a:t>
              </a:r>
              <a:r>
                <a:rPr lang="en-US" altLang="zh-CN" sz="2800" b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, </a:t>
              </a:r>
              <a:r>
                <a:rPr lang="en-US" altLang="zh-CN" sz="2800" b="0" i="1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d</a:t>
              </a:r>
              <a:r>
                <a:rPr lang="en-US" altLang="zh-CN" sz="2800" b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)</a:t>
              </a:r>
              <a:endParaRPr lang="en-US" altLang="zh-CN" sz="2800" b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</a:endParaRPr>
            </a:p>
          </p:txBody>
        </p:sp>
        <p:sp useBgFill="1">
          <p:nvSpPr>
            <p:cNvPr id="2302014" name="Text Box 62">
              <a:extLst>
                <a:ext uri="{FF2B5EF4-FFF2-40B4-BE49-F238E27FC236}">
                  <a16:creationId xmlns:a16="http://schemas.microsoft.com/office/drawing/2014/main" id="{5C726CD4-EEDE-4FEA-B738-3C53997223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5" y="2505"/>
              <a:ext cx="1584" cy="327"/>
            </a:xfrm>
            <a:prstGeom prst="rect">
              <a:avLst/>
            </a:prstGeom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14 (</a:t>
              </a:r>
              <a:r>
                <a:rPr lang="en-US" altLang="zh-CN" sz="2800" b="0" i="1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a</a:t>
              </a:r>
              <a:r>
                <a:rPr lang="en-US" altLang="zh-CN" sz="2800" b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, </a:t>
              </a:r>
              <a:r>
                <a:rPr lang="en-US" altLang="zh-CN" sz="2800" b="0" i="1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c</a:t>
              </a:r>
              <a:r>
                <a:rPr lang="en-US" altLang="zh-CN" sz="2800" b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, </a:t>
              </a:r>
              <a:r>
                <a:rPr lang="en-US" altLang="zh-CN" sz="2800" b="0" i="1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b</a:t>
              </a:r>
              <a:r>
                <a:rPr lang="en-US" altLang="zh-CN" sz="2800" b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, </a:t>
              </a:r>
              <a:r>
                <a:rPr lang="en-US" altLang="zh-CN" sz="2800" b="0" i="1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d</a:t>
              </a:r>
              <a:r>
                <a:rPr lang="en-US" altLang="zh-CN" sz="2800" b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)</a:t>
              </a:r>
              <a:endParaRPr lang="en-US" altLang="zh-CN" sz="2800" b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</a:endParaRPr>
            </a:p>
          </p:txBody>
        </p:sp>
      </p:grpSp>
      <p:sp>
        <p:nvSpPr>
          <p:cNvPr id="2302015" name="Oval 63">
            <a:extLst>
              <a:ext uri="{FF2B5EF4-FFF2-40B4-BE49-F238E27FC236}">
                <a16:creationId xmlns:a16="http://schemas.microsoft.com/office/drawing/2014/main" id="{4919D815-429B-4835-AE6A-C222FAE86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3975" y="5248275"/>
            <a:ext cx="457200" cy="457200"/>
          </a:xfrm>
          <a:prstGeom prst="ellipse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 useBgFill="1">
        <p:nvSpPr>
          <p:cNvPr id="2302016" name="Text Box 64">
            <a:extLst>
              <a:ext uri="{FF2B5EF4-FFF2-40B4-BE49-F238E27FC236}">
                <a16:creationId xmlns:a16="http://schemas.microsoft.com/office/drawing/2014/main" id="{D44A7B27-ADFD-4A00-900C-A4ED0044B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4067175"/>
            <a:ext cx="2743200" cy="519113"/>
          </a:xfrm>
          <a:prstGeom prst="rect">
            <a:avLst/>
          </a:prstGeom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13 (</a:t>
            </a:r>
            <a:r>
              <a:rPr lang="en-US" altLang="zh-CN" sz="2800" b="0" i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sz="2800" b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b="0" i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c</a:t>
            </a:r>
            <a:r>
              <a:rPr lang="en-US" altLang="zh-CN" sz="2800" b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b="0" i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b</a:t>
            </a:r>
            <a:r>
              <a:rPr lang="en-US" altLang="zh-CN" sz="2800" b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b="0" i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d</a:t>
            </a:r>
            <a:r>
              <a:rPr lang="en-US" altLang="zh-CN" sz="2800" b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b="0" i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800" b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)</a:t>
            </a:r>
            <a:endParaRPr lang="en-US" altLang="zh-CN" sz="2800" b="0">
              <a:solidFill>
                <a:srgbClr val="FF66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019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02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02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02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02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1959" grpId="0" autoUpdateAnimBg="0"/>
      <p:bldP spid="2302015" grpId="0" animBg="1"/>
      <p:bldP spid="2302016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1">
            <a:extLst>
              <a:ext uri="{FF2B5EF4-FFF2-40B4-BE49-F238E27FC236}">
                <a16:creationId xmlns:a16="http://schemas.microsoft.com/office/drawing/2014/main" id="{FDA2F0DC-8B7F-4100-AC23-EB131E972A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5100C2B-DE4E-4075-8E2F-1D68E4E108A9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22C85055-A4C2-496A-B787-B98142A90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369273A5-8402-4964-8D24-72F993456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FF373895-E77C-4A97-B90A-682C18B56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38918" name="Rectangle 6">
            <a:extLst>
              <a:ext uri="{FF2B5EF4-FFF2-40B4-BE49-F238E27FC236}">
                <a16:creationId xmlns:a16="http://schemas.microsoft.com/office/drawing/2014/main" id="{FCCEFC87-E521-4720-BC90-C274FF3CA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304007" name="Text Box 7">
            <a:extLst>
              <a:ext uri="{FF2B5EF4-FFF2-40B4-BE49-F238E27FC236}">
                <a16:creationId xmlns:a16="http://schemas.microsoft.com/office/drawing/2014/main" id="{54EE3A55-D3BF-45B9-A16D-D0B00BC32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76250"/>
            <a:ext cx="8353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Step 6</a:t>
            </a:r>
          </a:p>
        </p:txBody>
      </p:sp>
      <p:grpSp>
        <p:nvGrpSpPr>
          <p:cNvPr id="38920" name="Group 8">
            <a:extLst>
              <a:ext uri="{FF2B5EF4-FFF2-40B4-BE49-F238E27FC236}">
                <a16:creationId xmlns:a16="http://schemas.microsoft.com/office/drawing/2014/main" id="{21EBA1F2-AEF5-4CBD-91A0-F27D1FB48D70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1628775"/>
            <a:ext cx="8689975" cy="4191000"/>
            <a:chOff x="295" y="1026"/>
            <a:chExt cx="5474" cy="2640"/>
          </a:xfrm>
        </p:grpSpPr>
        <p:grpSp>
          <p:nvGrpSpPr>
            <p:cNvPr id="38928" name="Group 9">
              <a:extLst>
                <a:ext uri="{FF2B5EF4-FFF2-40B4-BE49-F238E27FC236}">
                  <a16:creationId xmlns:a16="http://schemas.microsoft.com/office/drawing/2014/main" id="{D0FE0977-0E54-4EF0-8663-07313B35D5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" y="1026"/>
              <a:ext cx="5474" cy="2640"/>
              <a:chOff x="295" y="1026"/>
              <a:chExt cx="5474" cy="2640"/>
            </a:xfrm>
          </p:grpSpPr>
          <p:grpSp>
            <p:nvGrpSpPr>
              <p:cNvPr id="38931" name="Group 10">
                <a:extLst>
                  <a:ext uri="{FF2B5EF4-FFF2-40B4-BE49-F238E27FC236}">
                    <a16:creationId xmlns:a16="http://schemas.microsoft.com/office/drawing/2014/main" id="{8D38E0FF-D164-4514-9AE8-8629AD1A63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5" y="1026"/>
                <a:ext cx="4462" cy="2640"/>
                <a:chOff x="566" y="1026"/>
                <a:chExt cx="4462" cy="2640"/>
              </a:xfrm>
            </p:grpSpPr>
            <p:grpSp>
              <p:nvGrpSpPr>
                <p:cNvPr id="38935" name="Group 11">
                  <a:extLst>
                    <a:ext uri="{FF2B5EF4-FFF2-40B4-BE49-F238E27FC236}">
                      <a16:creationId xmlns:a16="http://schemas.microsoft.com/office/drawing/2014/main" id="{A28E31D6-0A9C-4AC6-A5BE-6336FCB0D89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66" y="1026"/>
                  <a:ext cx="4462" cy="2640"/>
                  <a:chOff x="566" y="1026"/>
                  <a:chExt cx="4462" cy="2640"/>
                </a:xfrm>
              </p:grpSpPr>
              <p:grpSp>
                <p:nvGrpSpPr>
                  <p:cNvPr id="38938" name="Group 12">
                    <a:extLst>
                      <a:ext uri="{FF2B5EF4-FFF2-40B4-BE49-F238E27FC236}">
                        <a16:creationId xmlns:a16="http://schemas.microsoft.com/office/drawing/2014/main" id="{FCDCE7E1-EFB7-46AA-89AD-6CF86B29B6A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66" y="1026"/>
                    <a:ext cx="4462" cy="2640"/>
                    <a:chOff x="566" y="1026"/>
                    <a:chExt cx="4462" cy="2640"/>
                  </a:xfrm>
                </p:grpSpPr>
                <p:grpSp>
                  <p:nvGrpSpPr>
                    <p:cNvPr id="38943" name="Group 13">
                      <a:extLst>
                        <a:ext uri="{FF2B5EF4-FFF2-40B4-BE49-F238E27FC236}">
                          <a16:creationId xmlns:a16="http://schemas.microsoft.com/office/drawing/2014/main" id="{FA6E98ED-3556-4B86-8CF9-3BEB0882538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67" y="1026"/>
                      <a:ext cx="4461" cy="2640"/>
                      <a:chOff x="567" y="1026"/>
                      <a:chExt cx="4461" cy="2640"/>
                    </a:xfrm>
                  </p:grpSpPr>
                  <p:grpSp>
                    <p:nvGrpSpPr>
                      <p:cNvPr id="38947" name="Group 14">
                        <a:extLst>
                          <a:ext uri="{FF2B5EF4-FFF2-40B4-BE49-F238E27FC236}">
                            <a16:creationId xmlns:a16="http://schemas.microsoft.com/office/drawing/2014/main" id="{EE1B7803-E6A9-4E5B-AE23-E6C28E8D4790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12" y="1026"/>
                        <a:ext cx="4416" cy="2583"/>
                        <a:chOff x="340" y="1026"/>
                        <a:chExt cx="4416" cy="2583"/>
                      </a:xfrm>
                    </p:grpSpPr>
                    <p:grpSp>
                      <p:nvGrpSpPr>
                        <p:cNvPr id="38954" name="Group 15">
                          <a:extLst>
                            <a:ext uri="{FF2B5EF4-FFF2-40B4-BE49-F238E27FC236}">
                              <a16:creationId xmlns:a16="http://schemas.microsoft.com/office/drawing/2014/main" id="{5C75FBBE-3D9B-4DD3-A379-7C5CFE8C2CB7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40" y="1026"/>
                          <a:ext cx="4416" cy="2583"/>
                          <a:chOff x="336" y="1008"/>
                          <a:chExt cx="4416" cy="2583"/>
                        </a:xfrm>
                      </p:grpSpPr>
                      <p:sp>
                        <p:nvSpPr>
                          <p:cNvPr id="38964" name="AutoShape 16">
                            <a:extLst>
                              <a:ext uri="{FF2B5EF4-FFF2-40B4-BE49-F238E27FC236}">
                                <a16:creationId xmlns:a16="http://schemas.microsoft.com/office/drawing/2014/main" id="{183C419E-5165-4903-B414-DED065CEB609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576" y="2256"/>
                            <a:ext cx="96" cy="96"/>
                          </a:xfrm>
                          <a:prstGeom prst="flowChartConnector">
                            <a:avLst/>
                          </a:prstGeom>
                          <a:solidFill>
                            <a:srgbClr val="FF3300"/>
                          </a:solidFill>
                          <a:ln w="12700">
                            <a:solidFill>
                              <a:schemeClr val="tx2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>
                            <a:lvl1pPr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1pPr>
                            <a:lvl2pPr marL="742950" indent="-285750"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2pPr>
                            <a:lvl3pPr marL="1143000" indent="-228600"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3pPr>
                            <a:lvl4pPr marL="1600200" indent="-228600"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4pPr>
                            <a:lvl5pPr marL="2057400" indent="-228600"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9pPr>
                          </a:lstStyle>
                          <a:p>
                            <a:pPr algn="r">
                              <a:spcBef>
                                <a:spcPct val="50000"/>
                              </a:spcBef>
                              <a:buFont typeface="Wingdings" panose="05000000000000000000" pitchFamily="2" charset="2"/>
                              <a:buChar char="Ø"/>
                            </a:pPr>
                            <a:endParaRPr lang="zh-CN" altLang="en-US"/>
                          </a:p>
                        </p:txBody>
                      </p:sp>
                      <p:sp>
                        <p:nvSpPr>
                          <p:cNvPr id="38965" name="AutoShape 17">
                            <a:extLst>
                              <a:ext uri="{FF2B5EF4-FFF2-40B4-BE49-F238E27FC236}">
                                <a16:creationId xmlns:a16="http://schemas.microsoft.com/office/drawing/2014/main" id="{D44217E6-C6BB-459C-A125-CB7985F94D83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584" y="1344"/>
                            <a:ext cx="96" cy="96"/>
                          </a:xfrm>
                          <a:prstGeom prst="flowChartConnector">
                            <a:avLst/>
                          </a:prstGeom>
                          <a:solidFill>
                            <a:srgbClr val="FF3300"/>
                          </a:solidFill>
                          <a:ln w="12700">
                            <a:solidFill>
                              <a:schemeClr val="tx2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>
                            <a:lvl1pPr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1pPr>
                            <a:lvl2pPr marL="742950" indent="-285750"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2pPr>
                            <a:lvl3pPr marL="1143000" indent="-228600"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3pPr>
                            <a:lvl4pPr marL="1600200" indent="-228600"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4pPr>
                            <a:lvl5pPr marL="2057400" indent="-228600"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9pPr>
                          </a:lstStyle>
                          <a:p>
                            <a:pPr algn="r">
                              <a:spcBef>
                                <a:spcPct val="50000"/>
                              </a:spcBef>
                              <a:buFont typeface="Wingdings" panose="05000000000000000000" pitchFamily="2" charset="2"/>
                              <a:buChar char="Ø"/>
                            </a:pPr>
                            <a:endParaRPr lang="zh-CN" altLang="en-US"/>
                          </a:p>
                        </p:txBody>
                      </p:sp>
                      <p:sp>
                        <p:nvSpPr>
                          <p:cNvPr id="38966" name="AutoShape 18">
                            <a:extLst>
                              <a:ext uri="{FF2B5EF4-FFF2-40B4-BE49-F238E27FC236}">
                                <a16:creationId xmlns:a16="http://schemas.microsoft.com/office/drawing/2014/main" id="{15EA8991-BE97-49C8-A359-7698CC8013C2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584" y="3168"/>
                            <a:ext cx="96" cy="96"/>
                          </a:xfrm>
                          <a:prstGeom prst="flowChartConnector">
                            <a:avLst/>
                          </a:prstGeom>
                          <a:solidFill>
                            <a:srgbClr val="FF3300"/>
                          </a:solidFill>
                          <a:ln w="12700">
                            <a:solidFill>
                              <a:schemeClr val="tx2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>
                            <a:lvl1pPr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1pPr>
                            <a:lvl2pPr marL="742950" indent="-285750"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2pPr>
                            <a:lvl3pPr marL="1143000" indent="-228600"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3pPr>
                            <a:lvl4pPr marL="1600200" indent="-228600"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4pPr>
                            <a:lvl5pPr marL="2057400" indent="-228600"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9pPr>
                          </a:lstStyle>
                          <a:p>
                            <a:pPr algn="r">
                              <a:spcBef>
                                <a:spcPct val="50000"/>
                              </a:spcBef>
                              <a:buFont typeface="Wingdings" panose="05000000000000000000" pitchFamily="2" charset="2"/>
                              <a:buChar char="Ø"/>
                            </a:pPr>
                            <a:endParaRPr lang="zh-CN" altLang="en-US"/>
                          </a:p>
                        </p:txBody>
                      </p:sp>
                      <p:sp>
                        <p:nvSpPr>
                          <p:cNvPr id="38967" name="AutoShape 19">
                            <a:extLst>
                              <a:ext uri="{FF2B5EF4-FFF2-40B4-BE49-F238E27FC236}">
                                <a16:creationId xmlns:a16="http://schemas.microsoft.com/office/drawing/2014/main" id="{18351C37-414B-43DB-A557-E673BFC1E3BF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320" y="2256"/>
                            <a:ext cx="96" cy="96"/>
                          </a:xfrm>
                          <a:prstGeom prst="flowChartConnector">
                            <a:avLst/>
                          </a:prstGeom>
                          <a:solidFill>
                            <a:srgbClr val="FF3300"/>
                          </a:solidFill>
                          <a:ln w="12700">
                            <a:solidFill>
                              <a:schemeClr val="tx2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>
                            <a:lvl1pPr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1pPr>
                            <a:lvl2pPr marL="742950" indent="-285750"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2pPr>
                            <a:lvl3pPr marL="1143000" indent="-228600"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3pPr>
                            <a:lvl4pPr marL="1600200" indent="-228600"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4pPr>
                            <a:lvl5pPr marL="2057400" indent="-228600"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9pPr>
                          </a:lstStyle>
                          <a:p>
                            <a:pPr algn="r">
                              <a:spcBef>
                                <a:spcPct val="50000"/>
                              </a:spcBef>
                              <a:buFont typeface="Wingdings" panose="05000000000000000000" pitchFamily="2" charset="2"/>
                              <a:buChar char="Ø"/>
                            </a:pPr>
                            <a:endParaRPr lang="zh-CN" altLang="en-US"/>
                          </a:p>
                        </p:txBody>
                      </p:sp>
                      <p:sp>
                        <p:nvSpPr>
                          <p:cNvPr id="38968" name="AutoShape 20">
                            <a:extLst>
                              <a:ext uri="{FF2B5EF4-FFF2-40B4-BE49-F238E27FC236}">
                                <a16:creationId xmlns:a16="http://schemas.microsoft.com/office/drawing/2014/main" id="{21E4EE68-EE6C-4866-9E52-E04DDD0B930E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312" y="1344"/>
                            <a:ext cx="96" cy="96"/>
                          </a:xfrm>
                          <a:prstGeom prst="flowChartConnector">
                            <a:avLst/>
                          </a:prstGeom>
                          <a:solidFill>
                            <a:srgbClr val="FF3300"/>
                          </a:solidFill>
                          <a:ln w="12700">
                            <a:solidFill>
                              <a:schemeClr val="tx2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>
                            <a:lvl1pPr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1pPr>
                            <a:lvl2pPr marL="742950" indent="-285750"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2pPr>
                            <a:lvl3pPr marL="1143000" indent="-228600"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3pPr>
                            <a:lvl4pPr marL="1600200" indent="-228600"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4pPr>
                            <a:lvl5pPr marL="2057400" indent="-228600"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9pPr>
                          </a:lstStyle>
                          <a:p>
                            <a:pPr algn="r">
                              <a:spcBef>
                                <a:spcPct val="50000"/>
                              </a:spcBef>
                              <a:buFont typeface="Wingdings" panose="05000000000000000000" pitchFamily="2" charset="2"/>
                              <a:buChar char="Ø"/>
                            </a:pPr>
                            <a:endParaRPr lang="zh-CN" altLang="en-US"/>
                          </a:p>
                        </p:txBody>
                      </p:sp>
                      <p:sp>
                        <p:nvSpPr>
                          <p:cNvPr id="38969" name="AutoShape 21">
                            <a:extLst>
                              <a:ext uri="{FF2B5EF4-FFF2-40B4-BE49-F238E27FC236}">
                                <a16:creationId xmlns:a16="http://schemas.microsoft.com/office/drawing/2014/main" id="{F3249759-521B-42E3-B2FC-4F8741D3CE80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312" y="3168"/>
                            <a:ext cx="96" cy="96"/>
                          </a:xfrm>
                          <a:prstGeom prst="flowChartConnector">
                            <a:avLst/>
                          </a:prstGeom>
                          <a:solidFill>
                            <a:srgbClr val="FF3300"/>
                          </a:solidFill>
                          <a:ln w="12700">
                            <a:solidFill>
                              <a:schemeClr val="tx2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>
                            <a:lvl1pPr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1pPr>
                            <a:lvl2pPr marL="742950" indent="-285750"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2pPr>
                            <a:lvl3pPr marL="1143000" indent="-228600"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3pPr>
                            <a:lvl4pPr marL="1600200" indent="-228600"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4pPr>
                            <a:lvl5pPr marL="2057400" indent="-228600"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5pPr>
                            <a:lvl6pPr marL="25146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6pPr>
                            <a:lvl7pPr marL="29718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7pPr>
                            <a:lvl8pPr marL="34290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8pPr>
                            <a:lvl9pPr marL="3886200" indent="-228600"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9pPr>
                          </a:lstStyle>
                          <a:p>
                            <a:pPr algn="r">
                              <a:spcBef>
                                <a:spcPct val="50000"/>
                              </a:spcBef>
                              <a:buFont typeface="Wingdings" panose="05000000000000000000" pitchFamily="2" charset="2"/>
                              <a:buChar char="Ø"/>
                            </a:pPr>
                            <a:endParaRPr lang="zh-CN" altLang="en-US"/>
                          </a:p>
                        </p:txBody>
                      </p:sp>
                      <p:cxnSp>
                        <p:nvCxnSpPr>
                          <p:cNvPr id="38970" name="AutoShape 22">
                            <a:extLst>
                              <a:ext uri="{FF2B5EF4-FFF2-40B4-BE49-F238E27FC236}">
                                <a16:creationId xmlns:a16="http://schemas.microsoft.com/office/drawing/2014/main" id="{C7A8538E-71A9-4745-AF55-720348EECB18}"/>
                              </a:ext>
                            </a:extLst>
                          </p:cNvPr>
                          <p:cNvCxnSpPr>
                            <a:cxnSpLocks noChangeShapeType="1"/>
                            <a:stCxn id="38964" idx="7"/>
                            <a:endCxn id="38965" idx="3"/>
                          </p:cNvCxnSpPr>
                          <p:nvPr/>
                        </p:nvCxnSpPr>
                        <p:spPr bwMode="auto">
                          <a:xfrm flipV="1">
                            <a:off x="658" y="1426"/>
                            <a:ext cx="940" cy="844"/>
                          </a:xfrm>
                          <a:prstGeom prst="straightConnector1">
                            <a:avLst/>
                          </a:prstGeom>
                          <a:noFill/>
                          <a:ln w="25400">
                            <a:solidFill>
                              <a:srgbClr val="66FF33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</p:cxnSp>
                      <p:cxnSp>
                        <p:nvCxnSpPr>
                          <p:cNvPr id="38971" name="AutoShape 23">
                            <a:extLst>
                              <a:ext uri="{FF2B5EF4-FFF2-40B4-BE49-F238E27FC236}">
                                <a16:creationId xmlns:a16="http://schemas.microsoft.com/office/drawing/2014/main" id="{304505B5-F407-4A78-BDFC-81AF8D8C60B1}"/>
                              </a:ext>
                            </a:extLst>
                          </p:cNvPr>
                          <p:cNvCxnSpPr>
                            <a:cxnSpLocks noChangeShapeType="1"/>
                            <a:stCxn id="38965" idx="6"/>
                            <a:endCxn id="38968" idx="2"/>
                          </p:cNvCxnSpPr>
                          <p:nvPr/>
                        </p:nvCxnSpPr>
                        <p:spPr bwMode="auto">
                          <a:xfrm>
                            <a:off x="1680" y="1392"/>
                            <a:ext cx="1632" cy="0"/>
                          </a:xfrm>
                          <a:prstGeom prst="straightConnector1">
                            <a:avLst/>
                          </a:prstGeom>
                          <a:noFill/>
                          <a:ln w="25400">
                            <a:solidFill>
                              <a:srgbClr val="66FF33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</p:cxnSp>
                      <p:cxnSp>
                        <p:nvCxnSpPr>
                          <p:cNvPr id="38972" name="AutoShape 24">
                            <a:extLst>
                              <a:ext uri="{FF2B5EF4-FFF2-40B4-BE49-F238E27FC236}">
                                <a16:creationId xmlns:a16="http://schemas.microsoft.com/office/drawing/2014/main" id="{DF0E4C8C-56C5-47FB-B2FB-D070E00A991A}"/>
                              </a:ext>
                            </a:extLst>
                          </p:cNvPr>
                          <p:cNvCxnSpPr>
                            <a:cxnSpLocks noChangeShapeType="1"/>
                            <a:stCxn id="38968" idx="5"/>
                            <a:endCxn id="38967" idx="1"/>
                          </p:cNvCxnSpPr>
                          <p:nvPr/>
                        </p:nvCxnSpPr>
                        <p:spPr bwMode="auto">
                          <a:xfrm>
                            <a:off x="3394" y="1426"/>
                            <a:ext cx="940" cy="844"/>
                          </a:xfrm>
                          <a:prstGeom prst="straightConnector1">
                            <a:avLst/>
                          </a:prstGeom>
                          <a:noFill/>
                          <a:ln w="25400">
                            <a:solidFill>
                              <a:srgbClr val="66FF33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</p:cxnSp>
                      <p:cxnSp>
                        <p:nvCxnSpPr>
                          <p:cNvPr id="38973" name="AutoShape 25">
                            <a:extLst>
                              <a:ext uri="{FF2B5EF4-FFF2-40B4-BE49-F238E27FC236}">
                                <a16:creationId xmlns:a16="http://schemas.microsoft.com/office/drawing/2014/main" id="{1205A065-5EF9-4AAF-9726-C6562FDB988C}"/>
                              </a:ext>
                            </a:extLst>
                          </p:cNvPr>
                          <p:cNvCxnSpPr>
                            <a:cxnSpLocks noChangeShapeType="1"/>
                            <a:stCxn id="38967" idx="3"/>
                            <a:endCxn id="38969" idx="7"/>
                          </p:cNvCxnSpPr>
                          <p:nvPr/>
                        </p:nvCxnSpPr>
                        <p:spPr bwMode="auto">
                          <a:xfrm flipH="1">
                            <a:off x="3394" y="2338"/>
                            <a:ext cx="940" cy="844"/>
                          </a:xfrm>
                          <a:prstGeom prst="straightConnector1">
                            <a:avLst/>
                          </a:prstGeom>
                          <a:noFill/>
                          <a:ln w="25400">
                            <a:solidFill>
                              <a:srgbClr val="66FF33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</p:cxnSp>
                      <p:cxnSp>
                        <p:nvCxnSpPr>
                          <p:cNvPr id="38974" name="AutoShape 26">
                            <a:extLst>
                              <a:ext uri="{FF2B5EF4-FFF2-40B4-BE49-F238E27FC236}">
                                <a16:creationId xmlns:a16="http://schemas.microsoft.com/office/drawing/2014/main" id="{66CCF7EF-0CB3-4F90-B7CD-1AB39F3438BA}"/>
                              </a:ext>
                            </a:extLst>
                          </p:cNvPr>
                          <p:cNvCxnSpPr>
                            <a:cxnSpLocks noChangeShapeType="1"/>
                            <a:stCxn id="38969" idx="2"/>
                            <a:endCxn id="38966" idx="6"/>
                          </p:cNvCxnSpPr>
                          <p:nvPr/>
                        </p:nvCxnSpPr>
                        <p:spPr bwMode="auto">
                          <a:xfrm flipH="1">
                            <a:off x="1680" y="3216"/>
                            <a:ext cx="1632" cy="0"/>
                          </a:xfrm>
                          <a:prstGeom prst="straightConnector1">
                            <a:avLst/>
                          </a:prstGeom>
                          <a:noFill/>
                          <a:ln w="25400">
                            <a:solidFill>
                              <a:srgbClr val="66FF33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</p:cxnSp>
                      <p:cxnSp>
                        <p:nvCxnSpPr>
                          <p:cNvPr id="38975" name="AutoShape 27">
                            <a:extLst>
                              <a:ext uri="{FF2B5EF4-FFF2-40B4-BE49-F238E27FC236}">
                                <a16:creationId xmlns:a16="http://schemas.microsoft.com/office/drawing/2014/main" id="{6A12147E-0BB3-48D0-A62A-076736EEA066}"/>
                              </a:ext>
                            </a:extLst>
                          </p:cNvPr>
                          <p:cNvCxnSpPr>
                            <a:cxnSpLocks noChangeShapeType="1"/>
                            <a:stCxn id="38966" idx="1"/>
                            <a:endCxn id="38964" idx="5"/>
                          </p:cNvCxnSpPr>
                          <p:nvPr/>
                        </p:nvCxnSpPr>
                        <p:spPr bwMode="auto">
                          <a:xfrm flipH="1" flipV="1">
                            <a:off x="658" y="2338"/>
                            <a:ext cx="940" cy="844"/>
                          </a:xfrm>
                          <a:prstGeom prst="straightConnector1">
                            <a:avLst/>
                          </a:prstGeom>
                          <a:noFill/>
                          <a:ln w="25400">
                            <a:solidFill>
                              <a:srgbClr val="66FF33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</p:cxnSp>
                      <p:cxnSp>
                        <p:nvCxnSpPr>
                          <p:cNvPr id="38976" name="AutoShape 28">
                            <a:extLst>
                              <a:ext uri="{FF2B5EF4-FFF2-40B4-BE49-F238E27FC236}">
                                <a16:creationId xmlns:a16="http://schemas.microsoft.com/office/drawing/2014/main" id="{1007EFE8-8334-4C3E-A782-4717E299FAD3}"/>
                              </a:ext>
                            </a:extLst>
                          </p:cNvPr>
                          <p:cNvCxnSpPr>
                            <a:cxnSpLocks noChangeShapeType="1"/>
                            <a:stCxn id="38966" idx="0"/>
                            <a:endCxn id="38965" idx="4"/>
                          </p:cNvCxnSpPr>
                          <p:nvPr/>
                        </p:nvCxnSpPr>
                        <p:spPr bwMode="auto">
                          <a:xfrm flipV="1">
                            <a:off x="1632" y="1440"/>
                            <a:ext cx="0" cy="1728"/>
                          </a:xfrm>
                          <a:prstGeom prst="straightConnector1">
                            <a:avLst/>
                          </a:prstGeom>
                          <a:noFill/>
                          <a:ln w="25400">
                            <a:solidFill>
                              <a:srgbClr val="66FF33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</p:cxnSp>
                      <p:cxnSp>
                        <p:nvCxnSpPr>
                          <p:cNvPr id="38977" name="AutoShape 29">
                            <a:extLst>
                              <a:ext uri="{FF2B5EF4-FFF2-40B4-BE49-F238E27FC236}">
                                <a16:creationId xmlns:a16="http://schemas.microsoft.com/office/drawing/2014/main" id="{0172A9F0-B66F-4BE0-AA25-942C4A002EBF}"/>
                              </a:ext>
                            </a:extLst>
                          </p:cNvPr>
                          <p:cNvCxnSpPr>
                            <a:cxnSpLocks noChangeShapeType="1"/>
                            <a:stCxn id="38969" idx="0"/>
                            <a:endCxn id="38968" idx="4"/>
                          </p:cNvCxnSpPr>
                          <p:nvPr/>
                        </p:nvCxnSpPr>
                        <p:spPr bwMode="auto">
                          <a:xfrm flipV="1">
                            <a:off x="3360" y="1440"/>
                            <a:ext cx="0" cy="1728"/>
                          </a:xfrm>
                          <a:prstGeom prst="straightConnector1">
                            <a:avLst/>
                          </a:prstGeom>
                          <a:noFill/>
                          <a:ln w="25400">
                            <a:solidFill>
                              <a:srgbClr val="66FF33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</p:cxnSp>
                      <p:cxnSp>
                        <p:nvCxnSpPr>
                          <p:cNvPr id="38978" name="AutoShape 30">
                            <a:extLst>
                              <a:ext uri="{FF2B5EF4-FFF2-40B4-BE49-F238E27FC236}">
                                <a16:creationId xmlns:a16="http://schemas.microsoft.com/office/drawing/2014/main" id="{DF2E26E2-44ED-4ADB-BDB6-89AE097860FD}"/>
                              </a:ext>
                            </a:extLst>
                          </p:cNvPr>
                          <p:cNvCxnSpPr>
                            <a:cxnSpLocks noChangeShapeType="1"/>
                            <a:stCxn id="38966" idx="7"/>
                            <a:endCxn id="38968" idx="3"/>
                          </p:cNvCxnSpPr>
                          <p:nvPr/>
                        </p:nvCxnSpPr>
                        <p:spPr bwMode="auto">
                          <a:xfrm flipV="1">
                            <a:off x="1666" y="1426"/>
                            <a:ext cx="1660" cy="1756"/>
                          </a:xfrm>
                          <a:prstGeom prst="straightConnector1">
                            <a:avLst/>
                          </a:prstGeom>
                          <a:noFill/>
                          <a:ln w="25400">
                            <a:solidFill>
                              <a:srgbClr val="66FF33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</p:cxnSp>
                      <p:sp>
                        <p:nvSpPr>
                          <p:cNvPr id="2304031" name="Text Box 31">
                            <a:extLst>
                              <a:ext uri="{FF2B5EF4-FFF2-40B4-BE49-F238E27FC236}">
                                <a16:creationId xmlns:a16="http://schemas.microsoft.com/office/drawing/2014/main" id="{DE43810C-B90B-467E-A327-7E2CE8C00E4B}"/>
                              </a:ext>
                            </a:extLst>
                          </p:cNvPr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36" y="2112"/>
                            <a:ext cx="288" cy="327"/>
                          </a:xfrm>
                          <a:prstGeom prst="rect">
                            <a:avLst/>
                          </a:prstGeom>
                          <a:noFill/>
                          <a:ln w="25400">
                            <a:noFill/>
                            <a:miter lim="800000"/>
                            <a:headEnd/>
                            <a:tailEnd/>
                          </a:ln>
                          <a:effectLst/>
                        </p:spPr>
                        <p:txBody>
                          <a:bodyPr>
                            <a:spAutoFit/>
                          </a:bodyPr>
                          <a:lstStyle>
                            <a:lvl1pPr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1pPr>
                            <a:lvl2pPr marL="742950" indent="-285750"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2pPr>
                            <a:lvl3pPr marL="1143000" indent="-228600"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3pPr>
                            <a:lvl4pPr marL="1600200" indent="-228600"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4pPr>
                            <a:lvl5pPr marL="2057400" indent="-228600"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5pPr>
                            <a:lvl6pPr marL="2514600" indent="-228600" algn="r" eaLnBrk="0" fontAlgn="base" hangingPunct="0"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  <a:buFont typeface="Wingdings" pitchFamily="2" charset="2"/>
                              <a:buChar char="Ø"/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6pPr>
                            <a:lvl7pPr marL="2971800" indent="-228600" algn="r" eaLnBrk="0" fontAlgn="base" hangingPunct="0"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  <a:buFont typeface="Wingdings" pitchFamily="2" charset="2"/>
                              <a:buChar char="Ø"/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7pPr>
                            <a:lvl8pPr marL="3429000" indent="-228600" algn="r" eaLnBrk="0" fontAlgn="base" hangingPunct="0"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  <a:buFont typeface="Wingdings" pitchFamily="2" charset="2"/>
                              <a:buChar char="Ø"/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8pPr>
                            <a:lvl9pPr marL="3886200" indent="-228600" algn="r" eaLnBrk="0" fontAlgn="base" hangingPunct="0"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  <a:buFont typeface="Wingdings" pitchFamily="2" charset="2"/>
                              <a:buChar char="Ø"/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9pPr>
                          </a:lstStyle>
                          <a:p>
                            <a:pPr eaLnBrk="1" hangingPunct="1">
                              <a:spcBef>
                                <a:spcPct val="50000"/>
                              </a:spcBef>
                              <a:defRPr/>
                            </a:pPr>
                            <a:r>
                              <a:rPr lang="en-US" altLang="zh-CN" sz="2800" b="0" i="1">
                                <a:solidFill>
                                  <a:srgbClr val="000099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Times New Roman" pitchFamily="18" charset="0"/>
                                <a:ea typeface="宋体" pitchFamily="2" charset="-122"/>
                              </a:rPr>
                              <a:t>a</a:t>
                            </a:r>
                          </a:p>
                        </p:txBody>
                      </p:sp>
                      <p:sp>
                        <p:nvSpPr>
                          <p:cNvPr id="2304032" name="Text Box 32">
                            <a:extLst>
                              <a:ext uri="{FF2B5EF4-FFF2-40B4-BE49-F238E27FC236}">
                                <a16:creationId xmlns:a16="http://schemas.microsoft.com/office/drawing/2014/main" id="{FC7243ED-D9E7-46D7-A8E5-81F8356C1A71}"/>
                              </a:ext>
                            </a:extLst>
                          </p:cNvPr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488" y="1008"/>
                            <a:ext cx="288" cy="327"/>
                          </a:xfrm>
                          <a:prstGeom prst="rect">
                            <a:avLst/>
                          </a:prstGeom>
                          <a:noFill/>
                          <a:ln w="25400">
                            <a:noFill/>
                            <a:miter lim="800000"/>
                            <a:headEnd/>
                            <a:tailEnd/>
                          </a:ln>
                          <a:effectLst/>
                        </p:spPr>
                        <p:txBody>
                          <a:bodyPr>
                            <a:spAutoFit/>
                          </a:bodyPr>
                          <a:lstStyle>
                            <a:lvl1pPr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1pPr>
                            <a:lvl2pPr marL="742950" indent="-285750"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2pPr>
                            <a:lvl3pPr marL="1143000" indent="-228600"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3pPr>
                            <a:lvl4pPr marL="1600200" indent="-228600"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4pPr>
                            <a:lvl5pPr marL="2057400" indent="-228600"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5pPr>
                            <a:lvl6pPr marL="2514600" indent="-228600" algn="r" eaLnBrk="0" fontAlgn="base" hangingPunct="0"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  <a:buFont typeface="Wingdings" pitchFamily="2" charset="2"/>
                              <a:buChar char="Ø"/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6pPr>
                            <a:lvl7pPr marL="2971800" indent="-228600" algn="r" eaLnBrk="0" fontAlgn="base" hangingPunct="0"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  <a:buFont typeface="Wingdings" pitchFamily="2" charset="2"/>
                              <a:buChar char="Ø"/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7pPr>
                            <a:lvl8pPr marL="3429000" indent="-228600" algn="r" eaLnBrk="0" fontAlgn="base" hangingPunct="0"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  <a:buFont typeface="Wingdings" pitchFamily="2" charset="2"/>
                              <a:buChar char="Ø"/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8pPr>
                            <a:lvl9pPr marL="3886200" indent="-228600" algn="r" eaLnBrk="0" fontAlgn="base" hangingPunct="0"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  <a:buFont typeface="Wingdings" pitchFamily="2" charset="2"/>
                              <a:buChar char="Ø"/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9pPr>
                          </a:lstStyle>
                          <a:p>
                            <a:pPr eaLnBrk="1" hangingPunct="1">
                              <a:spcBef>
                                <a:spcPct val="50000"/>
                              </a:spcBef>
                              <a:defRPr/>
                            </a:pPr>
                            <a:r>
                              <a:rPr lang="en-US" altLang="zh-CN" sz="2800" b="0" i="1">
                                <a:solidFill>
                                  <a:srgbClr val="000099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Times New Roman" pitchFamily="18" charset="0"/>
                                <a:ea typeface="宋体" pitchFamily="2" charset="-122"/>
                              </a:rPr>
                              <a:t>b</a:t>
                            </a:r>
                          </a:p>
                        </p:txBody>
                      </p:sp>
                      <p:sp>
                        <p:nvSpPr>
                          <p:cNvPr id="2304033" name="Text Box 33">
                            <a:extLst>
                              <a:ext uri="{FF2B5EF4-FFF2-40B4-BE49-F238E27FC236}">
                                <a16:creationId xmlns:a16="http://schemas.microsoft.com/office/drawing/2014/main" id="{B8450176-C1AF-4AC0-9094-E874F710CE42}"/>
                              </a:ext>
                            </a:extLst>
                          </p:cNvPr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216" y="1008"/>
                            <a:ext cx="288" cy="327"/>
                          </a:xfrm>
                          <a:prstGeom prst="rect">
                            <a:avLst/>
                          </a:prstGeom>
                          <a:noFill/>
                          <a:ln w="25400">
                            <a:noFill/>
                            <a:miter lim="800000"/>
                            <a:headEnd/>
                            <a:tailEnd/>
                          </a:ln>
                          <a:effectLst/>
                        </p:spPr>
                        <p:txBody>
                          <a:bodyPr>
                            <a:spAutoFit/>
                          </a:bodyPr>
                          <a:lstStyle>
                            <a:lvl1pPr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1pPr>
                            <a:lvl2pPr marL="742950" indent="-285750"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2pPr>
                            <a:lvl3pPr marL="1143000" indent="-228600"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3pPr>
                            <a:lvl4pPr marL="1600200" indent="-228600"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4pPr>
                            <a:lvl5pPr marL="2057400" indent="-228600"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5pPr>
                            <a:lvl6pPr marL="2514600" indent="-228600" algn="r" eaLnBrk="0" fontAlgn="base" hangingPunct="0"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  <a:buFont typeface="Wingdings" pitchFamily="2" charset="2"/>
                              <a:buChar char="Ø"/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6pPr>
                            <a:lvl7pPr marL="2971800" indent="-228600" algn="r" eaLnBrk="0" fontAlgn="base" hangingPunct="0"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  <a:buFont typeface="Wingdings" pitchFamily="2" charset="2"/>
                              <a:buChar char="Ø"/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7pPr>
                            <a:lvl8pPr marL="3429000" indent="-228600" algn="r" eaLnBrk="0" fontAlgn="base" hangingPunct="0"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  <a:buFont typeface="Wingdings" pitchFamily="2" charset="2"/>
                              <a:buChar char="Ø"/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8pPr>
                            <a:lvl9pPr marL="3886200" indent="-228600" algn="r" eaLnBrk="0" fontAlgn="base" hangingPunct="0"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  <a:buFont typeface="Wingdings" pitchFamily="2" charset="2"/>
                              <a:buChar char="Ø"/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9pPr>
                          </a:lstStyle>
                          <a:p>
                            <a:pPr eaLnBrk="1" hangingPunct="1">
                              <a:spcBef>
                                <a:spcPct val="50000"/>
                              </a:spcBef>
                              <a:defRPr/>
                            </a:pPr>
                            <a:r>
                              <a:rPr lang="en-US" altLang="zh-CN" sz="2800" b="0" i="1">
                                <a:solidFill>
                                  <a:srgbClr val="000099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Times New Roman" pitchFamily="18" charset="0"/>
                                <a:ea typeface="宋体" pitchFamily="2" charset="-122"/>
                              </a:rPr>
                              <a:t>d</a:t>
                            </a:r>
                          </a:p>
                        </p:txBody>
                      </p:sp>
                      <p:sp>
                        <p:nvSpPr>
                          <p:cNvPr id="2304034" name="Text Box 34">
                            <a:extLst>
                              <a:ext uri="{FF2B5EF4-FFF2-40B4-BE49-F238E27FC236}">
                                <a16:creationId xmlns:a16="http://schemas.microsoft.com/office/drawing/2014/main" id="{389BE718-A595-4B2A-AEEC-9282A9B93038}"/>
                              </a:ext>
                            </a:extLst>
                          </p:cNvPr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464" y="2112"/>
                            <a:ext cx="288" cy="327"/>
                          </a:xfrm>
                          <a:prstGeom prst="rect">
                            <a:avLst/>
                          </a:prstGeom>
                          <a:noFill/>
                          <a:ln w="25400">
                            <a:noFill/>
                            <a:miter lim="800000"/>
                            <a:headEnd/>
                            <a:tailEnd/>
                          </a:ln>
                          <a:effectLst/>
                        </p:spPr>
                        <p:txBody>
                          <a:bodyPr>
                            <a:spAutoFit/>
                          </a:bodyPr>
                          <a:lstStyle>
                            <a:lvl1pPr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1pPr>
                            <a:lvl2pPr marL="742950" indent="-285750"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2pPr>
                            <a:lvl3pPr marL="1143000" indent="-228600"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3pPr>
                            <a:lvl4pPr marL="1600200" indent="-228600"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4pPr>
                            <a:lvl5pPr marL="2057400" indent="-228600"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5pPr>
                            <a:lvl6pPr marL="2514600" indent="-228600" algn="r" eaLnBrk="0" fontAlgn="base" hangingPunct="0"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  <a:buFont typeface="Wingdings" pitchFamily="2" charset="2"/>
                              <a:buChar char="Ø"/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6pPr>
                            <a:lvl7pPr marL="2971800" indent="-228600" algn="r" eaLnBrk="0" fontAlgn="base" hangingPunct="0"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  <a:buFont typeface="Wingdings" pitchFamily="2" charset="2"/>
                              <a:buChar char="Ø"/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7pPr>
                            <a:lvl8pPr marL="3429000" indent="-228600" algn="r" eaLnBrk="0" fontAlgn="base" hangingPunct="0"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  <a:buFont typeface="Wingdings" pitchFamily="2" charset="2"/>
                              <a:buChar char="Ø"/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8pPr>
                            <a:lvl9pPr marL="3886200" indent="-228600" algn="r" eaLnBrk="0" fontAlgn="base" hangingPunct="0"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  <a:buFont typeface="Wingdings" pitchFamily="2" charset="2"/>
                              <a:buChar char="Ø"/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9pPr>
                          </a:lstStyle>
                          <a:p>
                            <a:pPr eaLnBrk="1" hangingPunct="1">
                              <a:spcBef>
                                <a:spcPct val="50000"/>
                              </a:spcBef>
                              <a:defRPr/>
                            </a:pPr>
                            <a:r>
                              <a:rPr lang="en-US" altLang="zh-CN" sz="2800" b="0" i="1">
                                <a:solidFill>
                                  <a:srgbClr val="000099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Times New Roman" pitchFamily="18" charset="0"/>
                                <a:ea typeface="宋体" pitchFamily="2" charset="-122"/>
                              </a:rPr>
                              <a:t>z</a:t>
                            </a:r>
                          </a:p>
                        </p:txBody>
                      </p:sp>
                      <p:sp>
                        <p:nvSpPr>
                          <p:cNvPr id="2304035" name="Text Box 35">
                            <a:extLst>
                              <a:ext uri="{FF2B5EF4-FFF2-40B4-BE49-F238E27FC236}">
                                <a16:creationId xmlns:a16="http://schemas.microsoft.com/office/drawing/2014/main" id="{D0EDF918-F929-4218-992F-2F4462CD1D3D}"/>
                              </a:ext>
                            </a:extLst>
                          </p:cNvPr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264" y="3264"/>
                            <a:ext cx="288" cy="327"/>
                          </a:xfrm>
                          <a:prstGeom prst="rect">
                            <a:avLst/>
                          </a:prstGeom>
                          <a:noFill/>
                          <a:ln w="25400">
                            <a:noFill/>
                            <a:miter lim="800000"/>
                            <a:headEnd/>
                            <a:tailEnd/>
                          </a:ln>
                          <a:effectLst/>
                        </p:spPr>
                        <p:txBody>
                          <a:bodyPr>
                            <a:spAutoFit/>
                          </a:bodyPr>
                          <a:lstStyle>
                            <a:lvl1pPr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1pPr>
                            <a:lvl2pPr marL="742950" indent="-285750"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2pPr>
                            <a:lvl3pPr marL="1143000" indent="-228600"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3pPr>
                            <a:lvl4pPr marL="1600200" indent="-228600"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4pPr>
                            <a:lvl5pPr marL="2057400" indent="-228600"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5pPr>
                            <a:lvl6pPr marL="2514600" indent="-228600" algn="r" eaLnBrk="0" fontAlgn="base" hangingPunct="0"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  <a:buFont typeface="Wingdings" pitchFamily="2" charset="2"/>
                              <a:buChar char="Ø"/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6pPr>
                            <a:lvl7pPr marL="2971800" indent="-228600" algn="r" eaLnBrk="0" fontAlgn="base" hangingPunct="0"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  <a:buFont typeface="Wingdings" pitchFamily="2" charset="2"/>
                              <a:buChar char="Ø"/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7pPr>
                            <a:lvl8pPr marL="3429000" indent="-228600" algn="r" eaLnBrk="0" fontAlgn="base" hangingPunct="0"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  <a:buFont typeface="Wingdings" pitchFamily="2" charset="2"/>
                              <a:buChar char="Ø"/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8pPr>
                            <a:lvl9pPr marL="3886200" indent="-228600" algn="r" eaLnBrk="0" fontAlgn="base" hangingPunct="0"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  <a:buFont typeface="Wingdings" pitchFamily="2" charset="2"/>
                              <a:buChar char="Ø"/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9pPr>
                          </a:lstStyle>
                          <a:p>
                            <a:pPr eaLnBrk="1" hangingPunct="1">
                              <a:spcBef>
                                <a:spcPct val="50000"/>
                              </a:spcBef>
                              <a:defRPr/>
                            </a:pPr>
                            <a:r>
                              <a:rPr lang="en-US" altLang="zh-CN" sz="2800" b="0" i="1">
                                <a:solidFill>
                                  <a:srgbClr val="000099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Times New Roman" pitchFamily="18" charset="0"/>
                                <a:ea typeface="宋体" pitchFamily="2" charset="-122"/>
                              </a:rPr>
                              <a:t>e</a:t>
                            </a:r>
                          </a:p>
                        </p:txBody>
                      </p:sp>
                      <p:sp>
                        <p:nvSpPr>
                          <p:cNvPr id="2304036" name="Text Box 36">
                            <a:extLst>
                              <a:ext uri="{FF2B5EF4-FFF2-40B4-BE49-F238E27FC236}">
                                <a16:creationId xmlns:a16="http://schemas.microsoft.com/office/drawing/2014/main" id="{63EAF3AF-6778-43A7-897E-F6D549A29BF4}"/>
                              </a:ext>
                            </a:extLst>
                          </p:cNvPr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488" y="3264"/>
                            <a:ext cx="288" cy="327"/>
                          </a:xfrm>
                          <a:prstGeom prst="rect">
                            <a:avLst/>
                          </a:prstGeom>
                          <a:noFill/>
                          <a:ln w="25400">
                            <a:noFill/>
                            <a:miter lim="800000"/>
                            <a:headEnd/>
                            <a:tailEnd/>
                          </a:ln>
                          <a:effectLst/>
                        </p:spPr>
                        <p:txBody>
                          <a:bodyPr>
                            <a:spAutoFit/>
                          </a:bodyPr>
                          <a:lstStyle>
                            <a:lvl1pPr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1pPr>
                            <a:lvl2pPr marL="742950" indent="-285750"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2pPr>
                            <a:lvl3pPr marL="1143000" indent="-228600"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3pPr>
                            <a:lvl4pPr marL="1600200" indent="-228600"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4pPr>
                            <a:lvl5pPr marL="2057400" indent="-228600"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5pPr>
                            <a:lvl6pPr marL="2514600" indent="-228600" algn="r" eaLnBrk="0" fontAlgn="base" hangingPunct="0"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  <a:buFont typeface="Wingdings" pitchFamily="2" charset="2"/>
                              <a:buChar char="Ø"/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6pPr>
                            <a:lvl7pPr marL="2971800" indent="-228600" algn="r" eaLnBrk="0" fontAlgn="base" hangingPunct="0"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  <a:buFont typeface="Wingdings" pitchFamily="2" charset="2"/>
                              <a:buChar char="Ø"/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7pPr>
                            <a:lvl8pPr marL="3429000" indent="-228600" algn="r" eaLnBrk="0" fontAlgn="base" hangingPunct="0"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  <a:buFont typeface="Wingdings" pitchFamily="2" charset="2"/>
                              <a:buChar char="Ø"/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8pPr>
                            <a:lvl9pPr marL="3886200" indent="-228600" algn="r" eaLnBrk="0" fontAlgn="base" hangingPunct="0"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  <a:buFont typeface="Wingdings" pitchFamily="2" charset="2"/>
                              <a:buChar char="Ø"/>
                              <a:defRPr sz="2400" b="1">
                                <a:solidFill>
                                  <a:schemeClr val="tx1"/>
                                </a:solidFill>
                                <a:latin typeface="楷体_GB2312" pitchFamily="49" charset="-122"/>
                                <a:ea typeface="楷体_GB2312" pitchFamily="49" charset="-122"/>
                              </a:defRPr>
                            </a:lvl9pPr>
                          </a:lstStyle>
                          <a:p>
                            <a:pPr eaLnBrk="1" hangingPunct="1">
                              <a:spcBef>
                                <a:spcPct val="50000"/>
                              </a:spcBef>
                              <a:defRPr/>
                            </a:pPr>
                            <a:r>
                              <a:rPr lang="en-US" altLang="zh-CN" sz="2800" b="0" i="1">
                                <a:solidFill>
                                  <a:srgbClr val="000099"/>
                                </a:solidFill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Times New Roman" pitchFamily="18" charset="0"/>
                                <a:ea typeface="宋体" pitchFamily="2" charset="-122"/>
                              </a:rPr>
                              <a:t>c</a:t>
                            </a:r>
                          </a:p>
                        </p:txBody>
                      </p:sp>
                    </p:grpSp>
                    <p:sp>
                      <p:nvSpPr>
                        <p:cNvPr id="2304037" name="Text Box 37">
                          <a:extLst>
                            <a:ext uri="{FF2B5EF4-FFF2-40B4-BE49-F238E27FC236}">
                              <a16:creationId xmlns:a16="http://schemas.microsoft.com/office/drawing/2014/main" id="{B2F0D80F-99CF-414B-99DA-FB7086C60E2D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816" y="1584"/>
                          <a:ext cx="288" cy="327"/>
                        </a:xfrm>
                        <a:prstGeom prst="rect">
                          <a:avLst/>
                        </a:prstGeom>
                        <a:noFill/>
                        <a:ln w="25400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>
                          <a:lvl1pPr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1pPr>
                          <a:lvl2pPr marL="742950" indent="-28575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2pPr>
                          <a:lvl3pPr marL="11430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3pPr>
                          <a:lvl4pPr marL="16002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4pPr>
                          <a:lvl5pPr marL="20574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5pPr>
                          <a:lvl6pPr marL="25146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6pPr>
                          <a:lvl7pPr marL="29718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7pPr>
                          <a:lvl8pPr marL="34290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8pPr>
                          <a:lvl9pPr marL="38862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9pPr>
                        </a:lstStyle>
                        <a:p>
                          <a:pPr eaLnBrk="1" hangingPunct="1">
                            <a:spcBef>
                              <a:spcPct val="50000"/>
                            </a:spcBef>
                            <a:defRPr/>
                          </a:pPr>
                          <a:r>
                            <a:rPr lang="en-US" altLang="zh-CN" sz="2800" b="0">
                              <a:solidFill>
                                <a:srgbClr val="3366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宋体" pitchFamily="2" charset="-122"/>
                            </a:rPr>
                            <a:t>4</a:t>
                          </a:r>
                        </a:p>
                      </p:txBody>
                    </p:sp>
                    <p:sp>
                      <p:nvSpPr>
                        <p:cNvPr id="2304038" name="Text Box 38">
                          <a:extLst>
                            <a:ext uri="{FF2B5EF4-FFF2-40B4-BE49-F238E27FC236}">
                              <a16:creationId xmlns:a16="http://schemas.microsoft.com/office/drawing/2014/main" id="{F9ED524C-3743-4F20-8286-664089CCF5AA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816" y="2736"/>
                          <a:ext cx="288" cy="327"/>
                        </a:xfrm>
                        <a:prstGeom prst="rect">
                          <a:avLst/>
                        </a:prstGeom>
                        <a:noFill/>
                        <a:ln w="25400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>
                          <a:lvl1pPr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1pPr>
                          <a:lvl2pPr marL="742950" indent="-28575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2pPr>
                          <a:lvl3pPr marL="11430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3pPr>
                          <a:lvl4pPr marL="16002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4pPr>
                          <a:lvl5pPr marL="20574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5pPr>
                          <a:lvl6pPr marL="25146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6pPr>
                          <a:lvl7pPr marL="29718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7pPr>
                          <a:lvl8pPr marL="34290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8pPr>
                          <a:lvl9pPr marL="38862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9pPr>
                        </a:lstStyle>
                        <a:p>
                          <a:pPr eaLnBrk="1" hangingPunct="1">
                            <a:spcBef>
                              <a:spcPct val="50000"/>
                            </a:spcBef>
                            <a:defRPr/>
                          </a:pPr>
                          <a:r>
                            <a:rPr lang="en-US" altLang="zh-CN" sz="2800" b="0">
                              <a:solidFill>
                                <a:srgbClr val="3366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宋体" pitchFamily="2" charset="-122"/>
                            </a:rPr>
                            <a:t>2</a:t>
                          </a:r>
                        </a:p>
                      </p:txBody>
                    </p:sp>
                    <p:sp>
                      <p:nvSpPr>
                        <p:cNvPr id="2304039" name="Text Box 39">
                          <a:extLst>
                            <a:ext uri="{FF2B5EF4-FFF2-40B4-BE49-F238E27FC236}">
                              <a16:creationId xmlns:a16="http://schemas.microsoft.com/office/drawing/2014/main" id="{CE3A1173-B771-473E-A6F1-378866D2676B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344" y="2112"/>
                          <a:ext cx="288" cy="327"/>
                        </a:xfrm>
                        <a:prstGeom prst="rect">
                          <a:avLst/>
                        </a:prstGeom>
                        <a:noFill/>
                        <a:ln w="25400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>
                          <a:lvl1pPr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1pPr>
                          <a:lvl2pPr marL="742950" indent="-28575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2pPr>
                          <a:lvl3pPr marL="11430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3pPr>
                          <a:lvl4pPr marL="16002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4pPr>
                          <a:lvl5pPr marL="20574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5pPr>
                          <a:lvl6pPr marL="25146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6pPr>
                          <a:lvl7pPr marL="29718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7pPr>
                          <a:lvl8pPr marL="34290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8pPr>
                          <a:lvl9pPr marL="38862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9pPr>
                        </a:lstStyle>
                        <a:p>
                          <a:pPr eaLnBrk="1" hangingPunct="1">
                            <a:spcBef>
                              <a:spcPct val="50000"/>
                            </a:spcBef>
                            <a:defRPr/>
                          </a:pPr>
                          <a:r>
                            <a:rPr lang="en-US" altLang="zh-CN" sz="2800" b="0">
                              <a:solidFill>
                                <a:srgbClr val="3366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宋体" pitchFamily="2" charset="-122"/>
                            </a:rPr>
                            <a:t>1</a:t>
                          </a:r>
                        </a:p>
                      </p:txBody>
                    </p:sp>
                    <p:sp>
                      <p:nvSpPr>
                        <p:cNvPr id="2304040" name="Text Box 40">
                          <a:extLst>
                            <a:ext uri="{FF2B5EF4-FFF2-40B4-BE49-F238E27FC236}">
                              <a16:creationId xmlns:a16="http://schemas.microsoft.com/office/drawing/2014/main" id="{88AB275D-8F66-4A0E-83C8-6A2183985FD2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304" y="1392"/>
                          <a:ext cx="288" cy="327"/>
                        </a:xfrm>
                        <a:prstGeom prst="rect">
                          <a:avLst/>
                        </a:prstGeom>
                        <a:noFill/>
                        <a:ln w="25400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>
                          <a:lvl1pPr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1pPr>
                          <a:lvl2pPr marL="742950" indent="-28575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2pPr>
                          <a:lvl3pPr marL="11430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3pPr>
                          <a:lvl4pPr marL="16002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4pPr>
                          <a:lvl5pPr marL="20574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5pPr>
                          <a:lvl6pPr marL="25146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6pPr>
                          <a:lvl7pPr marL="29718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7pPr>
                          <a:lvl8pPr marL="34290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8pPr>
                          <a:lvl9pPr marL="38862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9pPr>
                        </a:lstStyle>
                        <a:p>
                          <a:pPr eaLnBrk="1" hangingPunct="1">
                            <a:spcBef>
                              <a:spcPct val="50000"/>
                            </a:spcBef>
                            <a:defRPr/>
                          </a:pPr>
                          <a:r>
                            <a:rPr lang="en-US" altLang="zh-CN" sz="2800" b="0">
                              <a:solidFill>
                                <a:srgbClr val="3366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宋体" pitchFamily="2" charset="-122"/>
                            </a:rPr>
                            <a:t>5</a:t>
                          </a:r>
                        </a:p>
                      </p:txBody>
                    </p:sp>
                    <p:sp>
                      <p:nvSpPr>
                        <p:cNvPr id="2304041" name="Text Box 41">
                          <a:extLst>
                            <a:ext uri="{FF2B5EF4-FFF2-40B4-BE49-F238E27FC236}">
                              <a16:creationId xmlns:a16="http://schemas.microsoft.com/office/drawing/2014/main" id="{55BA9C10-A095-46E2-A503-D1E1E57C9D8D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208" y="2064"/>
                          <a:ext cx="288" cy="327"/>
                        </a:xfrm>
                        <a:prstGeom prst="rect">
                          <a:avLst/>
                        </a:prstGeom>
                        <a:noFill/>
                        <a:ln w="25400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>
                          <a:lvl1pPr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1pPr>
                          <a:lvl2pPr marL="742950" indent="-28575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2pPr>
                          <a:lvl3pPr marL="11430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3pPr>
                          <a:lvl4pPr marL="16002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4pPr>
                          <a:lvl5pPr marL="20574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5pPr>
                          <a:lvl6pPr marL="25146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6pPr>
                          <a:lvl7pPr marL="29718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7pPr>
                          <a:lvl8pPr marL="34290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8pPr>
                          <a:lvl9pPr marL="38862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9pPr>
                        </a:lstStyle>
                        <a:p>
                          <a:pPr eaLnBrk="1" hangingPunct="1">
                            <a:spcBef>
                              <a:spcPct val="50000"/>
                            </a:spcBef>
                            <a:defRPr/>
                          </a:pPr>
                          <a:r>
                            <a:rPr lang="en-US" altLang="zh-CN" sz="2800" b="0">
                              <a:solidFill>
                                <a:srgbClr val="3366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宋体" pitchFamily="2" charset="-122"/>
                            </a:rPr>
                            <a:t>8</a:t>
                          </a:r>
                        </a:p>
                      </p:txBody>
                    </p:sp>
                    <p:sp>
                      <p:nvSpPr>
                        <p:cNvPr id="2304042" name="Text Box 42">
                          <a:extLst>
                            <a:ext uri="{FF2B5EF4-FFF2-40B4-BE49-F238E27FC236}">
                              <a16:creationId xmlns:a16="http://schemas.microsoft.com/office/drawing/2014/main" id="{5D95CAD9-7049-4906-A03D-A36BD675552D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304" y="2880"/>
                          <a:ext cx="384" cy="327"/>
                        </a:xfrm>
                        <a:prstGeom prst="rect">
                          <a:avLst/>
                        </a:prstGeom>
                        <a:noFill/>
                        <a:ln w="25400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 eaLnBrk="1" hangingPunct="1">
                            <a:spcBef>
                              <a:spcPct val="50000"/>
                            </a:spcBef>
                            <a:defRPr/>
                          </a:pPr>
                          <a:r>
                            <a:rPr lang="en-US" altLang="zh-CN" sz="2800" b="0">
                              <a:solidFill>
                                <a:srgbClr val="3366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宋体" pitchFamily="2" charset="-122"/>
                            </a:rPr>
                            <a:t>10</a:t>
                          </a:r>
                        </a:p>
                      </p:txBody>
                    </p:sp>
                    <p:sp>
                      <p:nvSpPr>
                        <p:cNvPr id="2304043" name="Text Box 43">
                          <a:extLst>
                            <a:ext uri="{FF2B5EF4-FFF2-40B4-BE49-F238E27FC236}">
                              <a16:creationId xmlns:a16="http://schemas.microsoft.com/office/drawing/2014/main" id="{00A9D301-0B97-46F8-9156-CF6A2A2E83A6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072" y="2160"/>
                          <a:ext cx="288" cy="327"/>
                        </a:xfrm>
                        <a:prstGeom prst="rect">
                          <a:avLst/>
                        </a:prstGeom>
                        <a:noFill/>
                        <a:ln w="25400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>
                          <a:lvl1pPr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1pPr>
                          <a:lvl2pPr marL="742950" indent="-28575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2pPr>
                          <a:lvl3pPr marL="11430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3pPr>
                          <a:lvl4pPr marL="16002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4pPr>
                          <a:lvl5pPr marL="20574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5pPr>
                          <a:lvl6pPr marL="25146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6pPr>
                          <a:lvl7pPr marL="29718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7pPr>
                          <a:lvl8pPr marL="34290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8pPr>
                          <a:lvl9pPr marL="38862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9pPr>
                        </a:lstStyle>
                        <a:p>
                          <a:pPr eaLnBrk="1" hangingPunct="1">
                            <a:spcBef>
                              <a:spcPct val="50000"/>
                            </a:spcBef>
                            <a:defRPr/>
                          </a:pPr>
                          <a:r>
                            <a:rPr lang="en-US" altLang="zh-CN" sz="2800" b="0">
                              <a:solidFill>
                                <a:srgbClr val="3366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宋体" pitchFamily="2" charset="-122"/>
                            </a:rPr>
                            <a:t>2</a:t>
                          </a:r>
                        </a:p>
                      </p:txBody>
                    </p:sp>
                    <p:sp>
                      <p:nvSpPr>
                        <p:cNvPr id="2304044" name="Text Box 44">
                          <a:extLst>
                            <a:ext uri="{FF2B5EF4-FFF2-40B4-BE49-F238E27FC236}">
                              <a16:creationId xmlns:a16="http://schemas.microsoft.com/office/drawing/2014/main" id="{DF88B6AF-DA75-4E1E-B034-FE3137518FC1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840" y="1536"/>
                          <a:ext cx="288" cy="327"/>
                        </a:xfrm>
                        <a:prstGeom prst="rect">
                          <a:avLst/>
                        </a:prstGeom>
                        <a:noFill/>
                        <a:ln w="25400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>
                          <a:lvl1pPr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1pPr>
                          <a:lvl2pPr marL="742950" indent="-28575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2pPr>
                          <a:lvl3pPr marL="11430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3pPr>
                          <a:lvl4pPr marL="16002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4pPr>
                          <a:lvl5pPr marL="20574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5pPr>
                          <a:lvl6pPr marL="25146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6pPr>
                          <a:lvl7pPr marL="29718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7pPr>
                          <a:lvl8pPr marL="34290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8pPr>
                          <a:lvl9pPr marL="38862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9pPr>
                        </a:lstStyle>
                        <a:p>
                          <a:pPr eaLnBrk="1" hangingPunct="1">
                            <a:spcBef>
                              <a:spcPct val="50000"/>
                            </a:spcBef>
                            <a:defRPr/>
                          </a:pPr>
                          <a:r>
                            <a:rPr lang="en-US" altLang="zh-CN" sz="2800" b="0">
                              <a:solidFill>
                                <a:srgbClr val="3366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宋体" pitchFamily="2" charset="-122"/>
                            </a:rPr>
                            <a:t>6</a:t>
                          </a:r>
                        </a:p>
                      </p:txBody>
                    </p:sp>
                    <p:sp>
                      <p:nvSpPr>
                        <p:cNvPr id="2304045" name="Text Box 45">
                          <a:extLst>
                            <a:ext uri="{FF2B5EF4-FFF2-40B4-BE49-F238E27FC236}">
                              <a16:creationId xmlns:a16="http://schemas.microsoft.com/office/drawing/2014/main" id="{D68E61DB-5F06-4A37-B7ED-7344E2FEA95F}"/>
                            </a:ext>
                          </a:extLst>
                        </p:cNvPr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696" y="2400"/>
                          <a:ext cx="288" cy="327"/>
                        </a:xfrm>
                        <a:prstGeom prst="rect">
                          <a:avLst/>
                        </a:prstGeom>
                        <a:noFill/>
                        <a:ln w="25400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>
                          <a:lvl1pPr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1pPr>
                          <a:lvl2pPr marL="742950" indent="-28575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2pPr>
                          <a:lvl3pPr marL="11430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3pPr>
                          <a:lvl4pPr marL="16002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4pPr>
                          <a:lvl5pPr marL="2057400" indent="-228600"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5pPr>
                          <a:lvl6pPr marL="25146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6pPr>
                          <a:lvl7pPr marL="29718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7pPr>
                          <a:lvl8pPr marL="34290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8pPr>
                          <a:lvl9pPr marL="3886200" indent="-228600" algn="r" eaLnBrk="0" fontAlgn="base" hangingPunct="0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Font typeface="Wingdings" pitchFamily="2" charset="2"/>
                            <a:buChar char="Ø"/>
                            <a:defRPr sz="2400" b="1">
                              <a:solidFill>
                                <a:schemeClr val="tx1"/>
                              </a:solidFill>
                              <a:latin typeface="楷体_GB2312" pitchFamily="49" charset="-122"/>
                              <a:ea typeface="楷体_GB2312" pitchFamily="49" charset="-122"/>
                            </a:defRPr>
                          </a:lvl9pPr>
                        </a:lstStyle>
                        <a:p>
                          <a:pPr eaLnBrk="1" hangingPunct="1">
                            <a:spcBef>
                              <a:spcPct val="50000"/>
                            </a:spcBef>
                            <a:defRPr/>
                          </a:pPr>
                          <a:r>
                            <a:rPr lang="en-US" altLang="zh-CN" sz="2800" b="0">
                              <a:solidFill>
                                <a:srgbClr val="336600"/>
                              </a:solidFill>
                              <a:effectLst>
                                <a:outerShdw blurRad="38100" dist="38100" dir="2700000" algn="tl">
                                  <a:srgbClr val="C0C0C0"/>
                                </a:outerShdw>
                              </a:effectLst>
                              <a:latin typeface="Comic Sans MS" pitchFamily="66" charset="0"/>
                              <a:ea typeface="宋体" pitchFamily="2" charset="-122"/>
                            </a:rPr>
                            <a:t>3</a:t>
                          </a:r>
                        </a:p>
                      </p:txBody>
                    </p:sp>
                  </p:grpSp>
                  <p:sp>
                    <p:nvSpPr>
                      <p:cNvPr id="2304046" name="Text Box 46">
                        <a:extLst>
                          <a:ext uri="{FF2B5EF4-FFF2-40B4-BE49-F238E27FC236}">
                            <a16:creationId xmlns:a16="http://schemas.microsoft.com/office/drawing/2014/main" id="{7E1B9553-F375-47DE-B43D-07442B96DE76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67" y="2387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>
                        <a:lvl1pPr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1pPr>
                        <a:lvl2pPr marL="742950" indent="-28575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2pPr>
                        <a:lvl3pPr marL="11430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3pPr>
                        <a:lvl4pPr marL="16002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4pPr>
                        <a:lvl5pPr marL="2057400" indent="-228600"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5pPr>
                        <a:lvl6pPr marL="25146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6pPr>
                        <a:lvl7pPr marL="29718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7pPr>
                        <a:lvl8pPr marL="34290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8pPr>
                        <a:lvl9pPr marL="3886200" indent="-228600" algn="r" eaLnBrk="0" fontAlgn="base" hangingPunct="0">
                          <a:spcBef>
                            <a:spcPct val="50000"/>
                          </a:spcBef>
                          <a:spcAft>
                            <a:spcPct val="0"/>
                          </a:spcAft>
                          <a:buFont typeface="Wingdings" pitchFamily="2" charset="2"/>
                          <a:buChar char="Ø"/>
                          <a:defRPr sz="2400" b="1">
                            <a:solidFill>
                              <a:schemeClr val="tx1"/>
                            </a:solidFill>
                            <a:latin typeface="楷体_GB2312" pitchFamily="49" charset="-122"/>
                            <a:ea typeface="楷体_GB2312" pitchFamily="49" charset="-122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50000"/>
                          </a:spcBef>
                          <a:defRPr/>
                        </a:pPr>
                        <a:r>
                          <a:rPr lang="en-US" altLang="zh-CN" sz="2800" b="0">
                            <a:solidFill>
                              <a:srgbClr val="FF66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宋体" pitchFamily="2" charset="-122"/>
                          </a:rPr>
                          <a:t>0</a:t>
                        </a:r>
                      </a:p>
                    </p:txBody>
                  </p:sp>
                  <p:sp>
                    <p:nvSpPr>
                      <p:cNvPr id="2304047" name="Text Box 47">
                        <a:extLst>
                          <a:ext uri="{FF2B5EF4-FFF2-40B4-BE49-F238E27FC236}">
                            <a16:creationId xmlns:a16="http://schemas.microsoft.com/office/drawing/2014/main" id="{A2124D82-F7D4-4E35-A42A-4AACCDB48129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018" y="1026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 eaLnBrk="1" hangingPunct="1">
                          <a:spcBef>
                            <a:spcPct val="50000"/>
                          </a:spcBef>
                          <a:defRPr/>
                        </a:pPr>
                        <a:r>
                          <a:rPr lang="zh-CN" altLang="en-US" sz="2800" b="0">
                            <a:solidFill>
                              <a:srgbClr val="FF66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宋体" pitchFamily="2" charset="-122"/>
                            <a:sym typeface="Symbol" pitchFamily="18" charset="2"/>
                          </a:rPr>
                          <a:t></a:t>
                        </a:r>
                      </a:p>
                    </p:txBody>
                  </p:sp>
                  <p:sp>
                    <p:nvSpPr>
                      <p:cNvPr id="2304048" name="Text Box 48">
                        <a:extLst>
                          <a:ext uri="{FF2B5EF4-FFF2-40B4-BE49-F238E27FC236}">
                            <a16:creationId xmlns:a16="http://schemas.microsoft.com/office/drawing/2014/main" id="{3F20A1FB-84D5-4797-A82C-4B0A01D918A9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787" y="1026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 eaLnBrk="1" hangingPunct="1">
                          <a:spcBef>
                            <a:spcPct val="50000"/>
                          </a:spcBef>
                          <a:defRPr/>
                        </a:pPr>
                        <a:r>
                          <a:rPr lang="zh-CN" altLang="en-US" sz="2800" b="0">
                            <a:solidFill>
                              <a:srgbClr val="FF99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宋体" pitchFamily="2" charset="-122"/>
                            <a:sym typeface="Symbol" pitchFamily="18" charset="2"/>
                          </a:rPr>
                          <a:t></a:t>
                        </a:r>
                      </a:p>
                    </p:txBody>
                  </p:sp>
                  <p:sp>
                    <p:nvSpPr>
                      <p:cNvPr id="2304049" name="Text Box 49">
                        <a:extLst>
                          <a:ext uri="{FF2B5EF4-FFF2-40B4-BE49-F238E27FC236}">
                            <a16:creationId xmlns:a16="http://schemas.microsoft.com/office/drawing/2014/main" id="{1654C8C5-A6AF-4585-BB94-362BB60320F6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018" y="3339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 eaLnBrk="1" hangingPunct="1">
                          <a:spcBef>
                            <a:spcPct val="50000"/>
                          </a:spcBef>
                          <a:defRPr/>
                        </a:pPr>
                        <a:r>
                          <a:rPr lang="zh-CN" altLang="en-US" sz="2800" b="0">
                            <a:solidFill>
                              <a:srgbClr val="FF66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宋体" pitchFamily="2" charset="-122"/>
                            <a:sym typeface="Symbol" pitchFamily="18" charset="2"/>
                          </a:rPr>
                          <a:t></a:t>
                        </a:r>
                      </a:p>
                    </p:txBody>
                  </p:sp>
                  <p:sp>
                    <p:nvSpPr>
                      <p:cNvPr id="2304050" name="Text Box 50">
                        <a:extLst>
                          <a:ext uri="{FF2B5EF4-FFF2-40B4-BE49-F238E27FC236}">
                            <a16:creationId xmlns:a16="http://schemas.microsoft.com/office/drawing/2014/main" id="{18C1F718-106E-4D1A-9886-98E7ACCD0538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787" y="3294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 eaLnBrk="1" hangingPunct="1">
                          <a:spcBef>
                            <a:spcPct val="50000"/>
                          </a:spcBef>
                          <a:defRPr/>
                        </a:pPr>
                        <a:r>
                          <a:rPr lang="zh-CN" altLang="en-US" sz="2800" b="0">
                            <a:solidFill>
                              <a:srgbClr val="FF66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宋体" pitchFamily="2" charset="-122"/>
                            <a:sym typeface="Symbol" pitchFamily="18" charset="2"/>
                          </a:rPr>
                          <a:t></a:t>
                        </a:r>
                      </a:p>
                    </p:txBody>
                  </p:sp>
                  <p:sp>
                    <p:nvSpPr>
                      <p:cNvPr id="2304051" name="Text Box 51">
                        <a:extLst>
                          <a:ext uri="{FF2B5EF4-FFF2-40B4-BE49-F238E27FC236}">
                            <a16:creationId xmlns:a16="http://schemas.microsoft.com/office/drawing/2014/main" id="{8A9ACC9F-BCFC-46C8-86C9-6DECBB429AA5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712" y="2469"/>
                        <a:ext cx="288" cy="32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 eaLnBrk="1" hangingPunct="1">
                          <a:spcBef>
                            <a:spcPct val="50000"/>
                          </a:spcBef>
                          <a:defRPr/>
                        </a:pPr>
                        <a:r>
                          <a:rPr lang="zh-CN" altLang="en-US" sz="2800" b="0">
                            <a:solidFill>
                              <a:srgbClr val="FF6600"/>
                            </a:solidFill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omic Sans MS" pitchFamily="66" charset="0"/>
                            <a:ea typeface="宋体" pitchFamily="2" charset="-122"/>
                            <a:sym typeface="Symbol" pitchFamily="18" charset="2"/>
                          </a:rPr>
                          <a:t></a:t>
                        </a:r>
                      </a:p>
                    </p:txBody>
                  </p:sp>
                </p:grpSp>
                <p:sp>
                  <p:nvSpPr>
                    <p:cNvPr id="2304052" name="Oval 52">
                      <a:extLst>
                        <a:ext uri="{FF2B5EF4-FFF2-40B4-BE49-F238E27FC236}">
                          <a16:creationId xmlns:a16="http://schemas.microsoft.com/office/drawing/2014/main" id="{96A7FFBA-31D4-4DFB-B037-5D8460F1B4C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6" y="2148"/>
                      <a:ext cx="288" cy="288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rgbClr val="FF3300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 marL="457200" indent="-457200" algn="ctr" eaLnBrk="1" hangingPunct="1">
                        <a:spcBef>
                          <a:spcPct val="30000"/>
                        </a:spcBef>
                        <a:defRPr/>
                      </a:pPr>
                      <a:endParaRPr kumimoji="1" lang="zh-CN" altLang="en-US"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p:txBody>
                </p:sp>
                <p:sp useBgFill="1">
                  <p:nvSpPr>
                    <p:cNvPr id="2304053" name="Text Box 53">
                      <a:extLst>
                        <a:ext uri="{FF2B5EF4-FFF2-40B4-BE49-F238E27FC236}">
                          <a16:creationId xmlns:a16="http://schemas.microsoft.com/office/drawing/2014/main" id="{5D5CA8C0-7921-4A4A-8D52-0FE126EB076F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936" y="1044"/>
                      <a:ext cx="672" cy="327"/>
                    </a:xfrm>
                    <a:prstGeom prst="rect">
                      <a:avLst/>
                    </a:prstGeom>
                    <a:ln w="25400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 eaLnBrk="1" hangingPunct="1">
                        <a:spcBef>
                          <a:spcPct val="50000"/>
                        </a:spcBef>
                        <a:defRPr/>
                      </a:pPr>
                      <a:r>
                        <a:rPr lang="en-US" altLang="zh-CN" sz="2800" b="0"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  <a:sym typeface="Symbol" pitchFamily="18" charset="2"/>
                        </a:rPr>
                        <a:t>4 (</a:t>
                      </a:r>
                      <a:r>
                        <a:rPr lang="en-US" altLang="zh-CN" sz="2800" b="0" i="1"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  <a:sym typeface="Symbol" pitchFamily="18" charset="2"/>
                        </a:rPr>
                        <a:t>a</a:t>
                      </a:r>
                      <a:r>
                        <a:rPr lang="en-US" altLang="zh-CN" sz="2800" b="0"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  <a:sym typeface="Symbol" pitchFamily="18" charset="2"/>
                        </a:rPr>
                        <a:t>)</a:t>
                      </a:r>
                      <a:endParaRPr lang="en-US" altLang="zh-CN" sz="2800" b="0"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p:txBody>
                </p:sp>
                <p:sp useBgFill="1">
                  <p:nvSpPr>
                    <p:cNvPr id="2304054" name="Text Box 54">
                      <a:extLst>
                        <a:ext uri="{FF2B5EF4-FFF2-40B4-BE49-F238E27FC236}">
                          <a16:creationId xmlns:a16="http://schemas.microsoft.com/office/drawing/2014/main" id="{95A52636-7F63-444E-B8AA-51113C67CE6B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926" y="3309"/>
                      <a:ext cx="672" cy="327"/>
                    </a:xfrm>
                    <a:prstGeom prst="rect">
                      <a:avLst/>
                    </a:prstGeom>
                    <a:ln w="25400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 eaLnBrk="1" hangingPunct="1">
                        <a:spcBef>
                          <a:spcPct val="50000"/>
                        </a:spcBef>
                        <a:defRPr/>
                      </a:pPr>
                      <a:r>
                        <a:rPr lang="en-US" altLang="zh-CN" sz="2800" b="0"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  <a:sym typeface="Symbol" pitchFamily="18" charset="2"/>
                        </a:rPr>
                        <a:t>2 (</a:t>
                      </a:r>
                      <a:r>
                        <a:rPr lang="en-US" altLang="zh-CN" sz="2800" b="0" i="1"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  <a:sym typeface="Symbol" pitchFamily="18" charset="2"/>
                        </a:rPr>
                        <a:t>a</a:t>
                      </a:r>
                      <a:r>
                        <a:rPr lang="en-US" altLang="zh-CN" sz="2800" b="0">
                          <a:solidFill>
                            <a:srgbClr val="FF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  <a:sym typeface="Symbol" pitchFamily="18" charset="2"/>
                        </a:rPr>
                        <a:t>)</a:t>
                      </a:r>
                      <a:endParaRPr lang="en-US" altLang="zh-CN" sz="2800" b="0"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pitchFamily="2" charset="-122"/>
                      </a:endParaRPr>
                    </a:p>
                  </p:txBody>
                </p:sp>
              </p:grpSp>
              <p:sp>
                <p:nvSpPr>
                  <p:cNvPr id="38939" name="Oval 55">
                    <a:extLst>
                      <a:ext uri="{FF2B5EF4-FFF2-40B4-BE49-F238E27FC236}">
                        <a16:creationId xmlns:a16="http://schemas.microsoft.com/office/drawing/2014/main" id="{7E3830D1-EF62-436F-A88C-23125E75FBA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19" y="3312"/>
                    <a:ext cx="288" cy="288"/>
                  </a:xfrm>
                  <a:prstGeom prst="ellipse">
                    <a:avLst/>
                  </a:prstGeom>
                  <a:noFill/>
                  <a:ln w="25400">
                    <a:solidFill>
                      <a:srgbClr val="FF33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楷体_GB2312" pitchFamily="49" charset="-122"/>
                        <a:ea typeface="楷体_GB2312" pitchFamily="49" charset="-122"/>
                      </a:defRPr>
                    </a:lvl9pPr>
                  </a:lstStyle>
                  <a:p>
                    <a:pPr algn="r">
                      <a:spcBef>
                        <a:spcPct val="50000"/>
                      </a:spcBef>
                      <a:buFont typeface="Wingdings" panose="05000000000000000000" pitchFamily="2" charset="2"/>
                      <a:buChar char="Ø"/>
                    </a:pPr>
                    <a:endParaRPr lang="zh-CN" altLang="en-US"/>
                  </a:p>
                </p:txBody>
              </p:sp>
              <p:sp useBgFill="1">
                <p:nvSpPr>
                  <p:cNvPr id="2304056" name="Text Box 56">
                    <a:extLst>
                      <a:ext uri="{FF2B5EF4-FFF2-40B4-BE49-F238E27FC236}">
                        <a16:creationId xmlns:a16="http://schemas.microsoft.com/office/drawing/2014/main" id="{0D28865C-83FA-4419-BDDA-9DB9F9D0DCF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53" y="1053"/>
                    <a:ext cx="960" cy="327"/>
                  </a:xfrm>
                  <a:prstGeom prst="rect">
                    <a:avLst/>
                  </a:prstGeom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CN" sz="2800" b="0"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pitchFamily="2" charset="-122"/>
                        <a:sym typeface="Symbol" pitchFamily="18" charset="2"/>
                      </a:rPr>
                      <a:t>3 (</a:t>
                    </a:r>
                    <a:r>
                      <a:rPr lang="en-US" altLang="zh-CN" sz="2800" b="0" i="1"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pitchFamily="2" charset="-122"/>
                        <a:sym typeface="Symbol" pitchFamily="18" charset="2"/>
                      </a:rPr>
                      <a:t>a</a:t>
                    </a:r>
                    <a:r>
                      <a:rPr lang="en-US" altLang="zh-CN" sz="2800" b="0"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pitchFamily="2" charset="-122"/>
                        <a:sym typeface="Symbol" pitchFamily="18" charset="2"/>
                      </a:rPr>
                      <a:t>, </a:t>
                    </a:r>
                    <a:r>
                      <a:rPr lang="en-US" altLang="zh-CN" sz="2800" b="0" i="1"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pitchFamily="2" charset="-122"/>
                        <a:sym typeface="Symbol" pitchFamily="18" charset="2"/>
                      </a:rPr>
                      <a:t>c</a:t>
                    </a:r>
                    <a:r>
                      <a:rPr lang="en-US" altLang="zh-CN" sz="2800" b="0"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pitchFamily="2" charset="-122"/>
                        <a:sym typeface="Symbol" pitchFamily="18" charset="2"/>
                      </a:rPr>
                      <a:t>)</a:t>
                    </a:r>
                    <a:endParaRPr lang="en-US" altLang="zh-CN" sz="2800" b="0"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Comic Sans MS" pitchFamily="66" charset="0"/>
                      <a:ea typeface="宋体" pitchFamily="2" charset="-122"/>
                    </a:endParaRPr>
                  </a:p>
                </p:txBody>
              </p:sp>
              <p:sp useBgFill="1">
                <p:nvSpPr>
                  <p:cNvPr id="2304057" name="Text Box 57">
                    <a:extLst>
                      <a:ext uri="{FF2B5EF4-FFF2-40B4-BE49-F238E27FC236}">
                        <a16:creationId xmlns:a16="http://schemas.microsoft.com/office/drawing/2014/main" id="{ABDEB6FA-BB82-4F4C-A071-EE21179D9B0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84" y="1053"/>
                    <a:ext cx="960" cy="327"/>
                  </a:xfrm>
                  <a:prstGeom prst="rect">
                    <a:avLst/>
                  </a:prstGeom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CN" sz="2800" b="0"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pitchFamily="2" charset="-122"/>
                        <a:sym typeface="Symbol" pitchFamily="18" charset="2"/>
                      </a:rPr>
                      <a:t>10 (</a:t>
                    </a:r>
                    <a:r>
                      <a:rPr lang="en-US" altLang="zh-CN" sz="2800" b="0" i="1"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pitchFamily="2" charset="-122"/>
                        <a:sym typeface="Symbol" pitchFamily="18" charset="2"/>
                      </a:rPr>
                      <a:t>a</a:t>
                    </a:r>
                    <a:r>
                      <a:rPr lang="en-US" altLang="zh-CN" sz="2800" b="0"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pitchFamily="2" charset="-122"/>
                        <a:sym typeface="Symbol" pitchFamily="18" charset="2"/>
                      </a:rPr>
                      <a:t>, </a:t>
                    </a:r>
                    <a:r>
                      <a:rPr lang="en-US" altLang="zh-CN" sz="2800" b="0" i="1"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pitchFamily="2" charset="-122"/>
                        <a:sym typeface="Symbol" pitchFamily="18" charset="2"/>
                      </a:rPr>
                      <a:t>c</a:t>
                    </a:r>
                    <a:r>
                      <a:rPr lang="en-US" altLang="zh-CN" sz="2800" b="0"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pitchFamily="2" charset="-122"/>
                        <a:sym typeface="Symbol" pitchFamily="18" charset="2"/>
                      </a:rPr>
                      <a:t>)</a:t>
                    </a:r>
                    <a:endParaRPr lang="en-US" altLang="zh-CN" sz="2800" b="0"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Comic Sans MS" pitchFamily="66" charset="0"/>
                      <a:ea typeface="宋体" pitchFamily="2" charset="-122"/>
                    </a:endParaRPr>
                  </a:p>
                </p:txBody>
              </p:sp>
              <p:sp useBgFill="1">
                <p:nvSpPr>
                  <p:cNvPr id="2304058" name="Text Box 58">
                    <a:extLst>
                      <a:ext uri="{FF2B5EF4-FFF2-40B4-BE49-F238E27FC236}">
                        <a16:creationId xmlns:a16="http://schemas.microsoft.com/office/drawing/2014/main" id="{9EE42085-368F-4899-B0B3-9DD68898CBA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29" y="3309"/>
                    <a:ext cx="960" cy="327"/>
                  </a:xfrm>
                  <a:prstGeom prst="rect">
                    <a:avLst/>
                  </a:prstGeom>
                  <a:ln w="254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eaLnBrk="1" hangingPunct="1">
                      <a:spcBef>
                        <a:spcPct val="50000"/>
                      </a:spcBef>
                      <a:defRPr/>
                    </a:pPr>
                    <a:r>
                      <a:rPr lang="en-US" altLang="zh-CN" sz="2800" b="0"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pitchFamily="2" charset="-122"/>
                        <a:sym typeface="Symbol" pitchFamily="18" charset="2"/>
                      </a:rPr>
                      <a:t>12 (</a:t>
                    </a:r>
                    <a:r>
                      <a:rPr lang="en-US" altLang="zh-CN" sz="2800" b="0" i="1"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pitchFamily="2" charset="-122"/>
                        <a:sym typeface="Symbol" pitchFamily="18" charset="2"/>
                      </a:rPr>
                      <a:t>a</a:t>
                    </a:r>
                    <a:r>
                      <a:rPr lang="en-US" altLang="zh-CN" sz="2800" b="0"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pitchFamily="2" charset="-122"/>
                        <a:sym typeface="Symbol" pitchFamily="18" charset="2"/>
                      </a:rPr>
                      <a:t>, </a:t>
                    </a:r>
                    <a:r>
                      <a:rPr lang="en-US" altLang="zh-CN" sz="2800" b="0" i="1"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pitchFamily="2" charset="-122"/>
                        <a:sym typeface="Symbol" pitchFamily="18" charset="2"/>
                      </a:rPr>
                      <a:t>c</a:t>
                    </a:r>
                    <a:r>
                      <a:rPr lang="en-US" altLang="zh-CN" sz="2800" b="0">
                        <a:solidFill>
                          <a:srgbClr val="FF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pitchFamily="2" charset="-122"/>
                        <a:sym typeface="Symbol" pitchFamily="18" charset="2"/>
                      </a:rPr>
                      <a:t>)</a:t>
                    </a:r>
                    <a:endParaRPr lang="en-US" altLang="zh-CN" sz="2800" b="0"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Comic Sans MS" pitchFamily="66" charset="0"/>
                      <a:ea typeface="宋体" pitchFamily="2" charset="-122"/>
                    </a:endParaRPr>
                  </a:p>
                </p:txBody>
              </p:sp>
            </p:grpSp>
            <p:sp>
              <p:nvSpPr>
                <p:cNvPr id="38936" name="Oval 59">
                  <a:extLst>
                    <a:ext uri="{FF2B5EF4-FFF2-40B4-BE49-F238E27FC236}">
                      <a16:creationId xmlns:a16="http://schemas.microsoft.com/office/drawing/2014/main" id="{A0AC9C6E-80F3-4478-BB3F-F47B1A321E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30" y="1032"/>
                  <a:ext cx="288" cy="288"/>
                </a:xfrm>
                <a:prstGeom prst="ellipse">
                  <a:avLst/>
                </a:prstGeom>
                <a:noFill/>
                <a:ln w="25400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</a:pPr>
                  <a:endParaRPr lang="zh-CN" altLang="en-US"/>
                </a:p>
              </p:txBody>
            </p:sp>
            <p:sp useBgFill="1">
              <p:nvSpPr>
                <p:cNvPr id="2304060" name="Text Box 60">
                  <a:extLst>
                    <a:ext uri="{FF2B5EF4-FFF2-40B4-BE49-F238E27FC236}">
                      <a16:creationId xmlns:a16="http://schemas.microsoft.com/office/drawing/2014/main" id="{BF6B6A7A-4264-4594-B5B3-26AE31FF2D2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58" y="1026"/>
                  <a:ext cx="1200" cy="327"/>
                </a:xfrm>
                <a:prstGeom prst="rect">
                  <a:avLst/>
                </a:prstGeom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sz="2800" b="0"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Comic Sans MS" pitchFamily="66" charset="0"/>
                      <a:ea typeface="宋体" pitchFamily="2" charset="-122"/>
                      <a:sym typeface="Symbol" pitchFamily="18" charset="2"/>
                    </a:rPr>
                    <a:t>8 (</a:t>
                  </a:r>
                  <a:r>
                    <a:rPr lang="en-US" altLang="zh-CN" sz="2800" b="0" i="1"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Comic Sans MS" pitchFamily="66" charset="0"/>
                      <a:ea typeface="宋体" pitchFamily="2" charset="-122"/>
                      <a:sym typeface="Symbol" pitchFamily="18" charset="2"/>
                    </a:rPr>
                    <a:t>a</a:t>
                  </a:r>
                  <a:r>
                    <a:rPr lang="en-US" altLang="zh-CN" sz="2800" b="0"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Comic Sans MS" pitchFamily="66" charset="0"/>
                      <a:ea typeface="宋体" pitchFamily="2" charset="-122"/>
                      <a:sym typeface="Symbol" pitchFamily="18" charset="2"/>
                    </a:rPr>
                    <a:t>, </a:t>
                  </a:r>
                  <a:r>
                    <a:rPr lang="en-US" altLang="zh-CN" sz="2800" b="0" i="1"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Comic Sans MS" pitchFamily="66" charset="0"/>
                      <a:ea typeface="宋体" pitchFamily="2" charset="-122"/>
                      <a:sym typeface="Symbol" pitchFamily="18" charset="2"/>
                    </a:rPr>
                    <a:t>c</a:t>
                  </a:r>
                  <a:r>
                    <a:rPr lang="en-US" altLang="zh-CN" sz="2800" b="0"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Comic Sans MS" pitchFamily="66" charset="0"/>
                      <a:ea typeface="宋体" pitchFamily="2" charset="-122"/>
                      <a:sym typeface="Symbol" pitchFamily="18" charset="2"/>
                    </a:rPr>
                    <a:t>, </a:t>
                  </a:r>
                  <a:r>
                    <a:rPr lang="en-US" altLang="zh-CN" sz="2800" b="0" i="1"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Comic Sans MS" pitchFamily="66" charset="0"/>
                      <a:ea typeface="宋体" pitchFamily="2" charset="-122"/>
                      <a:sym typeface="Symbol" pitchFamily="18" charset="2"/>
                    </a:rPr>
                    <a:t>b</a:t>
                  </a:r>
                  <a:r>
                    <a:rPr lang="en-US" altLang="zh-CN" sz="2800" b="0">
                      <a:solidFill>
                        <a:srgbClr val="FF66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Comic Sans MS" pitchFamily="66" charset="0"/>
                      <a:ea typeface="宋体" pitchFamily="2" charset="-122"/>
                      <a:sym typeface="Symbol" pitchFamily="18" charset="2"/>
                    </a:rPr>
                    <a:t>)</a:t>
                  </a:r>
                  <a:endParaRPr lang="en-US" altLang="zh-CN" sz="2800" b="0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38932" name="Oval 61">
                <a:extLst>
                  <a:ext uri="{FF2B5EF4-FFF2-40B4-BE49-F238E27FC236}">
                    <a16:creationId xmlns:a16="http://schemas.microsoft.com/office/drawing/2014/main" id="{566F3BF8-94B7-47CC-A2C3-7A5E7BF9CC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0" y="1047"/>
                <a:ext cx="288" cy="288"/>
              </a:xfrm>
              <a:prstGeom prst="ellips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 useBgFill="1">
            <p:nvSpPr>
              <p:cNvPr id="2304062" name="Text Box 62">
                <a:extLst>
                  <a:ext uri="{FF2B5EF4-FFF2-40B4-BE49-F238E27FC236}">
                    <a16:creationId xmlns:a16="http://schemas.microsoft.com/office/drawing/2014/main" id="{0C72129B-36BC-4834-99E3-E0032DA2A5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61" y="3309"/>
                <a:ext cx="1680" cy="327"/>
              </a:xfrm>
              <a:prstGeom prst="rect">
                <a:avLst/>
              </a:prstGeom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10 (</a:t>
                </a:r>
                <a:r>
                  <a:rPr lang="en-US" altLang="zh-CN" sz="2800" b="0" i="1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a</a:t>
                </a:r>
                <a:r>
                  <a:rPr lang="en-US" altLang="zh-CN" sz="2800" b="0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, </a:t>
                </a:r>
                <a:r>
                  <a:rPr lang="en-US" altLang="zh-CN" sz="2800" b="0" i="1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c</a:t>
                </a:r>
                <a:r>
                  <a:rPr lang="en-US" altLang="zh-CN" sz="2800" b="0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, </a:t>
                </a:r>
                <a:r>
                  <a:rPr lang="en-US" altLang="zh-CN" sz="2800" b="0" i="1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b</a:t>
                </a:r>
                <a:r>
                  <a:rPr lang="en-US" altLang="zh-CN" sz="2800" b="0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, </a:t>
                </a:r>
                <a:r>
                  <a:rPr lang="en-US" altLang="zh-CN" sz="2800" b="0" i="1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d</a:t>
                </a:r>
                <a:r>
                  <a:rPr lang="en-US" altLang="zh-CN" sz="2800" b="0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)</a:t>
                </a:r>
                <a:endParaRPr lang="en-US" altLang="zh-CN" sz="2800" b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</a:endParaRPr>
              </a:p>
            </p:txBody>
          </p:sp>
          <p:sp useBgFill="1">
            <p:nvSpPr>
              <p:cNvPr id="2304063" name="Text Box 63">
                <a:extLst>
                  <a:ext uri="{FF2B5EF4-FFF2-40B4-BE49-F238E27FC236}">
                    <a16:creationId xmlns:a16="http://schemas.microsoft.com/office/drawing/2014/main" id="{E872453E-49E6-418B-BF00-B556F68AD5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5" y="2505"/>
                <a:ext cx="1584" cy="327"/>
              </a:xfrm>
              <a:prstGeom prst="rect">
                <a:avLst/>
              </a:prstGeom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14 (</a:t>
                </a:r>
                <a:r>
                  <a:rPr lang="en-US" altLang="zh-CN" sz="2800" b="0" i="1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a</a:t>
                </a:r>
                <a:r>
                  <a:rPr lang="en-US" altLang="zh-CN" sz="2800" b="0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, </a:t>
                </a:r>
                <a:r>
                  <a:rPr lang="en-US" altLang="zh-CN" sz="2800" b="0" i="1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c</a:t>
                </a:r>
                <a:r>
                  <a:rPr lang="en-US" altLang="zh-CN" sz="2800" b="0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, </a:t>
                </a:r>
                <a:r>
                  <a:rPr lang="en-US" altLang="zh-CN" sz="2800" b="0" i="1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b</a:t>
                </a:r>
                <a:r>
                  <a:rPr lang="en-US" altLang="zh-CN" sz="2800" b="0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, </a:t>
                </a:r>
                <a:r>
                  <a:rPr lang="en-US" altLang="zh-CN" sz="2800" b="0" i="1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d</a:t>
                </a:r>
                <a:r>
                  <a:rPr lang="en-US" altLang="zh-CN" sz="2800" b="0">
                    <a:solidFill>
                      <a:srgbClr val="FF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  <a:ea typeface="宋体" pitchFamily="2" charset="-122"/>
                    <a:sym typeface="Symbol" pitchFamily="18" charset="2"/>
                  </a:rPr>
                  <a:t>)</a:t>
                </a:r>
                <a:endParaRPr lang="en-US" altLang="zh-CN" sz="2800" b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</a:endParaRPr>
              </a:p>
            </p:txBody>
          </p:sp>
        </p:grpSp>
        <p:sp>
          <p:nvSpPr>
            <p:cNvPr id="38929" name="Oval 64">
              <a:extLst>
                <a:ext uri="{FF2B5EF4-FFF2-40B4-BE49-F238E27FC236}">
                  <a16:creationId xmlns:a16="http://schemas.microsoft.com/office/drawing/2014/main" id="{F514DE15-6DE8-4FF6-931B-9A0284C84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4" y="3306"/>
              <a:ext cx="288" cy="288"/>
            </a:xfrm>
            <a:prstGeom prst="ellips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 useBgFill="1">
          <p:nvSpPr>
            <p:cNvPr id="2304065" name="Text Box 65">
              <a:extLst>
                <a:ext uri="{FF2B5EF4-FFF2-40B4-BE49-F238E27FC236}">
                  <a16:creationId xmlns:a16="http://schemas.microsoft.com/office/drawing/2014/main" id="{2C4AFC20-7248-440F-8AA7-CC00757E17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" y="2562"/>
              <a:ext cx="1728" cy="327"/>
            </a:xfrm>
            <a:prstGeom prst="rect">
              <a:avLst/>
            </a:prstGeom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13 (</a:t>
              </a:r>
              <a:r>
                <a:rPr lang="en-US" altLang="zh-CN" sz="2800" b="0" i="1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a</a:t>
              </a:r>
              <a:r>
                <a:rPr lang="en-US" altLang="zh-CN" sz="2800" b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, </a:t>
              </a:r>
              <a:r>
                <a:rPr lang="en-US" altLang="zh-CN" sz="2800" b="0" i="1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c</a:t>
              </a:r>
              <a:r>
                <a:rPr lang="en-US" altLang="zh-CN" sz="2800" b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, </a:t>
              </a:r>
              <a:r>
                <a:rPr lang="en-US" altLang="zh-CN" sz="2800" b="0" i="1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b</a:t>
              </a:r>
              <a:r>
                <a:rPr lang="en-US" altLang="zh-CN" sz="2800" b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, </a:t>
              </a:r>
              <a:r>
                <a:rPr lang="en-US" altLang="zh-CN" sz="2800" b="0" i="1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d</a:t>
              </a:r>
              <a:r>
                <a:rPr lang="en-US" altLang="zh-CN" sz="2800" b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, </a:t>
              </a:r>
              <a:r>
                <a:rPr lang="en-US" altLang="zh-CN" sz="2800" b="0" i="1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e</a:t>
              </a:r>
              <a:r>
                <a:rPr lang="en-US" altLang="zh-CN" sz="2800" b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)</a:t>
              </a:r>
              <a:endParaRPr lang="en-US" altLang="zh-CN" sz="2800" b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</a:endParaRPr>
            </a:p>
          </p:txBody>
        </p:sp>
      </p:grpSp>
      <p:sp>
        <p:nvSpPr>
          <p:cNvPr id="2304066" name="Oval 66">
            <a:extLst>
              <a:ext uri="{FF2B5EF4-FFF2-40B4-BE49-F238E27FC236}">
                <a16:creationId xmlns:a16="http://schemas.microsoft.com/office/drawing/2014/main" id="{E69E4281-391D-43D1-84A9-A85EA6272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8025" y="3419475"/>
            <a:ext cx="457200" cy="457200"/>
          </a:xfrm>
          <a:prstGeom prst="ellipse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cxnSp>
        <p:nvCxnSpPr>
          <p:cNvPr id="2304067" name="AutoShape 67">
            <a:extLst>
              <a:ext uri="{FF2B5EF4-FFF2-40B4-BE49-F238E27FC236}">
                <a16:creationId xmlns:a16="http://schemas.microsoft.com/office/drawing/2014/main" id="{DCD211D7-15F2-4A0F-8608-D59887FB241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44575" y="3711575"/>
            <a:ext cx="1492250" cy="1339850"/>
          </a:xfrm>
          <a:prstGeom prst="straightConnector1">
            <a:avLst/>
          </a:prstGeom>
          <a:noFill/>
          <a:ln w="889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04068" name="AutoShape 68">
            <a:extLst>
              <a:ext uri="{FF2B5EF4-FFF2-40B4-BE49-F238E27FC236}">
                <a16:creationId xmlns:a16="http://schemas.microsoft.com/office/drawing/2014/main" id="{8E7685B1-2C46-415C-9EE5-66FD94FCBB1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590800" y="2286000"/>
            <a:ext cx="0" cy="2743200"/>
          </a:xfrm>
          <a:prstGeom prst="straightConnector1">
            <a:avLst/>
          </a:prstGeom>
          <a:noFill/>
          <a:ln w="889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04069" name="AutoShape 69">
            <a:extLst>
              <a:ext uri="{FF2B5EF4-FFF2-40B4-BE49-F238E27FC236}">
                <a16:creationId xmlns:a16="http://schemas.microsoft.com/office/drawing/2014/main" id="{62759253-C483-4088-A09F-7CEFB9A960D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67000" y="2209800"/>
            <a:ext cx="2590800" cy="0"/>
          </a:xfrm>
          <a:prstGeom prst="straightConnector1">
            <a:avLst/>
          </a:prstGeom>
          <a:noFill/>
          <a:ln w="889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04070" name="AutoShape 70">
            <a:extLst>
              <a:ext uri="{FF2B5EF4-FFF2-40B4-BE49-F238E27FC236}">
                <a16:creationId xmlns:a16="http://schemas.microsoft.com/office/drawing/2014/main" id="{86054A7E-2DC8-4FDD-8FE7-9B06F641324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34000" y="2286000"/>
            <a:ext cx="0" cy="2743200"/>
          </a:xfrm>
          <a:prstGeom prst="straightConnector1">
            <a:avLst/>
          </a:prstGeom>
          <a:noFill/>
          <a:ln w="889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04071" name="AutoShape 71">
            <a:extLst>
              <a:ext uri="{FF2B5EF4-FFF2-40B4-BE49-F238E27FC236}">
                <a16:creationId xmlns:a16="http://schemas.microsoft.com/office/drawing/2014/main" id="{331635AD-3BD2-4DD8-B3F9-CEF794994D2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87975" y="3711575"/>
            <a:ext cx="1492250" cy="1339850"/>
          </a:xfrm>
          <a:prstGeom prst="straightConnector1">
            <a:avLst/>
          </a:prstGeom>
          <a:noFill/>
          <a:ln w="889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27" name="Text Box 2">
            <a:extLst>
              <a:ext uri="{FF2B5EF4-FFF2-40B4-BE49-F238E27FC236}">
                <a16:creationId xmlns:a16="http://schemas.microsoft.com/office/drawing/2014/main" id="{C576A592-27F3-440A-9387-8FD97090B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3810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10.6    Shortest Path Problems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040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040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040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04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04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04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304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04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304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304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07" grpId="0" autoUpdateAnimBg="0"/>
      <p:bldP spid="230406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1">
            <a:extLst>
              <a:ext uri="{FF2B5EF4-FFF2-40B4-BE49-F238E27FC236}">
                <a16:creationId xmlns:a16="http://schemas.microsoft.com/office/drawing/2014/main" id="{54FDA636-80AF-453C-8428-01A2FE8752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1BDB1E6-3B6B-4F3C-BA71-E23E87E66C86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85571" name="AutoShape 3">
            <a:extLst>
              <a:ext uri="{FF2B5EF4-FFF2-40B4-BE49-F238E27FC236}">
                <a16:creationId xmlns:a16="http://schemas.microsoft.com/office/drawing/2014/main" id="{BD857E68-1364-4C13-928C-BFE9C631E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692150"/>
            <a:ext cx="8497887" cy="5545138"/>
          </a:xfrm>
          <a:prstGeom prst="foldedCorner">
            <a:avLst>
              <a:gd name="adj" fmla="val 12500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Algorithm 1  Dijkstra’s Algorithm.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Procedure Dijkstra(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: weighted connected simple graph, with 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all weights positive)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has vertices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, · · · ,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=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z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and weights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w(v</a:t>
            </a:r>
            <a:r>
              <a:rPr kumimoji="1"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,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)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where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)=∞ if {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,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}is not an edge in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For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:= 1 to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):= ∞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):=0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:= ø 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{the labels are now initialized so that the  label of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is zero and 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all other labels  are ∞,and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is the empty set } </a:t>
            </a:r>
          </a:p>
        </p:txBody>
      </p:sp>
      <p:sp>
        <p:nvSpPr>
          <p:cNvPr id="40964" name="Text Box 2">
            <a:extLst>
              <a:ext uri="{FF2B5EF4-FFF2-40B4-BE49-F238E27FC236}">
                <a16:creationId xmlns:a16="http://schemas.microsoft.com/office/drawing/2014/main" id="{1B864A8F-E551-46BE-8F88-51524E97F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3810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10.6    Shortest Path Problems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85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5571" grpId="0" bldLvl="2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1">
            <a:extLst>
              <a:ext uri="{FF2B5EF4-FFF2-40B4-BE49-F238E27FC236}">
                <a16:creationId xmlns:a16="http://schemas.microsoft.com/office/drawing/2014/main" id="{F031448A-1AEF-41B8-A6B5-245DC1DE09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EE595D6-CD5F-4FD9-B1F7-295F222BD84F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87619" name="AutoShape 3">
            <a:extLst>
              <a:ext uri="{FF2B5EF4-FFF2-40B4-BE49-F238E27FC236}">
                <a16:creationId xmlns:a16="http://schemas.microsoft.com/office/drawing/2014/main" id="{F8674C53-7CAB-4159-AD47-BE0A90219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692150"/>
            <a:ext cx="8497887" cy="5545138"/>
          </a:xfrm>
          <a:prstGeom prst="foldedCorner">
            <a:avLst>
              <a:gd name="adj" fmla="val 12500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While 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</a:rPr>
              <a:t>z</a:t>
            </a: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sym typeface="Symbol" pitchFamily="18" charset="2"/>
              </a:rPr>
              <a:t></a:t>
            </a: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</a:rPr>
              <a:t>S</a:t>
            </a:r>
          </a:p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Begin </a:t>
            </a:r>
          </a:p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    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</a:rPr>
              <a:t>u</a:t>
            </a: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 :=a vertex not in 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</a:rPr>
              <a:t>S</a:t>
            </a: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 with 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</a:rPr>
              <a:t>L</a:t>
            </a: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</a:rPr>
              <a:t>u</a:t>
            </a: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) minimal </a:t>
            </a:r>
          </a:p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    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</a:rPr>
              <a:t>S</a:t>
            </a: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:=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</a:rPr>
              <a:t>S</a:t>
            </a: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∪ {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</a:rPr>
              <a:t>u</a:t>
            </a: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}</a:t>
            </a:r>
          </a:p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   for all vertices 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</a:rPr>
              <a:t>v</a:t>
            </a: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 not in 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</a:rPr>
              <a:t>S</a:t>
            </a:r>
          </a:p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      if 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</a:rPr>
              <a:t>L</a:t>
            </a: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</a:rPr>
              <a:t>u</a:t>
            </a: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) +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</a:rPr>
              <a:t>w</a:t>
            </a: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</a:rPr>
              <a:t>u</a:t>
            </a: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,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</a:rPr>
              <a:t>v</a:t>
            </a: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)&lt;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</a:rPr>
              <a:t>L</a:t>
            </a: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</a:rPr>
              <a:t>v</a:t>
            </a: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)  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</a:rPr>
              <a:t>L</a:t>
            </a: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</a:rPr>
              <a:t>v</a:t>
            </a: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)</a:t>
            </a:r>
            <a:r>
              <a:rPr kumimoji="1"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:=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</a:rPr>
              <a:t>L</a:t>
            </a: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</a:rPr>
              <a:t>u</a:t>
            </a: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)+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</a:rPr>
              <a:t>w</a:t>
            </a: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</a:rPr>
              <a:t>u</a:t>
            </a: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,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</a:rPr>
              <a:t>v</a:t>
            </a: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)</a:t>
            </a:r>
          </a:p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{this adds a vertex  to S with minimal label and updates the </a:t>
            </a:r>
          </a:p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labels of vertices not in 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</a:rPr>
              <a:t>S</a:t>
            </a: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}</a:t>
            </a:r>
          </a:p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End {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</a:rPr>
              <a:t>L</a:t>
            </a: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</a:rPr>
              <a:t>z</a:t>
            </a: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)=length of shortest path from 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 to 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</a:rPr>
              <a:t>z</a:t>
            </a: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 }</a:t>
            </a:r>
          </a:p>
        </p:txBody>
      </p:sp>
      <p:sp>
        <p:nvSpPr>
          <p:cNvPr id="43012" name="Text Box 2">
            <a:extLst>
              <a:ext uri="{FF2B5EF4-FFF2-40B4-BE49-F238E27FC236}">
                <a16:creationId xmlns:a16="http://schemas.microsoft.com/office/drawing/2014/main" id="{01798871-511E-4294-8034-0C5E5733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3810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10.6    Shortest Path Problems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87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7619" grpId="0" bldLvl="2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1">
            <a:extLst>
              <a:ext uri="{FF2B5EF4-FFF2-40B4-BE49-F238E27FC236}">
                <a16:creationId xmlns:a16="http://schemas.microsoft.com/office/drawing/2014/main" id="{7693961A-0EF9-4838-869F-2AB6A6559E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42D1A70-F67A-4004-A616-CBAEFAAA81BF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06051" name="Text Box 3">
            <a:extLst>
              <a:ext uri="{FF2B5EF4-FFF2-40B4-BE49-F238E27FC236}">
                <a16:creationId xmlns:a16="http://schemas.microsoft.com/office/drawing/2014/main" id="{1A3A3BE4-5BE3-4DA0-BA73-8A1AC3243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793750"/>
            <a:ext cx="8280400" cy="166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Remark:</a:t>
            </a: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In performing Dijkstra’s algorithm it is sometimes more convenient to keep track of labels of vertices in each step using a table. </a:t>
            </a:r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332B8B25-3D06-484D-B857-4D59807BD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FDEABCA9-35D0-4DD8-B592-2250B02B3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45062" name="Rectangle 6">
            <a:extLst>
              <a:ext uri="{FF2B5EF4-FFF2-40B4-BE49-F238E27FC236}">
                <a16:creationId xmlns:a16="http://schemas.microsoft.com/office/drawing/2014/main" id="{580DEC51-6B72-45B7-BE6D-5C4521E47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45063" name="Rectangle 7">
            <a:extLst>
              <a:ext uri="{FF2B5EF4-FFF2-40B4-BE49-F238E27FC236}">
                <a16:creationId xmlns:a16="http://schemas.microsoft.com/office/drawing/2014/main" id="{5755285E-66B9-4BE7-9C0C-5575B38B9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45064" name="Text Box 2">
            <a:extLst>
              <a:ext uri="{FF2B5EF4-FFF2-40B4-BE49-F238E27FC236}">
                <a16:creationId xmlns:a16="http://schemas.microsoft.com/office/drawing/2014/main" id="{BF3BE639-7036-49B3-B0DA-79180722B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3810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10.6    Shortest Path Problems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6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06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6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06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6051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1">
            <a:extLst>
              <a:ext uri="{FF2B5EF4-FFF2-40B4-BE49-F238E27FC236}">
                <a16:creationId xmlns:a16="http://schemas.microsoft.com/office/drawing/2014/main" id="{82C8B69B-670A-4FC3-B1A6-201D0DE7F2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56F5CF9-82EB-47D4-8521-19383E48F97D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DECD87A9-8FAA-447E-B22D-00AF09AFD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47108" name="Rectangle 4">
            <a:extLst>
              <a:ext uri="{FF2B5EF4-FFF2-40B4-BE49-F238E27FC236}">
                <a16:creationId xmlns:a16="http://schemas.microsoft.com/office/drawing/2014/main" id="{1D4E2D6E-D051-44EE-9C10-B971FF291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47109" name="Rectangle 5">
            <a:extLst>
              <a:ext uri="{FF2B5EF4-FFF2-40B4-BE49-F238E27FC236}">
                <a16:creationId xmlns:a16="http://schemas.microsoft.com/office/drawing/2014/main" id="{E601D248-806D-4024-B632-6EF4DF87F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47110" name="Rectangle 6">
            <a:extLst>
              <a:ext uri="{FF2B5EF4-FFF2-40B4-BE49-F238E27FC236}">
                <a16:creationId xmlns:a16="http://schemas.microsoft.com/office/drawing/2014/main" id="{003C109D-AE70-4C5A-AAE4-B94A55656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01772622-70F8-45B0-9058-812EF1C46CCA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476250"/>
            <a:ext cx="7416800" cy="2705100"/>
            <a:chOff x="340" y="1026"/>
            <a:chExt cx="4416" cy="2792"/>
          </a:xfrm>
        </p:grpSpPr>
        <p:grpSp>
          <p:nvGrpSpPr>
            <p:cNvPr id="47195" name="Group 8">
              <a:extLst>
                <a:ext uri="{FF2B5EF4-FFF2-40B4-BE49-F238E27FC236}">
                  <a16:creationId xmlns:a16="http://schemas.microsoft.com/office/drawing/2014/main" id="{2ED41035-7074-48BA-9149-7A63145808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" y="1026"/>
              <a:ext cx="4416" cy="2792"/>
              <a:chOff x="336" y="1008"/>
              <a:chExt cx="4416" cy="2792"/>
            </a:xfrm>
          </p:grpSpPr>
          <p:sp>
            <p:nvSpPr>
              <p:cNvPr id="47205" name="AutoShape 9">
                <a:extLst>
                  <a:ext uri="{FF2B5EF4-FFF2-40B4-BE49-F238E27FC236}">
                    <a16:creationId xmlns:a16="http://schemas.microsoft.com/office/drawing/2014/main" id="{9892DE7E-09ED-4FA0-B576-8D735F9E89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47206" name="AutoShape 10">
                <a:extLst>
                  <a:ext uri="{FF2B5EF4-FFF2-40B4-BE49-F238E27FC236}">
                    <a16:creationId xmlns:a16="http://schemas.microsoft.com/office/drawing/2014/main" id="{A661F31C-FEA0-4AEE-A1C5-A5D9B2C6F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47207" name="AutoShape 11">
                <a:extLst>
                  <a:ext uri="{FF2B5EF4-FFF2-40B4-BE49-F238E27FC236}">
                    <a16:creationId xmlns:a16="http://schemas.microsoft.com/office/drawing/2014/main" id="{393447F2-AEFF-4F3F-AFFC-8EBC869BEB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47208" name="AutoShape 12">
                <a:extLst>
                  <a:ext uri="{FF2B5EF4-FFF2-40B4-BE49-F238E27FC236}">
                    <a16:creationId xmlns:a16="http://schemas.microsoft.com/office/drawing/2014/main" id="{56D58FB2-31C6-45B1-9015-A4D56EB350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47209" name="AutoShape 13">
                <a:extLst>
                  <a:ext uri="{FF2B5EF4-FFF2-40B4-BE49-F238E27FC236}">
                    <a16:creationId xmlns:a16="http://schemas.microsoft.com/office/drawing/2014/main" id="{04BE6AC4-941C-40BB-9B31-B532E2ACE6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47210" name="AutoShape 14">
                <a:extLst>
                  <a:ext uri="{FF2B5EF4-FFF2-40B4-BE49-F238E27FC236}">
                    <a16:creationId xmlns:a16="http://schemas.microsoft.com/office/drawing/2014/main" id="{2190376E-DBEC-4B76-9E41-23B0A46A78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cxnSp>
            <p:nvCxnSpPr>
              <p:cNvPr id="47211" name="AutoShape 15">
                <a:extLst>
                  <a:ext uri="{FF2B5EF4-FFF2-40B4-BE49-F238E27FC236}">
                    <a16:creationId xmlns:a16="http://schemas.microsoft.com/office/drawing/2014/main" id="{E9BDD673-583F-4848-BA3A-315696FB2619}"/>
                  </a:ext>
                </a:extLst>
              </p:cNvPr>
              <p:cNvCxnSpPr>
                <a:cxnSpLocks noChangeShapeType="1"/>
                <a:stCxn id="47205" idx="7"/>
                <a:endCxn id="47206" idx="3"/>
              </p:cNvCxnSpPr>
              <p:nvPr/>
            </p:nvCxnSpPr>
            <p:spPr bwMode="auto">
              <a:xfrm flipV="1">
                <a:off x="658" y="1426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212" name="AutoShape 16">
                <a:extLst>
                  <a:ext uri="{FF2B5EF4-FFF2-40B4-BE49-F238E27FC236}">
                    <a16:creationId xmlns:a16="http://schemas.microsoft.com/office/drawing/2014/main" id="{37EC97B1-A57E-4E90-B0BC-81562917A355}"/>
                  </a:ext>
                </a:extLst>
              </p:cNvPr>
              <p:cNvCxnSpPr>
                <a:cxnSpLocks noChangeShapeType="1"/>
                <a:stCxn id="47206" idx="6"/>
                <a:endCxn id="47209" idx="2"/>
              </p:cNvCxnSpPr>
              <p:nvPr/>
            </p:nvCxnSpPr>
            <p:spPr bwMode="auto">
              <a:xfrm>
                <a:off x="1680" y="1392"/>
                <a:ext cx="163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213" name="AutoShape 17">
                <a:extLst>
                  <a:ext uri="{FF2B5EF4-FFF2-40B4-BE49-F238E27FC236}">
                    <a16:creationId xmlns:a16="http://schemas.microsoft.com/office/drawing/2014/main" id="{09FFECCC-1B93-4349-9ACF-65827F2FE5DD}"/>
                  </a:ext>
                </a:extLst>
              </p:cNvPr>
              <p:cNvCxnSpPr>
                <a:cxnSpLocks noChangeShapeType="1"/>
                <a:stCxn id="47209" idx="5"/>
                <a:endCxn id="47208" idx="1"/>
              </p:cNvCxnSpPr>
              <p:nvPr/>
            </p:nvCxnSpPr>
            <p:spPr bwMode="auto">
              <a:xfrm>
                <a:off x="3394" y="1426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214" name="AutoShape 18">
                <a:extLst>
                  <a:ext uri="{FF2B5EF4-FFF2-40B4-BE49-F238E27FC236}">
                    <a16:creationId xmlns:a16="http://schemas.microsoft.com/office/drawing/2014/main" id="{6481115A-E7DE-4AC9-BB57-A83DE02A1E5A}"/>
                  </a:ext>
                </a:extLst>
              </p:cNvPr>
              <p:cNvCxnSpPr>
                <a:cxnSpLocks noChangeShapeType="1"/>
                <a:stCxn id="47208" idx="3"/>
                <a:endCxn id="47210" idx="7"/>
              </p:cNvCxnSpPr>
              <p:nvPr/>
            </p:nvCxnSpPr>
            <p:spPr bwMode="auto">
              <a:xfrm flipH="1">
                <a:off x="3394" y="2338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215" name="AutoShape 19">
                <a:extLst>
                  <a:ext uri="{FF2B5EF4-FFF2-40B4-BE49-F238E27FC236}">
                    <a16:creationId xmlns:a16="http://schemas.microsoft.com/office/drawing/2014/main" id="{61F31A44-50B6-4F7A-9061-F3799F596001}"/>
                  </a:ext>
                </a:extLst>
              </p:cNvPr>
              <p:cNvCxnSpPr>
                <a:cxnSpLocks noChangeShapeType="1"/>
                <a:stCxn id="47210" idx="2"/>
                <a:endCxn id="47207" idx="6"/>
              </p:cNvCxnSpPr>
              <p:nvPr/>
            </p:nvCxnSpPr>
            <p:spPr bwMode="auto">
              <a:xfrm flipH="1">
                <a:off x="1680" y="3216"/>
                <a:ext cx="163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216" name="AutoShape 20">
                <a:extLst>
                  <a:ext uri="{FF2B5EF4-FFF2-40B4-BE49-F238E27FC236}">
                    <a16:creationId xmlns:a16="http://schemas.microsoft.com/office/drawing/2014/main" id="{F92068B8-97A8-4519-A05B-D38C614097B4}"/>
                  </a:ext>
                </a:extLst>
              </p:cNvPr>
              <p:cNvCxnSpPr>
                <a:cxnSpLocks noChangeShapeType="1"/>
                <a:stCxn id="47207" idx="1"/>
                <a:endCxn id="47205" idx="5"/>
              </p:cNvCxnSpPr>
              <p:nvPr/>
            </p:nvCxnSpPr>
            <p:spPr bwMode="auto">
              <a:xfrm flipH="1" flipV="1">
                <a:off x="658" y="2338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217" name="AutoShape 21">
                <a:extLst>
                  <a:ext uri="{FF2B5EF4-FFF2-40B4-BE49-F238E27FC236}">
                    <a16:creationId xmlns:a16="http://schemas.microsoft.com/office/drawing/2014/main" id="{A0F196D0-E55A-4472-9D19-434C36D0CC1D}"/>
                  </a:ext>
                </a:extLst>
              </p:cNvPr>
              <p:cNvCxnSpPr>
                <a:cxnSpLocks noChangeShapeType="1"/>
                <a:stCxn id="47207" idx="0"/>
                <a:endCxn id="47206" idx="4"/>
              </p:cNvCxnSpPr>
              <p:nvPr/>
            </p:nvCxnSpPr>
            <p:spPr bwMode="auto">
              <a:xfrm flipV="1">
                <a:off x="1632" y="1440"/>
                <a:ext cx="0" cy="1728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218" name="AutoShape 22">
                <a:extLst>
                  <a:ext uri="{FF2B5EF4-FFF2-40B4-BE49-F238E27FC236}">
                    <a16:creationId xmlns:a16="http://schemas.microsoft.com/office/drawing/2014/main" id="{68BEE70B-7F76-4972-A4B7-DD4AD2F40C4C}"/>
                  </a:ext>
                </a:extLst>
              </p:cNvPr>
              <p:cNvCxnSpPr>
                <a:cxnSpLocks noChangeShapeType="1"/>
                <a:stCxn id="47210" idx="0"/>
                <a:endCxn id="47209" idx="4"/>
              </p:cNvCxnSpPr>
              <p:nvPr/>
            </p:nvCxnSpPr>
            <p:spPr bwMode="auto">
              <a:xfrm flipV="1">
                <a:off x="3360" y="1440"/>
                <a:ext cx="0" cy="1728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219" name="AutoShape 23">
                <a:extLst>
                  <a:ext uri="{FF2B5EF4-FFF2-40B4-BE49-F238E27FC236}">
                    <a16:creationId xmlns:a16="http://schemas.microsoft.com/office/drawing/2014/main" id="{12CFD085-4126-479E-AA2D-33CBEC82B341}"/>
                  </a:ext>
                </a:extLst>
              </p:cNvPr>
              <p:cNvCxnSpPr>
                <a:cxnSpLocks noChangeShapeType="1"/>
                <a:stCxn id="47207" idx="7"/>
                <a:endCxn id="47209" idx="3"/>
              </p:cNvCxnSpPr>
              <p:nvPr/>
            </p:nvCxnSpPr>
            <p:spPr bwMode="auto">
              <a:xfrm flipV="1">
                <a:off x="1666" y="1426"/>
                <a:ext cx="1660" cy="1756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308120" name="Text Box 24">
                <a:extLst>
                  <a:ext uri="{FF2B5EF4-FFF2-40B4-BE49-F238E27FC236}">
                    <a16:creationId xmlns:a16="http://schemas.microsoft.com/office/drawing/2014/main" id="{3ADA215D-99F0-430B-A594-BF077DD204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" y="2112"/>
                <a:ext cx="288" cy="5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a</a:t>
                </a:r>
              </a:p>
            </p:txBody>
          </p:sp>
          <p:sp>
            <p:nvSpPr>
              <p:cNvPr id="2308121" name="Text Box 25">
                <a:extLst>
                  <a:ext uri="{FF2B5EF4-FFF2-40B4-BE49-F238E27FC236}">
                    <a16:creationId xmlns:a16="http://schemas.microsoft.com/office/drawing/2014/main" id="{1B2A3C33-96ED-4330-BFF0-A8E6D45987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1008"/>
                <a:ext cx="285" cy="5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b</a:t>
                </a:r>
              </a:p>
            </p:txBody>
          </p:sp>
          <p:sp>
            <p:nvSpPr>
              <p:cNvPr id="2308122" name="Text Box 26">
                <a:extLst>
                  <a:ext uri="{FF2B5EF4-FFF2-40B4-BE49-F238E27FC236}">
                    <a16:creationId xmlns:a16="http://schemas.microsoft.com/office/drawing/2014/main" id="{AD220EA4-9842-4F8D-BBD5-3C78487EF2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1008"/>
                <a:ext cx="288" cy="5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d</a:t>
                </a:r>
              </a:p>
            </p:txBody>
          </p:sp>
          <p:sp>
            <p:nvSpPr>
              <p:cNvPr id="2308123" name="Text Box 27">
                <a:extLst>
                  <a:ext uri="{FF2B5EF4-FFF2-40B4-BE49-F238E27FC236}">
                    <a16:creationId xmlns:a16="http://schemas.microsoft.com/office/drawing/2014/main" id="{6C3CDF72-9770-4B0E-9C50-93466E6BE0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2112"/>
                <a:ext cx="288" cy="5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z</a:t>
                </a:r>
              </a:p>
            </p:txBody>
          </p:sp>
          <p:sp>
            <p:nvSpPr>
              <p:cNvPr id="2308124" name="Text Box 28">
                <a:extLst>
                  <a:ext uri="{FF2B5EF4-FFF2-40B4-BE49-F238E27FC236}">
                    <a16:creationId xmlns:a16="http://schemas.microsoft.com/office/drawing/2014/main" id="{85E90AB5-61CB-44AD-9E7E-72C7DCC6F6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3264"/>
                <a:ext cx="285" cy="5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e</a:t>
                </a:r>
              </a:p>
            </p:txBody>
          </p:sp>
          <p:sp>
            <p:nvSpPr>
              <p:cNvPr id="2308125" name="Text Box 29">
                <a:extLst>
                  <a:ext uri="{FF2B5EF4-FFF2-40B4-BE49-F238E27FC236}">
                    <a16:creationId xmlns:a16="http://schemas.microsoft.com/office/drawing/2014/main" id="{9AF5C65C-CDFD-4525-808F-3228DFE70C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3264"/>
                <a:ext cx="285" cy="5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c</a:t>
                </a:r>
              </a:p>
            </p:txBody>
          </p:sp>
        </p:grpSp>
        <p:sp>
          <p:nvSpPr>
            <p:cNvPr id="2308126" name="Text Box 30">
              <a:extLst>
                <a:ext uri="{FF2B5EF4-FFF2-40B4-BE49-F238E27FC236}">
                  <a16:creationId xmlns:a16="http://schemas.microsoft.com/office/drawing/2014/main" id="{B4D02809-F783-4C95-8385-436E88AF21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" y="1585"/>
              <a:ext cx="285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2308127" name="Text Box 31">
              <a:extLst>
                <a:ext uri="{FF2B5EF4-FFF2-40B4-BE49-F238E27FC236}">
                  <a16:creationId xmlns:a16="http://schemas.microsoft.com/office/drawing/2014/main" id="{EA226C1D-6F6C-4BA7-A53B-02AE64C27A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" y="2737"/>
              <a:ext cx="285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2308128" name="Text Box 32">
              <a:extLst>
                <a:ext uri="{FF2B5EF4-FFF2-40B4-BE49-F238E27FC236}">
                  <a16:creationId xmlns:a16="http://schemas.microsoft.com/office/drawing/2014/main" id="{BD3C1DFF-848A-4F2C-B3D2-2930CF82A0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3" y="2111"/>
              <a:ext cx="289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2308129" name="Text Box 33">
              <a:extLst>
                <a:ext uri="{FF2B5EF4-FFF2-40B4-BE49-F238E27FC236}">
                  <a16:creationId xmlns:a16="http://schemas.microsoft.com/office/drawing/2014/main" id="{1C422293-5F7F-4ABF-AB74-BCB75FE8FD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3" y="1391"/>
              <a:ext cx="289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5</a:t>
              </a:r>
            </a:p>
          </p:txBody>
        </p:sp>
        <p:sp>
          <p:nvSpPr>
            <p:cNvPr id="2308130" name="Text Box 34">
              <a:extLst>
                <a:ext uri="{FF2B5EF4-FFF2-40B4-BE49-F238E27FC236}">
                  <a16:creationId xmlns:a16="http://schemas.microsoft.com/office/drawing/2014/main" id="{2EC49B6A-7F2C-4121-929B-AAE792421F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063"/>
              <a:ext cx="288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8</a:t>
              </a:r>
            </a:p>
          </p:txBody>
        </p:sp>
        <p:sp>
          <p:nvSpPr>
            <p:cNvPr id="2308131" name="Text Box 35">
              <a:extLst>
                <a:ext uri="{FF2B5EF4-FFF2-40B4-BE49-F238E27FC236}">
                  <a16:creationId xmlns:a16="http://schemas.microsoft.com/office/drawing/2014/main" id="{F85F8670-6F02-483B-BC42-C413CD6CED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3" y="2879"/>
              <a:ext cx="385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10</a:t>
              </a:r>
            </a:p>
          </p:txBody>
        </p:sp>
        <p:sp>
          <p:nvSpPr>
            <p:cNvPr id="2308132" name="Text Box 36">
              <a:extLst>
                <a:ext uri="{FF2B5EF4-FFF2-40B4-BE49-F238E27FC236}">
                  <a16:creationId xmlns:a16="http://schemas.microsoft.com/office/drawing/2014/main" id="{F90690AE-C7F4-4FA1-AAD9-EE6D725D81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2158"/>
              <a:ext cx="288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2308133" name="Text Box 37">
              <a:extLst>
                <a:ext uri="{FF2B5EF4-FFF2-40B4-BE49-F238E27FC236}">
                  <a16:creationId xmlns:a16="http://schemas.microsoft.com/office/drawing/2014/main" id="{DCF971AD-D221-4BF9-B63C-FE2BB64F02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9" y="1536"/>
              <a:ext cx="288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6</a:t>
              </a:r>
            </a:p>
          </p:txBody>
        </p:sp>
        <p:sp>
          <p:nvSpPr>
            <p:cNvPr id="2308134" name="Text Box 38">
              <a:extLst>
                <a:ext uri="{FF2B5EF4-FFF2-40B4-BE49-F238E27FC236}">
                  <a16:creationId xmlns:a16="http://schemas.microsoft.com/office/drawing/2014/main" id="{1D63F0E5-7CE1-4383-A82B-D5FA40FCE1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399"/>
              <a:ext cx="285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3</a:t>
              </a:r>
            </a:p>
          </p:txBody>
        </p:sp>
      </p:grpSp>
      <p:graphicFrame>
        <p:nvGraphicFramePr>
          <p:cNvPr id="2308135" name="Group 39">
            <a:extLst>
              <a:ext uri="{FF2B5EF4-FFF2-40B4-BE49-F238E27FC236}">
                <a16:creationId xmlns:a16="http://schemas.microsoft.com/office/drawing/2014/main" id="{E322AEBF-274F-4CC5-B665-88B65BB260EC}"/>
              </a:ext>
            </a:extLst>
          </p:cNvPr>
          <p:cNvGraphicFramePr>
            <a:graphicFrameLocks noGrp="1"/>
          </p:cNvGraphicFramePr>
          <p:nvPr/>
        </p:nvGraphicFramePr>
        <p:xfrm>
          <a:off x="682625" y="3500438"/>
          <a:ext cx="7561263" cy="2743200"/>
        </p:xfrm>
        <a:graphic>
          <a:graphicData uri="http://schemas.openxmlformats.org/drawingml/2006/table">
            <a:tbl>
              <a:tblPr/>
              <a:tblGrid>
                <a:gridCol w="1008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580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Vertex 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Link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80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0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80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19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z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7194" name="Text Box 2">
            <a:extLst>
              <a:ext uri="{FF2B5EF4-FFF2-40B4-BE49-F238E27FC236}">
                <a16:creationId xmlns:a16="http://schemas.microsoft.com/office/drawing/2014/main" id="{E22E9FDA-7D15-4F0B-B957-E6C3680E0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3810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10.6    Shortest Path Problems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08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08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1">
            <a:extLst>
              <a:ext uri="{FF2B5EF4-FFF2-40B4-BE49-F238E27FC236}">
                <a16:creationId xmlns:a16="http://schemas.microsoft.com/office/drawing/2014/main" id="{5BF5376D-C762-43F5-9BE1-79EE5565A8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00C5772-9AAF-4E60-8884-DF28797CBEC1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71235" name="Text Box 3">
            <a:extLst>
              <a:ext uri="{FF2B5EF4-FFF2-40B4-BE49-F238E27FC236}">
                <a16:creationId xmlns:a16="http://schemas.microsoft.com/office/drawing/2014/main" id="{17E34CDA-BDA8-4DB4-9544-4C4E29860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92150"/>
            <a:ext cx="8424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1.  Introduction</a:t>
            </a:r>
            <a:r>
              <a:rPr kumimoji="1"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6148" name="Line 4">
            <a:extLst>
              <a:ext uri="{FF2B5EF4-FFF2-40B4-BE49-F238E27FC236}">
                <a16:creationId xmlns:a16="http://schemas.microsoft.com/office/drawing/2014/main" id="{73D78871-C4E6-4D06-B145-A03D06E16BC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2263" y="1149350"/>
            <a:ext cx="21590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1237" name="Text Box 5">
            <a:extLst>
              <a:ext uri="{FF2B5EF4-FFF2-40B4-BE49-F238E27FC236}">
                <a16:creationId xmlns:a16="http://schemas.microsoft.com/office/drawing/2014/main" id="{1187455D-4DE2-4205-B2D1-3A952586C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412875"/>
            <a:ext cx="82804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85775" indent="-485775" eaLnBrk="1" hangingPunct="1">
              <a:spcBef>
                <a:spcPct val="30000"/>
              </a:spcBef>
              <a:buFont typeface="Wingdings" panose="05000000000000000000" pitchFamily="2" charset="2"/>
              <a:buChar char="n"/>
              <a:defRPr/>
            </a:pPr>
            <a:r>
              <a:rPr kumimoji="1" lang="en-US" altLang="zh-CN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Weighted graph 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</a:rPr>
              <a:t>G = 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</a:rPr>
              <a:t>V, E, W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)</a:t>
            </a:r>
          </a:p>
          <a:p>
            <a:pPr marL="485775" indent="-485775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       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We can assign weights to the edges of graphs.</a:t>
            </a:r>
            <a:r>
              <a:rPr kumimoji="1" lang="en-US" altLang="zh-CN" i="1" dirty="0">
                <a:solidFill>
                  <a:srgbClr val="008000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                     </a:t>
            </a:r>
            <a:endParaRPr kumimoji="1" lang="en-US" altLang="zh-CN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E1C15AC6-9502-48BB-BB1F-D96A45C51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5D1261AD-EA24-4A84-99CB-35A8AA818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6152" name="Rectangle 8">
            <a:extLst>
              <a:ext uri="{FF2B5EF4-FFF2-40B4-BE49-F238E27FC236}">
                <a16:creationId xmlns:a16="http://schemas.microsoft.com/office/drawing/2014/main" id="{B776979F-5692-4390-83FF-1A0D7ADCA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6153" name="Rectangle 9">
            <a:extLst>
              <a:ext uri="{FF2B5EF4-FFF2-40B4-BE49-F238E27FC236}">
                <a16:creationId xmlns:a16="http://schemas.microsoft.com/office/drawing/2014/main" id="{A14E534B-AF3D-4949-9B13-BEAF5D7F7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id="{62E51C73-2DB6-43C9-B8F7-D8DD13B4B727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4149725"/>
            <a:ext cx="8280400" cy="1570038"/>
            <a:chOff x="249" y="3158"/>
            <a:chExt cx="5216" cy="989"/>
          </a:xfrm>
        </p:grpSpPr>
        <p:graphicFrame>
          <p:nvGraphicFramePr>
            <p:cNvPr id="6157" name="Object 11">
              <a:extLst>
                <a:ext uri="{FF2B5EF4-FFF2-40B4-BE49-F238E27FC236}">
                  <a16:creationId xmlns:a16="http://schemas.microsoft.com/office/drawing/2014/main" id="{7223FEED-9903-4E22-A7C5-ECCBB9B646C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30" y="3204"/>
            <a:ext cx="984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8" name="公式" r:id="rId4" imgW="863225" imgH="203112" progId="Equation.3">
                    <p:embed/>
                  </p:oleObj>
                </mc:Choice>
                <mc:Fallback>
                  <p:oleObj name="公式" r:id="rId4" imgW="863225" imgH="203112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0" y="3204"/>
                          <a:ext cx="984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8" name="Object 12">
              <a:extLst>
                <a:ext uri="{FF2B5EF4-FFF2-40B4-BE49-F238E27FC236}">
                  <a16:creationId xmlns:a16="http://schemas.microsoft.com/office/drawing/2014/main" id="{361288A3-5546-4D8A-A38B-419FDC50231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32" y="3185"/>
            <a:ext cx="66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9" name="公式" r:id="rId6" imgW="482391" imgH="203112" progId="Equation.3">
                    <p:embed/>
                  </p:oleObj>
                </mc:Choice>
                <mc:Fallback>
                  <p:oleObj name="公式" r:id="rId6" imgW="482391" imgH="203112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2" y="3185"/>
                          <a:ext cx="661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9" name="Object 13">
              <a:extLst>
                <a:ext uri="{FF2B5EF4-FFF2-40B4-BE49-F238E27FC236}">
                  <a16:creationId xmlns:a16="http://schemas.microsoft.com/office/drawing/2014/main" id="{7E7ACA80-4168-4B40-A7B7-C465037781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52" y="3657"/>
            <a:ext cx="68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0" name="公式" r:id="rId8" imgW="507780" imgH="203112" progId="Equation.3">
                    <p:embed/>
                  </p:oleObj>
                </mc:Choice>
                <mc:Fallback>
                  <p:oleObj name="公式" r:id="rId8" imgW="507780" imgH="203112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2" y="3657"/>
                          <a:ext cx="68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0" name="Object 14">
              <a:extLst>
                <a:ext uri="{FF2B5EF4-FFF2-40B4-BE49-F238E27FC236}">
                  <a16:creationId xmlns:a16="http://schemas.microsoft.com/office/drawing/2014/main" id="{E865311B-58A6-4809-B235-D5DD9861037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30" y="3639"/>
            <a:ext cx="193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1" name="公式" r:id="rId10" imgW="1422400" imgH="203200" progId="Equation.3">
                    <p:embed/>
                  </p:oleObj>
                </mc:Choice>
                <mc:Fallback>
                  <p:oleObj name="公式" r:id="rId10" imgW="1422400" imgH="2032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0" y="3639"/>
                          <a:ext cx="193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1" name="Text Box 15">
              <a:extLst>
                <a:ext uri="{FF2B5EF4-FFF2-40B4-BE49-F238E27FC236}">
                  <a16:creationId xmlns:a16="http://schemas.microsoft.com/office/drawing/2014/main" id="{7256680B-E700-490E-A87C-A3300438B3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" y="3158"/>
              <a:ext cx="5216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85775" indent="-485775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30000"/>
                </a:spcBef>
                <a:buFont typeface="Wingdings" panose="05000000000000000000" pitchFamily="2" charset="2"/>
                <a:buNone/>
              </a:pPr>
              <a:r>
                <a:rPr kumimoji="1"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    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is a weighted graph, where             is the weight of edge (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,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)             (if                                          ).              </a:t>
              </a:r>
              <a:r>
                <a:rPr kumimoji="1"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find the shortest path between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a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and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</a:p>
          </p:txBody>
        </p:sp>
      </p:grpSp>
      <p:sp>
        <p:nvSpPr>
          <p:cNvPr id="2271248" name="Text Box 16">
            <a:extLst>
              <a:ext uri="{FF2B5EF4-FFF2-40B4-BE49-F238E27FC236}">
                <a16:creationId xmlns:a16="http://schemas.microsoft.com/office/drawing/2014/main" id="{92C05E85-06A2-461B-AA98-E4C7C7DC2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36838"/>
            <a:ext cx="828040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85775" indent="-485775" eaLnBrk="1" hangingPunct="1">
              <a:buFont typeface="Wingdings" panose="05000000000000000000" pitchFamily="2" charset="2"/>
              <a:buChar char="n"/>
              <a:defRPr/>
            </a:pPr>
            <a:r>
              <a:rPr kumimoji="1" lang="en-US" altLang="zh-CN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The length of a path in a weighted graph</a:t>
            </a:r>
          </a:p>
          <a:p>
            <a:pPr marL="485775" indent="-485775" eaLnBrk="1" hangingPunct="1">
              <a:defRPr/>
            </a:pPr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       --  the sum of the weights of the edges of this path. </a:t>
            </a:r>
          </a:p>
          <a:p>
            <a:pPr marL="485775" indent="-485775" eaLnBrk="1" hangingPunct="1">
              <a:spcBef>
                <a:spcPct val="80000"/>
              </a:spcBef>
              <a:buFont typeface="Wingdings" panose="05000000000000000000" pitchFamily="2" charset="2"/>
              <a:buChar char="n"/>
              <a:defRPr/>
            </a:pPr>
            <a:r>
              <a:rPr kumimoji="1" lang="en-US" altLang="zh-CN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Shortest Path Problems      </a:t>
            </a: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                     </a:t>
            </a:r>
            <a:endParaRPr kumimoji="1" lang="en-US" altLang="zh-CN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156" name="Text Box 2">
            <a:extLst>
              <a:ext uri="{FF2B5EF4-FFF2-40B4-BE49-F238E27FC236}">
                <a16:creationId xmlns:a16="http://schemas.microsoft.com/office/drawing/2014/main" id="{11221D0D-B236-4775-BD2F-83D710A1D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3810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10.6    Shortest Path Problems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1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71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1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71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1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71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1248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1">
            <a:extLst>
              <a:ext uri="{FF2B5EF4-FFF2-40B4-BE49-F238E27FC236}">
                <a16:creationId xmlns:a16="http://schemas.microsoft.com/office/drawing/2014/main" id="{4E915771-B93D-453A-B82D-24D5C70D31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CD212CE-4DF1-4A44-BCB1-E222B9BE5F7B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55E9D15C-A2B8-4695-B32C-5510976E9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938BDB96-8917-43C9-919F-6977F3ACB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82C8B63B-2F0E-43C5-B8DF-705BCC9F2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49158" name="Rectangle 6">
            <a:extLst>
              <a:ext uri="{FF2B5EF4-FFF2-40B4-BE49-F238E27FC236}">
                <a16:creationId xmlns:a16="http://schemas.microsoft.com/office/drawing/2014/main" id="{2EF01BCC-2B18-4789-A447-97EA9094F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grpSp>
        <p:nvGrpSpPr>
          <p:cNvPr id="49159" name="Group 7">
            <a:extLst>
              <a:ext uri="{FF2B5EF4-FFF2-40B4-BE49-F238E27FC236}">
                <a16:creationId xmlns:a16="http://schemas.microsoft.com/office/drawing/2014/main" id="{9A4B797D-B095-45B2-A002-E3CA847952EB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476250"/>
            <a:ext cx="7416800" cy="2705100"/>
            <a:chOff x="340" y="1026"/>
            <a:chExt cx="4416" cy="2792"/>
          </a:xfrm>
        </p:grpSpPr>
        <p:grpSp>
          <p:nvGrpSpPr>
            <p:cNvPr id="49244" name="Group 8">
              <a:extLst>
                <a:ext uri="{FF2B5EF4-FFF2-40B4-BE49-F238E27FC236}">
                  <a16:creationId xmlns:a16="http://schemas.microsoft.com/office/drawing/2014/main" id="{5FE43FD2-BA5C-4978-BA2D-1FF4EB7D90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" y="1026"/>
              <a:ext cx="4416" cy="2792"/>
              <a:chOff x="336" y="1008"/>
              <a:chExt cx="4416" cy="2792"/>
            </a:xfrm>
          </p:grpSpPr>
          <p:sp>
            <p:nvSpPr>
              <p:cNvPr id="49254" name="AutoShape 9">
                <a:extLst>
                  <a:ext uri="{FF2B5EF4-FFF2-40B4-BE49-F238E27FC236}">
                    <a16:creationId xmlns:a16="http://schemas.microsoft.com/office/drawing/2014/main" id="{2760B0ED-C8A2-4D8E-9195-9CFAFFA233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49255" name="AutoShape 10">
                <a:extLst>
                  <a:ext uri="{FF2B5EF4-FFF2-40B4-BE49-F238E27FC236}">
                    <a16:creationId xmlns:a16="http://schemas.microsoft.com/office/drawing/2014/main" id="{A2FD8172-1A5F-441A-AA38-7389C86397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49256" name="AutoShape 11">
                <a:extLst>
                  <a:ext uri="{FF2B5EF4-FFF2-40B4-BE49-F238E27FC236}">
                    <a16:creationId xmlns:a16="http://schemas.microsoft.com/office/drawing/2014/main" id="{1A4C6097-EDE3-4588-A6F8-06C7FAA239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49257" name="AutoShape 12">
                <a:extLst>
                  <a:ext uri="{FF2B5EF4-FFF2-40B4-BE49-F238E27FC236}">
                    <a16:creationId xmlns:a16="http://schemas.microsoft.com/office/drawing/2014/main" id="{EC4A488E-9621-42EF-960A-26DFD4A763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49258" name="AutoShape 13">
                <a:extLst>
                  <a:ext uri="{FF2B5EF4-FFF2-40B4-BE49-F238E27FC236}">
                    <a16:creationId xmlns:a16="http://schemas.microsoft.com/office/drawing/2014/main" id="{87F0396B-7837-48DD-ACC7-667F24DC5E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49259" name="AutoShape 14">
                <a:extLst>
                  <a:ext uri="{FF2B5EF4-FFF2-40B4-BE49-F238E27FC236}">
                    <a16:creationId xmlns:a16="http://schemas.microsoft.com/office/drawing/2014/main" id="{C35A6C4F-33C9-458A-8B6B-97BD689FD5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cxnSp>
            <p:nvCxnSpPr>
              <p:cNvPr id="49260" name="AutoShape 15">
                <a:extLst>
                  <a:ext uri="{FF2B5EF4-FFF2-40B4-BE49-F238E27FC236}">
                    <a16:creationId xmlns:a16="http://schemas.microsoft.com/office/drawing/2014/main" id="{D2B86D78-9B57-4D0F-B665-82C897B89B74}"/>
                  </a:ext>
                </a:extLst>
              </p:cNvPr>
              <p:cNvCxnSpPr>
                <a:cxnSpLocks noChangeShapeType="1"/>
                <a:stCxn id="49254" idx="7"/>
                <a:endCxn id="49255" idx="3"/>
              </p:cNvCxnSpPr>
              <p:nvPr/>
            </p:nvCxnSpPr>
            <p:spPr bwMode="auto">
              <a:xfrm flipV="1">
                <a:off x="658" y="1426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261" name="AutoShape 16">
                <a:extLst>
                  <a:ext uri="{FF2B5EF4-FFF2-40B4-BE49-F238E27FC236}">
                    <a16:creationId xmlns:a16="http://schemas.microsoft.com/office/drawing/2014/main" id="{C73A732F-91AF-48A9-BBC2-C337A1413269}"/>
                  </a:ext>
                </a:extLst>
              </p:cNvPr>
              <p:cNvCxnSpPr>
                <a:cxnSpLocks noChangeShapeType="1"/>
                <a:stCxn id="49255" idx="6"/>
                <a:endCxn id="49258" idx="2"/>
              </p:cNvCxnSpPr>
              <p:nvPr/>
            </p:nvCxnSpPr>
            <p:spPr bwMode="auto">
              <a:xfrm>
                <a:off x="1680" y="1392"/>
                <a:ext cx="163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262" name="AutoShape 17">
                <a:extLst>
                  <a:ext uri="{FF2B5EF4-FFF2-40B4-BE49-F238E27FC236}">
                    <a16:creationId xmlns:a16="http://schemas.microsoft.com/office/drawing/2014/main" id="{5171F0B1-8377-4F7E-B2A7-AE3A0B4C43F5}"/>
                  </a:ext>
                </a:extLst>
              </p:cNvPr>
              <p:cNvCxnSpPr>
                <a:cxnSpLocks noChangeShapeType="1"/>
                <a:stCxn id="49258" idx="5"/>
                <a:endCxn id="49257" idx="1"/>
              </p:cNvCxnSpPr>
              <p:nvPr/>
            </p:nvCxnSpPr>
            <p:spPr bwMode="auto">
              <a:xfrm>
                <a:off x="3394" y="1426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263" name="AutoShape 18">
                <a:extLst>
                  <a:ext uri="{FF2B5EF4-FFF2-40B4-BE49-F238E27FC236}">
                    <a16:creationId xmlns:a16="http://schemas.microsoft.com/office/drawing/2014/main" id="{09436424-A355-466E-89D4-C7403F9B88A2}"/>
                  </a:ext>
                </a:extLst>
              </p:cNvPr>
              <p:cNvCxnSpPr>
                <a:cxnSpLocks noChangeShapeType="1"/>
                <a:stCxn id="49257" idx="3"/>
                <a:endCxn id="49259" idx="7"/>
              </p:cNvCxnSpPr>
              <p:nvPr/>
            </p:nvCxnSpPr>
            <p:spPr bwMode="auto">
              <a:xfrm flipH="1">
                <a:off x="3394" y="2338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264" name="AutoShape 19">
                <a:extLst>
                  <a:ext uri="{FF2B5EF4-FFF2-40B4-BE49-F238E27FC236}">
                    <a16:creationId xmlns:a16="http://schemas.microsoft.com/office/drawing/2014/main" id="{CCC9125A-F782-418D-BFF1-02253F13113A}"/>
                  </a:ext>
                </a:extLst>
              </p:cNvPr>
              <p:cNvCxnSpPr>
                <a:cxnSpLocks noChangeShapeType="1"/>
                <a:stCxn id="49259" idx="2"/>
                <a:endCxn id="49256" idx="6"/>
              </p:cNvCxnSpPr>
              <p:nvPr/>
            </p:nvCxnSpPr>
            <p:spPr bwMode="auto">
              <a:xfrm flipH="1">
                <a:off x="1680" y="3216"/>
                <a:ext cx="163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265" name="AutoShape 20">
                <a:extLst>
                  <a:ext uri="{FF2B5EF4-FFF2-40B4-BE49-F238E27FC236}">
                    <a16:creationId xmlns:a16="http://schemas.microsoft.com/office/drawing/2014/main" id="{8A1F384C-B01D-4A56-B1D8-F90AC64D8612}"/>
                  </a:ext>
                </a:extLst>
              </p:cNvPr>
              <p:cNvCxnSpPr>
                <a:cxnSpLocks noChangeShapeType="1"/>
                <a:stCxn id="49256" idx="1"/>
                <a:endCxn id="49254" idx="5"/>
              </p:cNvCxnSpPr>
              <p:nvPr/>
            </p:nvCxnSpPr>
            <p:spPr bwMode="auto">
              <a:xfrm flipH="1" flipV="1">
                <a:off x="658" y="2338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266" name="AutoShape 21">
                <a:extLst>
                  <a:ext uri="{FF2B5EF4-FFF2-40B4-BE49-F238E27FC236}">
                    <a16:creationId xmlns:a16="http://schemas.microsoft.com/office/drawing/2014/main" id="{1C8A2957-BB02-4396-AA9D-CFC515B5B1C6}"/>
                  </a:ext>
                </a:extLst>
              </p:cNvPr>
              <p:cNvCxnSpPr>
                <a:cxnSpLocks noChangeShapeType="1"/>
                <a:stCxn id="49256" idx="0"/>
                <a:endCxn id="49255" idx="4"/>
              </p:cNvCxnSpPr>
              <p:nvPr/>
            </p:nvCxnSpPr>
            <p:spPr bwMode="auto">
              <a:xfrm flipV="1">
                <a:off x="1632" y="1440"/>
                <a:ext cx="0" cy="1728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267" name="AutoShape 22">
                <a:extLst>
                  <a:ext uri="{FF2B5EF4-FFF2-40B4-BE49-F238E27FC236}">
                    <a16:creationId xmlns:a16="http://schemas.microsoft.com/office/drawing/2014/main" id="{C8ECF9D5-DD8A-4E9E-8508-F049781EE9D8}"/>
                  </a:ext>
                </a:extLst>
              </p:cNvPr>
              <p:cNvCxnSpPr>
                <a:cxnSpLocks noChangeShapeType="1"/>
                <a:stCxn id="49259" idx="0"/>
                <a:endCxn id="49258" idx="4"/>
              </p:cNvCxnSpPr>
              <p:nvPr/>
            </p:nvCxnSpPr>
            <p:spPr bwMode="auto">
              <a:xfrm flipV="1">
                <a:off x="3360" y="1440"/>
                <a:ext cx="0" cy="1728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268" name="AutoShape 23">
                <a:extLst>
                  <a:ext uri="{FF2B5EF4-FFF2-40B4-BE49-F238E27FC236}">
                    <a16:creationId xmlns:a16="http://schemas.microsoft.com/office/drawing/2014/main" id="{62E825CE-90B7-4DF6-ACFD-1B3225FA03BD}"/>
                  </a:ext>
                </a:extLst>
              </p:cNvPr>
              <p:cNvCxnSpPr>
                <a:cxnSpLocks noChangeShapeType="1"/>
                <a:stCxn id="49256" idx="7"/>
                <a:endCxn id="49258" idx="3"/>
              </p:cNvCxnSpPr>
              <p:nvPr/>
            </p:nvCxnSpPr>
            <p:spPr bwMode="auto">
              <a:xfrm flipV="1">
                <a:off x="1666" y="1426"/>
                <a:ext cx="1660" cy="1756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310168" name="Text Box 24">
                <a:extLst>
                  <a:ext uri="{FF2B5EF4-FFF2-40B4-BE49-F238E27FC236}">
                    <a16:creationId xmlns:a16="http://schemas.microsoft.com/office/drawing/2014/main" id="{4C9B376C-4C3E-415C-B679-103C99B143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" y="2112"/>
                <a:ext cx="288" cy="5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a</a:t>
                </a:r>
              </a:p>
            </p:txBody>
          </p:sp>
          <p:sp>
            <p:nvSpPr>
              <p:cNvPr id="2310169" name="Text Box 25">
                <a:extLst>
                  <a:ext uri="{FF2B5EF4-FFF2-40B4-BE49-F238E27FC236}">
                    <a16:creationId xmlns:a16="http://schemas.microsoft.com/office/drawing/2014/main" id="{CE751F84-E7C0-4C9A-8927-AD9A987BD9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1008"/>
                <a:ext cx="285" cy="5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b</a:t>
                </a:r>
              </a:p>
            </p:txBody>
          </p:sp>
          <p:sp>
            <p:nvSpPr>
              <p:cNvPr id="2310170" name="Text Box 26">
                <a:extLst>
                  <a:ext uri="{FF2B5EF4-FFF2-40B4-BE49-F238E27FC236}">
                    <a16:creationId xmlns:a16="http://schemas.microsoft.com/office/drawing/2014/main" id="{AB9D2F81-8E87-4EA8-840C-B7E25CFB90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1008"/>
                <a:ext cx="288" cy="5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d</a:t>
                </a:r>
              </a:p>
            </p:txBody>
          </p:sp>
          <p:sp>
            <p:nvSpPr>
              <p:cNvPr id="2310171" name="Text Box 27">
                <a:extLst>
                  <a:ext uri="{FF2B5EF4-FFF2-40B4-BE49-F238E27FC236}">
                    <a16:creationId xmlns:a16="http://schemas.microsoft.com/office/drawing/2014/main" id="{65A12539-CAFF-43C0-9D59-13F2885B0D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2112"/>
                <a:ext cx="288" cy="5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z</a:t>
                </a:r>
              </a:p>
            </p:txBody>
          </p:sp>
          <p:sp>
            <p:nvSpPr>
              <p:cNvPr id="2310172" name="Text Box 28">
                <a:extLst>
                  <a:ext uri="{FF2B5EF4-FFF2-40B4-BE49-F238E27FC236}">
                    <a16:creationId xmlns:a16="http://schemas.microsoft.com/office/drawing/2014/main" id="{A354B72A-367B-4D7D-BD06-279B15BB22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3264"/>
                <a:ext cx="285" cy="5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e</a:t>
                </a:r>
              </a:p>
            </p:txBody>
          </p:sp>
          <p:sp>
            <p:nvSpPr>
              <p:cNvPr id="2310173" name="Text Box 29">
                <a:extLst>
                  <a:ext uri="{FF2B5EF4-FFF2-40B4-BE49-F238E27FC236}">
                    <a16:creationId xmlns:a16="http://schemas.microsoft.com/office/drawing/2014/main" id="{498D491D-73F7-4904-AD31-56B137E905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3264"/>
                <a:ext cx="285" cy="5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c</a:t>
                </a:r>
              </a:p>
            </p:txBody>
          </p:sp>
        </p:grpSp>
        <p:sp>
          <p:nvSpPr>
            <p:cNvPr id="2310174" name="Text Box 30">
              <a:extLst>
                <a:ext uri="{FF2B5EF4-FFF2-40B4-BE49-F238E27FC236}">
                  <a16:creationId xmlns:a16="http://schemas.microsoft.com/office/drawing/2014/main" id="{43A3B1B1-6C5F-4F60-B7AC-859CFBDCCE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" y="1585"/>
              <a:ext cx="285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2310175" name="Text Box 31">
              <a:extLst>
                <a:ext uri="{FF2B5EF4-FFF2-40B4-BE49-F238E27FC236}">
                  <a16:creationId xmlns:a16="http://schemas.microsoft.com/office/drawing/2014/main" id="{91313413-3538-48D3-9322-421F265270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" y="2737"/>
              <a:ext cx="285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2310176" name="Text Box 32">
              <a:extLst>
                <a:ext uri="{FF2B5EF4-FFF2-40B4-BE49-F238E27FC236}">
                  <a16:creationId xmlns:a16="http://schemas.microsoft.com/office/drawing/2014/main" id="{38269158-83B6-4BBC-887F-71557DC6D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3" y="2111"/>
              <a:ext cx="289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2310177" name="Text Box 33">
              <a:extLst>
                <a:ext uri="{FF2B5EF4-FFF2-40B4-BE49-F238E27FC236}">
                  <a16:creationId xmlns:a16="http://schemas.microsoft.com/office/drawing/2014/main" id="{4D69E8EB-9F8C-451C-AC6B-F0B6983E9D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3" y="1391"/>
              <a:ext cx="289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5</a:t>
              </a:r>
            </a:p>
          </p:txBody>
        </p:sp>
        <p:sp>
          <p:nvSpPr>
            <p:cNvPr id="2310178" name="Text Box 34">
              <a:extLst>
                <a:ext uri="{FF2B5EF4-FFF2-40B4-BE49-F238E27FC236}">
                  <a16:creationId xmlns:a16="http://schemas.microsoft.com/office/drawing/2014/main" id="{13DC045B-07C8-4E9A-8D1D-7AF086015E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063"/>
              <a:ext cx="288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8</a:t>
              </a:r>
            </a:p>
          </p:txBody>
        </p:sp>
        <p:sp>
          <p:nvSpPr>
            <p:cNvPr id="2310179" name="Text Box 35">
              <a:extLst>
                <a:ext uri="{FF2B5EF4-FFF2-40B4-BE49-F238E27FC236}">
                  <a16:creationId xmlns:a16="http://schemas.microsoft.com/office/drawing/2014/main" id="{09202BEA-8E14-4593-AE76-6928663253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3" y="2879"/>
              <a:ext cx="385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10</a:t>
              </a:r>
            </a:p>
          </p:txBody>
        </p:sp>
        <p:sp>
          <p:nvSpPr>
            <p:cNvPr id="2310180" name="Text Box 36">
              <a:extLst>
                <a:ext uri="{FF2B5EF4-FFF2-40B4-BE49-F238E27FC236}">
                  <a16:creationId xmlns:a16="http://schemas.microsoft.com/office/drawing/2014/main" id="{27044971-1963-4F8A-824E-5B7C7E5DF4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2158"/>
              <a:ext cx="288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2310181" name="Text Box 37">
              <a:extLst>
                <a:ext uri="{FF2B5EF4-FFF2-40B4-BE49-F238E27FC236}">
                  <a16:creationId xmlns:a16="http://schemas.microsoft.com/office/drawing/2014/main" id="{166C5A4E-AEC5-4CCF-88A8-06FB3252EC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9" y="1536"/>
              <a:ext cx="288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6</a:t>
              </a:r>
            </a:p>
          </p:txBody>
        </p:sp>
        <p:sp>
          <p:nvSpPr>
            <p:cNvPr id="2310182" name="Text Box 38">
              <a:extLst>
                <a:ext uri="{FF2B5EF4-FFF2-40B4-BE49-F238E27FC236}">
                  <a16:creationId xmlns:a16="http://schemas.microsoft.com/office/drawing/2014/main" id="{36354355-0824-49EA-8A22-64AF79F978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399"/>
              <a:ext cx="285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3</a:t>
              </a:r>
            </a:p>
          </p:txBody>
        </p:sp>
      </p:grpSp>
      <p:graphicFrame>
        <p:nvGraphicFramePr>
          <p:cNvPr id="2310183" name="Group 39">
            <a:extLst>
              <a:ext uri="{FF2B5EF4-FFF2-40B4-BE49-F238E27FC236}">
                <a16:creationId xmlns:a16="http://schemas.microsoft.com/office/drawing/2014/main" id="{5E0ED346-4C5E-4C1D-A11B-67345A36665C}"/>
              </a:ext>
            </a:extLst>
          </p:cNvPr>
          <p:cNvGraphicFramePr>
            <a:graphicFrameLocks noGrp="1"/>
          </p:cNvGraphicFramePr>
          <p:nvPr/>
        </p:nvGraphicFramePr>
        <p:xfrm>
          <a:off x="682625" y="3500438"/>
          <a:ext cx="7561263" cy="2743200"/>
        </p:xfrm>
        <a:graphic>
          <a:graphicData uri="http://schemas.openxmlformats.org/drawingml/2006/table">
            <a:tbl>
              <a:tblPr/>
              <a:tblGrid>
                <a:gridCol w="1008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580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Vertex 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Link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80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0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80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19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z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310265" name="Oval 121">
            <a:extLst>
              <a:ext uri="{FF2B5EF4-FFF2-40B4-BE49-F238E27FC236}">
                <a16:creationId xmlns:a16="http://schemas.microsoft.com/office/drawing/2014/main" id="{41B1AD7A-8176-4478-9B30-4F534DC30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8938" y="3905250"/>
            <a:ext cx="431800" cy="287338"/>
          </a:xfrm>
          <a:prstGeom prst="ellipse">
            <a:avLst/>
          </a:prstGeom>
          <a:noFill/>
          <a:ln w="28575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49243" name="Text Box 2">
            <a:extLst>
              <a:ext uri="{FF2B5EF4-FFF2-40B4-BE49-F238E27FC236}">
                <a16:creationId xmlns:a16="http://schemas.microsoft.com/office/drawing/2014/main" id="{774A9AB8-E04A-4972-A7F7-DC0B10A68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3810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10.6    Shortest Path Problems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1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026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1">
            <a:extLst>
              <a:ext uri="{FF2B5EF4-FFF2-40B4-BE49-F238E27FC236}">
                <a16:creationId xmlns:a16="http://schemas.microsoft.com/office/drawing/2014/main" id="{893C21FF-9E3A-4082-87B2-61595AC1B7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6E3D55D-BDB1-4FC7-852D-068ACC3B3BDA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3D675CD0-7796-4360-8CDA-9D1992825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51204" name="Rectangle 4">
            <a:extLst>
              <a:ext uri="{FF2B5EF4-FFF2-40B4-BE49-F238E27FC236}">
                <a16:creationId xmlns:a16="http://schemas.microsoft.com/office/drawing/2014/main" id="{79257305-6F7A-47A4-A855-42364F796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51205" name="Rectangle 5">
            <a:extLst>
              <a:ext uri="{FF2B5EF4-FFF2-40B4-BE49-F238E27FC236}">
                <a16:creationId xmlns:a16="http://schemas.microsoft.com/office/drawing/2014/main" id="{E2A065D2-197B-48EE-B0A5-A799EF624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51206" name="Rectangle 6">
            <a:extLst>
              <a:ext uri="{FF2B5EF4-FFF2-40B4-BE49-F238E27FC236}">
                <a16:creationId xmlns:a16="http://schemas.microsoft.com/office/drawing/2014/main" id="{7F61C787-9C5A-460D-BAB9-3B4300BCB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grpSp>
        <p:nvGrpSpPr>
          <p:cNvPr id="51207" name="Group 7">
            <a:extLst>
              <a:ext uri="{FF2B5EF4-FFF2-40B4-BE49-F238E27FC236}">
                <a16:creationId xmlns:a16="http://schemas.microsoft.com/office/drawing/2014/main" id="{CA9CAADA-CF20-48DD-BF36-2781457EF228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476250"/>
            <a:ext cx="7416800" cy="2705100"/>
            <a:chOff x="340" y="1026"/>
            <a:chExt cx="4416" cy="2792"/>
          </a:xfrm>
        </p:grpSpPr>
        <p:grpSp>
          <p:nvGrpSpPr>
            <p:cNvPr id="51293" name="Group 8">
              <a:extLst>
                <a:ext uri="{FF2B5EF4-FFF2-40B4-BE49-F238E27FC236}">
                  <a16:creationId xmlns:a16="http://schemas.microsoft.com/office/drawing/2014/main" id="{8CED28D2-B153-4428-8C22-CC705BD7C1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" y="1026"/>
              <a:ext cx="4416" cy="2792"/>
              <a:chOff x="336" y="1008"/>
              <a:chExt cx="4416" cy="2792"/>
            </a:xfrm>
          </p:grpSpPr>
          <p:sp>
            <p:nvSpPr>
              <p:cNvPr id="51303" name="AutoShape 9">
                <a:extLst>
                  <a:ext uri="{FF2B5EF4-FFF2-40B4-BE49-F238E27FC236}">
                    <a16:creationId xmlns:a16="http://schemas.microsoft.com/office/drawing/2014/main" id="{9AAE103E-7CC5-4084-9785-99D4D3FA3D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1304" name="AutoShape 10">
                <a:extLst>
                  <a:ext uri="{FF2B5EF4-FFF2-40B4-BE49-F238E27FC236}">
                    <a16:creationId xmlns:a16="http://schemas.microsoft.com/office/drawing/2014/main" id="{051A92C6-31E0-4EDA-9344-2227DD7D1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1305" name="AutoShape 11">
                <a:extLst>
                  <a:ext uri="{FF2B5EF4-FFF2-40B4-BE49-F238E27FC236}">
                    <a16:creationId xmlns:a16="http://schemas.microsoft.com/office/drawing/2014/main" id="{9D229D7B-A3FC-4A07-8BED-F9731A54D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1306" name="AutoShape 12">
                <a:extLst>
                  <a:ext uri="{FF2B5EF4-FFF2-40B4-BE49-F238E27FC236}">
                    <a16:creationId xmlns:a16="http://schemas.microsoft.com/office/drawing/2014/main" id="{A9D64612-574F-4A7E-800D-83CEF2B246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1307" name="AutoShape 13">
                <a:extLst>
                  <a:ext uri="{FF2B5EF4-FFF2-40B4-BE49-F238E27FC236}">
                    <a16:creationId xmlns:a16="http://schemas.microsoft.com/office/drawing/2014/main" id="{02D857B5-921D-4859-9B52-4F7D947A9E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1308" name="AutoShape 14">
                <a:extLst>
                  <a:ext uri="{FF2B5EF4-FFF2-40B4-BE49-F238E27FC236}">
                    <a16:creationId xmlns:a16="http://schemas.microsoft.com/office/drawing/2014/main" id="{134DF5D6-9AA9-4A44-8A3C-FDB12A893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cxnSp>
            <p:nvCxnSpPr>
              <p:cNvPr id="51309" name="AutoShape 15">
                <a:extLst>
                  <a:ext uri="{FF2B5EF4-FFF2-40B4-BE49-F238E27FC236}">
                    <a16:creationId xmlns:a16="http://schemas.microsoft.com/office/drawing/2014/main" id="{45E454B2-983F-4EE7-AE38-060A0E91DC9A}"/>
                  </a:ext>
                </a:extLst>
              </p:cNvPr>
              <p:cNvCxnSpPr>
                <a:cxnSpLocks noChangeShapeType="1"/>
                <a:stCxn id="51303" idx="7"/>
                <a:endCxn id="51304" idx="3"/>
              </p:cNvCxnSpPr>
              <p:nvPr/>
            </p:nvCxnSpPr>
            <p:spPr bwMode="auto">
              <a:xfrm flipV="1">
                <a:off x="658" y="1426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1310" name="AutoShape 16">
                <a:extLst>
                  <a:ext uri="{FF2B5EF4-FFF2-40B4-BE49-F238E27FC236}">
                    <a16:creationId xmlns:a16="http://schemas.microsoft.com/office/drawing/2014/main" id="{16BB261B-8B86-40C5-81E5-49C16F18311B}"/>
                  </a:ext>
                </a:extLst>
              </p:cNvPr>
              <p:cNvCxnSpPr>
                <a:cxnSpLocks noChangeShapeType="1"/>
                <a:stCxn id="51304" idx="6"/>
                <a:endCxn id="51307" idx="2"/>
              </p:cNvCxnSpPr>
              <p:nvPr/>
            </p:nvCxnSpPr>
            <p:spPr bwMode="auto">
              <a:xfrm>
                <a:off x="1680" y="1392"/>
                <a:ext cx="163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1311" name="AutoShape 17">
                <a:extLst>
                  <a:ext uri="{FF2B5EF4-FFF2-40B4-BE49-F238E27FC236}">
                    <a16:creationId xmlns:a16="http://schemas.microsoft.com/office/drawing/2014/main" id="{41299D25-3A29-4061-90BE-D90925D866C0}"/>
                  </a:ext>
                </a:extLst>
              </p:cNvPr>
              <p:cNvCxnSpPr>
                <a:cxnSpLocks noChangeShapeType="1"/>
                <a:stCxn id="51307" idx="5"/>
                <a:endCxn id="51306" idx="1"/>
              </p:cNvCxnSpPr>
              <p:nvPr/>
            </p:nvCxnSpPr>
            <p:spPr bwMode="auto">
              <a:xfrm>
                <a:off x="3394" y="1426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1312" name="AutoShape 18">
                <a:extLst>
                  <a:ext uri="{FF2B5EF4-FFF2-40B4-BE49-F238E27FC236}">
                    <a16:creationId xmlns:a16="http://schemas.microsoft.com/office/drawing/2014/main" id="{05688943-F196-4DA5-860E-50EE040A151E}"/>
                  </a:ext>
                </a:extLst>
              </p:cNvPr>
              <p:cNvCxnSpPr>
                <a:cxnSpLocks noChangeShapeType="1"/>
                <a:stCxn id="51306" idx="3"/>
                <a:endCxn id="51308" idx="7"/>
              </p:cNvCxnSpPr>
              <p:nvPr/>
            </p:nvCxnSpPr>
            <p:spPr bwMode="auto">
              <a:xfrm flipH="1">
                <a:off x="3394" y="2338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1313" name="AutoShape 19">
                <a:extLst>
                  <a:ext uri="{FF2B5EF4-FFF2-40B4-BE49-F238E27FC236}">
                    <a16:creationId xmlns:a16="http://schemas.microsoft.com/office/drawing/2014/main" id="{29187070-C3A0-4CED-89A1-735E5BED03B6}"/>
                  </a:ext>
                </a:extLst>
              </p:cNvPr>
              <p:cNvCxnSpPr>
                <a:cxnSpLocks noChangeShapeType="1"/>
                <a:stCxn id="51308" idx="2"/>
                <a:endCxn id="51305" idx="6"/>
              </p:cNvCxnSpPr>
              <p:nvPr/>
            </p:nvCxnSpPr>
            <p:spPr bwMode="auto">
              <a:xfrm flipH="1">
                <a:off x="1680" y="3216"/>
                <a:ext cx="163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1314" name="AutoShape 20">
                <a:extLst>
                  <a:ext uri="{FF2B5EF4-FFF2-40B4-BE49-F238E27FC236}">
                    <a16:creationId xmlns:a16="http://schemas.microsoft.com/office/drawing/2014/main" id="{1A89BAE2-3ABB-42EC-913A-C4582A1D1AED}"/>
                  </a:ext>
                </a:extLst>
              </p:cNvPr>
              <p:cNvCxnSpPr>
                <a:cxnSpLocks noChangeShapeType="1"/>
                <a:stCxn id="51305" idx="1"/>
                <a:endCxn id="51303" idx="5"/>
              </p:cNvCxnSpPr>
              <p:nvPr/>
            </p:nvCxnSpPr>
            <p:spPr bwMode="auto">
              <a:xfrm flipH="1" flipV="1">
                <a:off x="658" y="2338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1315" name="AutoShape 21">
                <a:extLst>
                  <a:ext uri="{FF2B5EF4-FFF2-40B4-BE49-F238E27FC236}">
                    <a16:creationId xmlns:a16="http://schemas.microsoft.com/office/drawing/2014/main" id="{52C9EE5C-F9B7-41F4-9380-8037CD2AE86C}"/>
                  </a:ext>
                </a:extLst>
              </p:cNvPr>
              <p:cNvCxnSpPr>
                <a:cxnSpLocks noChangeShapeType="1"/>
                <a:stCxn id="51305" idx="0"/>
                <a:endCxn id="51304" idx="4"/>
              </p:cNvCxnSpPr>
              <p:nvPr/>
            </p:nvCxnSpPr>
            <p:spPr bwMode="auto">
              <a:xfrm flipV="1">
                <a:off x="1632" y="1440"/>
                <a:ext cx="0" cy="1728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1316" name="AutoShape 22">
                <a:extLst>
                  <a:ext uri="{FF2B5EF4-FFF2-40B4-BE49-F238E27FC236}">
                    <a16:creationId xmlns:a16="http://schemas.microsoft.com/office/drawing/2014/main" id="{2E01F792-B110-418D-8353-5B4FAF22D6E6}"/>
                  </a:ext>
                </a:extLst>
              </p:cNvPr>
              <p:cNvCxnSpPr>
                <a:cxnSpLocks noChangeShapeType="1"/>
                <a:stCxn id="51308" idx="0"/>
                <a:endCxn id="51307" idx="4"/>
              </p:cNvCxnSpPr>
              <p:nvPr/>
            </p:nvCxnSpPr>
            <p:spPr bwMode="auto">
              <a:xfrm flipV="1">
                <a:off x="3360" y="1440"/>
                <a:ext cx="0" cy="1728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1317" name="AutoShape 23">
                <a:extLst>
                  <a:ext uri="{FF2B5EF4-FFF2-40B4-BE49-F238E27FC236}">
                    <a16:creationId xmlns:a16="http://schemas.microsoft.com/office/drawing/2014/main" id="{5A1EA7F3-A9CA-4716-AC3A-BDC30730AAA3}"/>
                  </a:ext>
                </a:extLst>
              </p:cNvPr>
              <p:cNvCxnSpPr>
                <a:cxnSpLocks noChangeShapeType="1"/>
                <a:stCxn id="51305" idx="7"/>
                <a:endCxn id="51307" idx="3"/>
              </p:cNvCxnSpPr>
              <p:nvPr/>
            </p:nvCxnSpPr>
            <p:spPr bwMode="auto">
              <a:xfrm flipV="1">
                <a:off x="1666" y="1426"/>
                <a:ext cx="1660" cy="1756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312216" name="Text Box 24">
                <a:extLst>
                  <a:ext uri="{FF2B5EF4-FFF2-40B4-BE49-F238E27FC236}">
                    <a16:creationId xmlns:a16="http://schemas.microsoft.com/office/drawing/2014/main" id="{D80721BA-57E7-41AD-9B01-AFE0191740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" y="2112"/>
                <a:ext cx="288" cy="5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a</a:t>
                </a:r>
              </a:p>
            </p:txBody>
          </p:sp>
          <p:sp>
            <p:nvSpPr>
              <p:cNvPr id="2312217" name="Text Box 25">
                <a:extLst>
                  <a:ext uri="{FF2B5EF4-FFF2-40B4-BE49-F238E27FC236}">
                    <a16:creationId xmlns:a16="http://schemas.microsoft.com/office/drawing/2014/main" id="{EA70710B-2607-42E0-834C-C92A605917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1008"/>
                <a:ext cx="285" cy="5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b</a:t>
                </a:r>
              </a:p>
            </p:txBody>
          </p:sp>
          <p:sp>
            <p:nvSpPr>
              <p:cNvPr id="2312218" name="Text Box 26">
                <a:extLst>
                  <a:ext uri="{FF2B5EF4-FFF2-40B4-BE49-F238E27FC236}">
                    <a16:creationId xmlns:a16="http://schemas.microsoft.com/office/drawing/2014/main" id="{D793785A-8099-4341-8105-8CBD5A731B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1008"/>
                <a:ext cx="288" cy="5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d</a:t>
                </a:r>
              </a:p>
            </p:txBody>
          </p:sp>
          <p:sp>
            <p:nvSpPr>
              <p:cNvPr id="2312219" name="Text Box 27">
                <a:extLst>
                  <a:ext uri="{FF2B5EF4-FFF2-40B4-BE49-F238E27FC236}">
                    <a16:creationId xmlns:a16="http://schemas.microsoft.com/office/drawing/2014/main" id="{F1B04715-8B7E-45E4-8AA3-B3EF4027CD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2112"/>
                <a:ext cx="288" cy="5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z</a:t>
                </a:r>
              </a:p>
            </p:txBody>
          </p:sp>
          <p:sp>
            <p:nvSpPr>
              <p:cNvPr id="2312220" name="Text Box 28">
                <a:extLst>
                  <a:ext uri="{FF2B5EF4-FFF2-40B4-BE49-F238E27FC236}">
                    <a16:creationId xmlns:a16="http://schemas.microsoft.com/office/drawing/2014/main" id="{D8AB9D17-31A3-489E-8F20-63FD3E047A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3264"/>
                <a:ext cx="285" cy="5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e</a:t>
                </a:r>
              </a:p>
            </p:txBody>
          </p:sp>
          <p:sp>
            <p:nvSpPr>
              <p:cNvPr id="2312221" name="Text Box 29">
                <a:extLst>
                  <a:ext uri="{FF2B5EF4-FFF2-40B4-BE49-F238E27FC236}">
                    <a16:creationId xmlns:a16="http://schemas.microsoft.com/office/drawing/2014/main" id="{42C289B5-5DB0-4CD8-BCBF-6A43DC3227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3264"/>
                <a:ext cx="285" cy="5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c</a:t>
                </a:r>
              </a:p>
            </p:txBody>
          </p:sp>
        </p:grpSp>
        <p:sp>
          <p:nvSpPr>
            <p:cNvPr id="2312222" name="Text Box 30">
              <a:extLst>
                <a:ext uri="{FF2B5EF4-FFF2-40B4-BE49-F238E27FC236}">
                  <a16:creationId xmlns:a16="http://schemas.microsoft.com/office/drawing/2014/main" id="{D2F5AB3B-5C21-4671-B376-16CD189CA0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" y="1585"/>
              <a:ext cx="285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2312223" name="Text Box 31">
              <a:extLst>
                <a:ext uri="{FF2B5EF4-FFF2-40B4-BE49-F238E27FC236}">
                  <a16:creationId xmlns:a16="http://schemas.microsoft.com/office/drawing/2014/main" id="{1151308D-BC43-455E-85AD-9D4795CAA3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" y="2737"/>
              <a:ext cx="285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2312224" name="Text Box 32">
              <a:extLst>
                <a:ext uri="{FF2B5EF4-FFF2-40B4-BE49-F238E27FC236}">
                  <a16:creationId xmlns:a16="http://schemas.microsoft.com/office/drawing/2014/main" id="{4781221F-6EAA-42BB-8440-24AB25F15F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3" y="2111"/>
              <a:ext cx="289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2312225" name="Text Box 33">
              <a:extLst>
                <a:ext uri="{FF2B5EF4-FFF2-40B4-BE49-F238E27FC236}">
                  <a16:creationId xmlns:a16="http://schemas.microsoft.com/office/drawing/2014/main" id="{40449E5B-BFC1-46F7-B595-3DA3CC8658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3" y="1391"/>
              <a:ext cx="289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5</a:t>
              </a:r>
            </a:p>
          </p:txBody>
        </p:sp>
        <p:sp>
          <p:nvSpPr>
            <p:cNvPr id="2312226" name="Text Box 34">
              <a:extLst>
                <a:ext uri="{FF2B5EF4-FFF2-40B4-BE49-F238E27FC236}">
                  <a16:creationId xmlns:a16="http://schemas.microsoft.com/office/drawing/2014/main" id="{436DD300-3EF1-4BF3-86D1-898FC4CF57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063"/>
              <a:ext cx="288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8</a:t>
              </a:r>
            </a:p>
          </p:txBody>
        </p:sp>
        <p:sp>
          <p:nvSpPr>
            <p:cNvPr id="2312227" name="Text Box 35">
              <a:extLst>
                <a:ext uri="{FF2B5EF4-FFF2-40B4-BE49-F238E27FC236}">
                  <a16:creationId xmlns:a16="http://schemas.microsoft.com/office/drawing/2014/main" id="{B8666D8E-DDEE-4A39-B8CB-EBC185DB94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3" y="2879"/>
              <a:ext cx="385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10</a:t>
              </a:r>
            </a:p>
          </p:txBody>
        </p:sp>
        <p:sp>
          <p:nvSpPr>
            <p:cNvPr id="2312228" name="Text Box 36">
              <a:extLst>
                <a:ext uri="{FF2B5EF4-FFF2-40B4-BE49-F238E27FC236}">
                  <a16:creationId xmlns:a16="http://schemas.microsoft.com/office/drawing/2014/main" id="{9D89241B-95DB-48AD-9789-F6D8D90740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2158"/>
              <a:ext cx="288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2312229" name="Text Box 37">
              <a:extLst>
                <a:ext uri="{FF2B5EF4-FFF2-40B4-BE49-F238E27FC236}">
                  <a16:creationId xmlns:a16="http://schemas.microsoft.com/office/drawing/2014/main" id="{31BCDAB4-4A4B-4E83-8ACF-B9DEFD48D7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9" y="1536"/>
              <a:ext cx="288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6</a:t>
              </a:r>
            </a:p>
          </p:txBody>
        </p:sp>
        <p:sp>
          <p:nvSpPr>
            <p:cNvPr id="2312230" name="Text Box 38">
              <a:extLst>
                <a:ext uri="{FF2B5EF4-FFF2-40B4-BE49-F238E27FC236}">
                  <a16:creationId xmlns:a16="http://schemas.microsoft.com/office/drawing/2014/main" id="{23CBDC9F-EE8E-4334-BE95-18D2C53BD7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399"/>
              <a:ext cx="285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3</a:t>
              </a:r>
            </a:p>
          </p:txBody>
        </p:sp>
      </p:grpSp>
      <p:graphicFrame>
        <p:nvGraphicFramePr>
          <p:cNvPr id="2312231" name="Group 39">
            <a:extLst>
              <a:ext uri="{FF2B5EF4-FFF2-40B4-BE49-F238E27FC236}">
                <a16:creationId xmlns:a16="http://schemas.microsoft.com/office/drawing/2014/main" id="{7E76E1B9-DF69-4878-9656-4721A3761815}"/>
              </a:ext>
            </a:extLst>
          </p:cNvPr>
          <p:cNvGraphicFramePr>
            <a:graphicFrameLocks noGrp="1"/>
          </p:cNvGraphicFramePr>
          <p:nvPr/>
        </p:nvGraphicFramePr>
        <p:xfrm>
          <a:off x="682625" y="3500438"/>
          <a:ext cx="7561263" cy="2782887"/>
        </p:xfrm>
        <a:graphic>
          <a:graphicData uri="http://schemas.openxmlformats.org/drawingml/2006/table">
            <a:tbl>
              <a:tblPr/>
              <a:tblGrid>
                <a:gridCol w="1008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584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Vertex 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Link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85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3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3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85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24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4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z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1290" name="Oval 121">
            <a:extLst>
              <a:ext uri="{FF2B5EF4-FFF2-40B4-BE49-F238E27FC236}">
                <a16:creationId xmlns:a16="http://schemas.microsoft.com/office/drawing/2014/main" id="{1A3A210C-1134-4D4D-91D6-87120096C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8938" y="3905250"/>
            <a:ext cx="431800" cy="287338"/>
          </a:xfrm>
          <a:prstGeom prst="ellipse">
            <a:avLst/>
          </a:prstGeom>
          <a:noFill/>
          <a:ln w="28575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312314" name="Oval 122">
            <a:extLst>
              <a:ext uri="{FF2B5EF4-FFF2-40B4-BE49-F238E27FC236}">
                <a16:creationId xmlns:a16="http://schemas.microsoft.com/office/drawing/2014/main" id="{A2DF4D38-F547-490A-83C0-66CFAE1F1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5213" y="4668838"/>
            <a:ext cx="431800" cy="287337"/>
          </a:xfrm>
          <a:prstGeom prst="ellipse">
            <a:avLst/>
          </a:prstGeom>
          <a:noFill/>
          <a:ln w="28575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51292" name="Text Box 2">
            <a:extLst>
              <a:ext uri="{FF2B5EF4-FFF2-40B4-BE49-F238E27FC236}">
                <a16:creationId xmlns:a16="http://schemas.microsoft.com/office/drawing/2014/main" id="{CB1FD7F6-0566-41AA-A034-A28ECFF2C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3810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10.6    Shortest Path Problems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23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1">
            <a:extLst>
              <a:ext uri="{FF2B5EF4-FFF2-40B4-BE49-F238E27FC236}">
                <a16:creationId xmlns:a16="http://schemas.microsoft.com/office/drawing/2014/main" id="{BF9B1CE4-029F-4586-85DA-CD89E76595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70FD20B-7C55-4BBA-9D77-71B293C31B14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0645F9B0-722B-4D34-890D-A2529FFFA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16D0B582-D22B-4F83-867D-57E00950A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53253" name="Rectangle 5">
            <a:extLst>
              <a:ext uri="{FF2B5EF4-FFF2-40B4-BE49-F238E27FC236}">
                <a16:creationId xmlns:a16="http://schemas.microsoft.com/office/drawing/2014/main" id="{230D3ADD-B508-466D-AF0C-7D3CD0E85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53254" name="Rectangle 6">
            <a:extLst>
              <a:ext uri="{FF2B5EF4-FFF2-40B4-BE49-F238E27FC236}">
                <a16:creationId xmlns:a16="http://schemas.microsoft.com/office/drawing/2014/main" id="{54A96712-8E7F-4D1A-8E62-FB518DC32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grpSp>
        <p:nvGrpSpPr>
          <p:cNvPr id="53255" name="Group 7">
            <a:extLst>
              <a:ext uri="{FF2B5EF4-FFF2-40B4-BE49-F238E27FC236}">
                <a16:creationId xmlns:a16="http://schemas.microsoft.com/office/drawing/2014/main" id="{A575CAD1-6D5F-4F18-AF2C-938DBC9306B7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476250"/>
            <a:ext cx="7416800" cy="2705100"/>
            <a:chOff x="340" y="1026"/>
            <a:chExt cx="4416" cy="2792"/>
          </a:xfrm>
        </p:grpSpPr>
        <p:grpSp>
          <p:nvGrpSpPr>
            <p:cNvPr id="53342" name="Group 8">
              <a:extLst>
                <a:ext uri="{FF2B5EF4-FFF2-40B4-BE49-F238E27FC236}">
                  <a16:creationId xmlns:a16="http://schemas.microsoft.com/office/drawing/2014/main" id="{7E3694CF-0911-4EB0-AAD1-A43206379B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" y="1026"/>
              <a:ext cx="4416" cy="2792"/>
              <a:chOff x="336" y="1008"/>
              <a:chExt cx="4416" cy="2792"/>
            </a:xfrm>
          </p:grpSpPr>
          <p:sp>
            <p:nvSpPr>
              <p:cNvPr id="53352" name="AutoShape 9">
                <a:extLst>
                  <a:ext uri="{FF2B5EF4-FFF2-40B4-BE49-F238E27FC236}">
                    <a16:creationId xmlns:a16="http://schemas.microsoft.com/office/drawing/2014/main" id="{6C69693E-D6DC-42FC-98B5-D90203AA7C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3353" name="AutoShape 10">
                <a:extLst>
                  <a:ext uri="{FF2B5EF4-FFF2-40B4-BE49-F238E27FC236}">
                    <a16:creationId xmlns:a16="http://schemas.microsoft.com/office/drawing/2014/main" id="{24A50402-A33A-468B-B82A-B4CC528553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3354" name="AutoShape 11">
                <a:extLst>
                  <a:ext uri="{FF2B5EF4-FFF2-40B4-BE49-F238E27FC236}">
                    <a16:creationId xmlns:a16="http://schemas.microsoft.com/office/drawing/2014/main" id="{A69625F4-D479-41E6-BF70-BC206498D1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3355" name="AutoShape 12">
                <a:extLst>
                  <a:ext uri="{FF2B5EF4-FFF2-40B4-BE49-F238E27FC236}">
                    <a16:creationId xmlns:a16="http://schemas.microsoft.com/office/drawing/2014/main" id="{4A089CEC-7571-46FC-BD5C-35F1DA27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3356" name="AutoShape 13">
                <a:extLst>
                  <a:ext uri="{FF2B5EF4-FFF2-40B4-BE49-F238E27FC236}">
                    <a16:creationId xmlns:a16="http://schemas.microsoft.com/office/drawing/2014/main" id="{661585CC-75BB-48E0-A57F-A470899D48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3357" name="AutoShape 14">
                <a:extLst>
                  <a:ext uri="{FF2B5EF4-FFF2-40B4-BE49-F238E27FC236}">
                    <a16:creationId xmlns:a16="http://schemas.microsoft.com/office/drawing/2014/main" id="{2C91F94D-9672-4F81-B741-3B159428EB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cxnSp>
            <p:nvCxnSpPr>
              <p:cNvPr id="53358" name="AutoShape 15">
                <a:extLst>
                  <a:ext uri="{FF2B5EF4-FFF2-40B4-BE49-F238E27FC236}">
                    <a16:creationId xmlns:a16="http://schemas.microsoft.com/office/drawing/2014/main" id="{861C9899-8D9C-4517-88A6-B08FF7BE6E41}"/>
                  </a:ext>
                </a:extLst>
              </p:cNvPr>
              <p:cNvCxnSpPr>
                <a:cxnSpLocks noChangeShapeType="1"/>
                <a:stCxn id="53352" idx="7"/>
                <a:endCxn id="53353" idx="3"/>
              </p:cNvCxnSpPr>
              <p:nvPr/>
            </p:nvCxnSpPr>
            <p:spPr bwMode="auto">
              <a:xfrm flipV="1">
                <a:off x="658" y="1426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3359" name="AutoShape 16">
                <a:extLst>
                  <a:ext uri="{FF2B5EF4-FFF2-40B4-BE49-F238E27FC236}">
                    <a16:creationId xmlns:a16="http://schemas.microsoft.com/office/drawing/2014/main" id="{754AB5E9-184A-4FA1-B832-ED1752AF695B}"/>
                  </a:ext>
                </a:extLst>
              </p:cNvPr>
              <p:cNvCxnSpPr>
                <a:cxnSpLocks noChangeShapeType="1"/>
                <a:stCxn id="53353" idx="6"/>
                <a:endCxn id="53356" idx="2"/>
              </p:cNvCxnSpPr>
              <p:nvPr/>
            </p:nvCxnSpPr>
            <p:spPr bwMode="auto">
              <a:xfrm>
                <a:off x="1680" y="1392"/>
                <a:ext cx="163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3360" name="AutoShape 17">
                <a:extLst>
                  <a:ext uri="{FF2B5EF4-FFF2-40B4-BE49-F238E27FC236}">
                    <a16:creationId xmlns:a16="http://schemas.microsoft.com/office/drawing/2014/main" id="{4E4D6F94-2FF1-441E-B5E4-913A9AC389F1}"/>
                  </a:ext>
                </a:extLst>
              </p:cNvPr>
              <p:cNvCxnSpPr>
                <a:cxnSpLocks noChangeShapeType="1"/>
                <a:stCxn id="53356" idx="5"/>
                <a:endCxn id="53355" idx="1"/>
              </p:cNvCxnSpPr>
              <p:nvPr/>
            </p:nvCxnSpPr>
            <p:spPr bwMode="auto">
              <a:xfrm>
                <a:off x="3394" y="1426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3361" name="AutoShape 18">
                <a:extLst>
                  <a:ext uri="{FF2B5EF4-FFF2-40B4-BE49-F238E27FC236}">
                    <a16:creationId xmlns:a16="http://schemas.microsoft.com/office/drawing/2014/main" id="{5FFBD036-E36B-4DAE-A463-ADD797636A14}"/>
                  </a:ext>
                </a:extLst>
              </p:cNvPr>
              <p:cNvCxnSpPr>
                <a:cxnSpLocks noChangeShapeType="1"/>
                <a:stCxn id="53355" idx="3"/>
                <a:endCxn id="53357" idx="7"/>
              </p:cNvCxnSpPr>
              <p:nvPr/>
            </p:nvCxnSpPr>
            <p:spPr bwMode="auto">
              <a:xfrm flipH="1">
                <a:off x="3394" y="2338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3362" name="AutoShape 19">
                <a:extLst>
                  <a:ext uri="{FF2B5EF4-FFF2-40B4-BE49-F238E27FC236}">
                    <a16:creationId xmlns:a16="http://schemas.microsoft.com/office/drawing/2014/main" id="{9D5E0BEF-F60F-4F3A-A099-9083464B9CA5}"/>
                  </a:ext>
                </a:extLst>
              </p:cNvPr>
              <p:cNvCxnSpPr>
                <a:cxnSpLocks noChangeShapeType="1"/>
                <a:stCxn id="53357" idx="2"/>
                <a:endCxn id="53354" idx="6"/>
              </p:cNvCxnSpPr>
              <p:nvPr/>
            </p:nvCxnSpPr>
            <p:spPr bwMode="auto">
              <a:xfrm flipH="1">
                <a:off x="1680" y="3216"/>
                <a:ext cx="163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3363" name="AutoShape 20">
                <a:extLst>
                  <a:ext uri="{FF2B5EF4-FFF2-40B4-BE49-F238E27FC236}">
                    <a16:creationId xmlns:a16="http://schemas.microsoft.com/office/drawing/2014/main" id="{1AD298F7-056C-4CD4-B001-C1E6404F6192}"/>
                  </a:ext>
                </a:extLst>
              </p:cNvPr>
              <p:cNvCxnSpPr>
                <a:cxnSpLocks noChangeShapeType="1"/>
                <a:stCxn id="53354" idx="1"/>
                <a:endCxn id="53352" idx="5"/>
              </p:cNvCxnSpPr>
              <p:nvPr/>
            </p:nvCxnSpPr>
            <p:spPr bwMode="auto">
              <a:xfrm flipH="1" flipV="1">
                <a:off x="658" y="2338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3364" name="AutoShape 21">
                <a:extLst>
                  <a:ext uri="{FF2B5EF4-FFF2-40B4-BE49-F238E27FC236}">
                    <a16:creationId xmlns:a16="http://schemas.microsoft.com/office/drawing/2014/main" id="{F68913FE-FA3C-4CB5-8BCC-2B4E8FAA23A7}"/>
                  </a:ext>
                </a:extLst>
              </p:cNvPr>
              <p:cNvCxnSpPr>
                <a:cxnSpLocks noChangeShapeType="1"/>
                <a:stCxn id="53354" idx="0"/>
                <a:endCxn id="53353" idx="4"/>
              </p:cNvCxnSpPr>
              <p:nvPr/>
            </p:nvCxnSpPr>
            <p:spPr bwMode="auto">
              <a:xfrm flipV="1">
                <a:off x="1632" y="1440"/>
                <a:ext cx="0" cy="1728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3365" name="AutoShape 22">
                <a:extLst>
                  <a:ext uri="{FF2B5EF4-FFF2-40B4-BE49-F238E27FC236}">
                    <a16:creationId xmlns:a16="http://schemas.microsoft.com/office/drawing/2014/main" id="{F47D48DD-0755-464D-99F5-76B37F8FCA6F}"/>
                  </a:ext>
                </a:extLst>
              </p:cNvPr>
              <p:cNvCxnSpPr>
                <a:cxnSpLocks noChangeShapeType="1"/>
                <a:stCxn id="53357" idx="0"/>
                <a:endCxn id="53356" idx="4"/>
              </p:cNvCxnSpPr>
              <p:nvPr/>
            </p:nvCxnSpPr>
            <p:spPr bwMode="auto">
              <a:xfrm flipV="1">
                <a:off x="3360" y="1440"/>
                <a:ext cx="0" cy="1728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3366" name="AutoShape 23">
                <a:extLst>
                  <a:ext uri="{FF2B5EF4-FFF2-40B4-BE49-F238E27FC236}">
                    <a16:creationId xmlns:a16="http://schemas.microsoft.com/office/drawing/2014/main" id="{0B76460D-66FD-4131-A459-E010125564A3}"/>
                  </a:ext>
                </a:extLst>
              </p:cNvPr>
              <p:cNvCxnSpPr>
                <a:cxnSpLocks noChangeShapeType="1"/>
                <a:stCxn id="53354" idx="7"/>
                <a:endCxn id="53356" idx="3"/>
              </p:cNvCxnSpPr>
              <p:nvPr/>
            </p:nvCxnSpPr>
            <p:spPr bwMode="auto">
              <a:xfrm flipV="1">
                <a:off x="1666" y="1426"/>
                <a:ext cx="1660" cy="1756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314264" name="Text Box 24">
                <a:extLst>
                  <a:ext uri="{FF2B5EF4-FFF2-40B4-BE49-F238E27FC236}">
                    <a16:creationId xmlns:a16="http://schemas.microsoft.com/office/drawing/2014/main" id="{8E326987-D95A-4481-BA49-5A514860C7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" y="2112"/>
                <a:ext cx="288" cy="5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a</a:t>
                </a:r>
              </a:p>
            </p:txBody>
          </p:sp>
          <p:sp>
            <p:nvSpPr>
              <p:cNvPr id="2314265" name="Text Box 25">
                <a:extLst>
                  <a:ext uri="{FF2B5EF4-FFF2-40B4-BE49-F238E27FC236}">
                    <a16:creationId xmlns:a16="http://schemas.microsoft.com/office/drawing/2014/main" id="{F324B09F-7037-48FC-93CE-D9DDCCCDE2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1008"/>
                <a:ext cx="285" cy="5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b</a:t>
                </a:r>
              </a:p>
            </p:txBody>
          </p:sp>
          <p:sp>
            <p:nvSpPr>
              <p:cNvPr id="2314266" name="Text Box 26">
                <a:extLst>
                  <a:ext uri="{FF2B5EF4-FFF2-40B4-BE49-F238E27FC236}">
                    <a16:creationId xmlns:a16="http://schemas.microsoft.com/office/drawing/2014/main" id="{0AAD77C6-3E93-42D5-B618-8666C9F4A6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1008"/>
                <a:ext cx="288" cy="5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d</a:t>
                </a:r>
              </a:p>
            </p:txBody>
          </p:sp>
          <p:sp>
            <p:nvSpPr>
              <p:cNvPr id="2314267" name="Text Box 27">
                <a:extLst>
                  <a:ext uri="{FF2B5EF4-FFF2-40B4-BE49-F238E27FC236}">
                    <a16:creationId xmlns:a16="http://schemas.microsoft.com/office/drawing/2014/main" id="{B356B108-6F2E-4BFF-87BD-A570916599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2112"/>
                <a:ext cx="288" cy="5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z</a:t>
                </a:r>
              </a:p>
            </p:txBody>
          </p:sp>
          <p:sp>
            <p:nvSpPr>
              <p:cNvPr id="2314268" name="Text Box 28">
                <a:extLst>
                  <a:ext uri="{FF2B5EF4-FFF2-40B4-BE49-F238E27FC236}">
                    <a16:creationId xmlns:a16="http://schemas.microsoft.com/office/drawing/2014/main" id="{D12C708D-3E19-4662-B9FA-995235C76C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3264"/>
                <a:ext cx="285" cy="5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e</a:t>
                </a:r>
              </a:p>
            </p:txBody>
          </p:sp>
          <p:sp>
            <p:nvSpPr>
              <p:cNvPr id="2314269" name="Text Box 29">
                <a:extLst>
                  <a:ext uri="{FF2B5EF4-FFF2-40B4-BE49-F238E27FC236}">
                    <a16:creationId xmlns:a16="http://schemas.microsoft.com/office/drawing/2014/main" id="{DAF6FAB2-E7B0-48F8-ABBE-9CE4A80C3B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3264"/>
                <a:ext cx="285" cy="5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c</a:t>
                </a:r>
              </a:p>
            </p:txBody>
          </p:sp>
        </p:grpSp>
        <p:sp>
          <p:nvSpPr>
            <p:cNvPr id="2314270" name="Text Box 30">
              <a:extLst>
                <a:ext uri="{FF2B5EF4-FFF2-40B4-BE49-F238E27FC236}">
                  <a16:creationId xmlns:a16="http://schemas.microsoft.com/office/drawing/2014/main" id="{6BFCB5A6-A4E6-4E82-B63C-A57DF404D6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" y="1585"/>
              <a:ext cx="285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2314271" name="Text Box 31">
              <a:extLst>
                <a:ext uri="{FF2B5EF4-FFF2-40B4-BE49-F238E27FC236}">
                  <a16:creationId xmlns:a16="http://schemas.microsoft.com/office/drawing/2014/main" id="{CEE2EACE-75FE-49CD-9715-DB1901CE76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" y="2737"/>
              <a:ext cx="285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2314272" name="Text Box 32">
              <a:extLst>
                <a:ext uri="{FF2B5EF4-FFF2-40B4-BE49-F238E27FC236}">
                  <a16:creationId xmlns:a16="http://schemas.microsoft.com/office/drawing/2014/main" id="{935C8A0A-C6ED-4B80-B939-F85429733C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3" y="2111"/>
              <a:ext cx="289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2314273" name="Text Box 33">
              <a:extLst>
                <a:ext uri="{FF2B5EF4-FFF2-40B4-BE49-F238E27FC236}">
                  <a16:creationId xmlns:a16="http://schemas.microsoft.com/office/drawing/2014/main" id="{973898E6-76D2-41FD-9C53-5A24ECCB20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3" y="1391"/>
              <a:ext cx="289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5</a:t>
              </a:r>
            </a:p>
          </p:txBody>
        </p:sp>
        <p:sp>
          <p:nvSpPr>
            <p:cNvPr id="2314274" name="Text Box 34">
              <a:extLst>
                <a:ext uri="{FF2B5EF4-FFF2-40B4-BE49-F238E27FC236}">
                  <a16:creationId xmlns:a16="http://schemas.microsoft.com/office/drawing/2014/main" id="{554B77E0-24CA-4ED4-AEFD-BB024D4402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063"/>
              <a:ext cx="288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8</a:t>
              </a:r>
            </a:p>
          </p:txBody>
        </p:sp>
        <p:sp>
          <p:nvSpPr>
            <p:cNvPr id="2314275" name="Text Box 35">
              <a:extLst>
                <a:ext uri="{FF2B5EF4-FFF2-40B4-BE49-F238E27FC236}">
                  <a16:creationId xmlns:a16="http://schemas.microsoft.com/office/drawing/2014/main" id="{4326F967-3031-47A8-8206-7BCD3AA95F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3" y="2879"/>
              <a:ext cx="385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10</a:t>
              </a:r>
            </a:p>
          </p:txBody>
        </p:sp>
        <p:sp>
          <p:nvSpPr>
            <p:cNvPr id="2314276" name="Text Box 36">
              <a:extLst>
                <a:ext uri="{FF2B5EF4-FFF2-40B4-BE49-F238E27FC236}">
                  <a16:creationId xmlns:a16="http://schemas.microsoft.com/office/drawing/2014/main" id="{1DD79023-7F5C-4C5E-ABD4-9421A917D3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2158"/>
              <a:ext cx="288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2314277" name="Text Box 37">
              <a:extLst>
                <a:ext uri="{FF2B5EF4-FFF2-40B4-BE49-F238E27FC236}">
                  <a16:creationId xmlns:a16="http://schemas.microsoft.com/office/drawing/2014/main" id="{0971D89F-1FF9-40DD-ADFD-007C76C076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9" y="1536"/>
              <a:ext cx="288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6</a:t>
              </a:r>
            </a:p>
          </p:txBody>
        </p:sp>
        <p:sp>
          <p:nvSpPr>
            <p:cNvPr id="2314278" name="Text Box 38">
              <a:extLst>
                <a:ext uri="{FF2B5EF4-FFF2-40B4-BE49-F238E27FC236}">
                  <a16:creationId xmlns:a16="http://schemas.microsoft.com/office/drawing/2014/main" id="{3520EF70-2322-43D4-9453-826EBB9F67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399"/>
              <a:ext cx="285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3</a:t>
              </a:r>
            </a:p>
          </p:txBody>
        </p:sp>
      </p:grpSp>
      <p:graphicFrame>
        <p:nvGraphicFramePr>
          <p:cNvPr id="2314279" name="Group 39">
            <a:extLst>
              <a:ext uri="{FF2B5EF4-FFF2-40B4-BE49-F238E27FC236}">
                <a16:creationId xmlns:a16="http://schemas.microsoft.com/office/drawing/2014/main" id="{65F7E04C-B7C0-4879-8A26-23B5C26CE415}"/>
              </a:ext>
            </a:extLst>
          </p:cNvPr>
          <p:cNvGraphicFramePr>
            <a:graphicFrameLocks noGrp="1"/>
          </p:cNvGraphicFramePr>
          <p:nvPr/>
        </p:nvGraphicFramePr>
        <p:xfrm>
          <a:off x="682625" y="3500438"/>
          <a:ext cx="7561263" cy="2792415"/>
        </p:xfrm>
        <a:graphic>
          <a:graphicData uri="http://schemas.openxmlformats.org/drawingml/2006/table">
            <a:tbl>
              <a:tblPr/>
              <a:tblGrid>
                <a:gridCol w="1008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574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Vertex 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Link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68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c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c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04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c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27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z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3338" name="Oval 121">
            <a:extLst>
              <a:ext uri="{FF2B5EF4-FFF2-40B4-BE49-F238E27FC236}">
                <a16:creationId xmlns:a16="http://schemas.microsoft.com/office/drawing/2014/main" id="{6B933878-03D3-494F-BC66-83B19A79A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8938" y="3905250"/>
            <a:ext cx="431800" cy="287338"/>
          </a:xfrm>
          <a:prstGeom prst="ellipse">
            <a:avLst/>
          </a:prstGeom>
          <a:noFill/>
          <a:ln w="28575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53339" name="Oval 122">
            <a:extLst>
              <a:ext uri="{FF2B5EF4-FFF2-40B4-BE49-F238E27FC236}">
                <a16:creationId xmlns:a16="http://schemas.microsoft.com/office/drawing/2014/main" id="{0B512949-51B7-408F-875C-30910E990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5213" y="4668838"/>
            <a:ext cx="431800" cy="287337"/>
          </a:xfrm>
          <a:prstGeom prst="ellipse">
            <a:avLst/>
          </a:prstGeom>
          <a:noFill/>
          <a:ln w="28575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314363" name="Oval 123">
            <a:extLst>
              <a:ext uri="{FF2B5EF4-FFF2-40B4-BE49-F238E27FC236}">
                <a16:creationId xmlns:a16="http://schemas.microsoft.com/office/drawing/2014/main" id="{D3FC93FC-CEB7-4452-8E92-A8E6711B8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2913" y="4292600"/>
            <a:ext cx="431800" cy="287338"/>
          </a:xfrm>
          <a:prstGeom prst="ellipse">
            <a:avLst/>
          </a:prstGeom>
          <a:noFill/>
          <a:ln w="28575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53341" name="Text Box 2">
            <a:extLst>
              <a:ext uri="{FF2B5EF4-FFF2-40B4-BE49-F238E27FC236}">
                <a16:creationId xmlns:a16="http://schemas.microsoft.com/office/drawing/2014/main" id="{C6FF2C21-8A05-455C-9360-A44AA5CB3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3810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10.6    Shortest Path Problems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36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1">
            <a:extLst>
              <a:ext uri="{FF2B5EF4-FFF2-40B4-BE49-F238E27FC236}">
                <a16:creationId xmlns:a16="http://schemas.microsoft.com/office/drawing/2014/main" id="{A8066D2D-729E-4E7D-8D5B-A99ED3998D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FDD23F3-E373-4088-A75E-801CF7E74B03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CDA73D44-119D-43CA-8201-4D1D437FC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2B2ECBD0-7F23-4CB7-BA40-A23349C05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55301" name="Rectangle 5">
            <a:extLst>
              <a:ext uri="{FF2B5EF4-FFF2-40B4-BE49-F238E27FC236}">
                <a16:creationId xmlns:a16="http://schemas.microsoft.com/office/drawing/2014/main" id="{66A4B577-16E9-4003-914A-565AFF3A3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55302" name="Rectangle 6">
            <a:extLst>
              <a:ext uri="{FF2B5EF4-FFF2-40B4-BE49-F238E27FC236}">
                <a16:creationId xmlns:a16="http://schemas.microsoft.com/office/drawing/2014/main" id="{6C229B58-D92D-42DB-9B50-FDADEBA6C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grpSp>
        <p:nvGrpSpPr>
          <p:cNvPr id="55303" name="Group 7">
            <a:extLst>
              <a:ext uri="{FF2B5EF4-FFF2-40B4-BE49-F238E27FC236}">
                <a16:creationId xmlns:a16="http://schemas.microsoft.com/office/drawing/2014/main" id="{CEE3D63A-4AAA-449D-A9DD-14C580B95FBD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476250"/>
            <a:ext cx="7416800" cy="2705100"/>
            <a:chOff x="340" y="1026"/>
            <a:chExt cx="4416" cy="2792"/>
          </a:xfrm>
        </p:grpSpPr>
        <p:grpSp>
          <p:nvGrpSpPr>
            <p:cNvPr id="55391" name="Group 8">
              <a:extLst>
                <a:ext uri="{FF2B5EF4-FFF2-40B4-BE49-F238E27FC236}">
                  <a16:creationId xmlns:a16="http://schemas.microsoft.com/office/drawing/2014/main" id="{D06A2896-AC90-4E48-B05C-F740726C17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" y="1026"/>
              <a:ext cx="4416" cy="2792"/>
              <a:chOff x="336" y="1008"/>
              <a:chExt cx="4416" cy="2792"/>
            </a:xfrm>
          </p:grpSpPr>
          <p:sp>
            <p:nvSpPr>
              <p:cNvPr id="55401" name="AutoShape 9">
                <a:extLst>
                  <a:ext uri="{FF2B5EF4-FFF2-40B4-BE49-F238E27FC236}">
                    <a16:creationId xmlns:a16="http://schemas.microsoft.com/office/drawing/2014/main" id="{211643A7-48C1-4038-AF71-121FD75BB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5402" name="AutoShape 10">
                <a:extLst>
                  <a:ext uri="{FF2B5EF4-FFF2-40B4-BE49-F238E27FC236}">
                    <a16:creationId xmlns:a16="http://schemas.microsoft.com/office/drawing/2014/main" id="{4EC07983-853F-4200-892F-45B300ED71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5403" name="AutoShape 11">
                <a:extLst>
                  <a:ext uri="{FF2B5EF4-FFF2-40B4-BE49-F238E27FC236}">
                    <a16:creationId xmlns:a16="http://schemas.microsoft.com/office/drawing/2014/main" id="{27AED96C-864C-46B4-9002-3C5978EC86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5404" name="AutoShape 12">
                <a:extLst>
                  <a:ext uri="{FF2B5EF4-FFF2-40B4-BE49-F238E27FC236}">
                    <a16:creationId xmlns:a16="http://schemas.microsoft.com/office/drawing/2014/main" id="{DAC7DCD0-A234-4CE7-9859-EE008B16F6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5405" name="AutoShape 13">
                <a:extLst>
                  <a:ext uri="{FF2B5EF4-FFF2-40B4-BE49-F238E27FC236}">
                    <a16:creationId xmlns:a16="http://schemas.microsoft.com/office/drawing/2014/main" id="{3D77C051-497D-423A-8C4D-D90AB88044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5406" name="AutoShape 14">
                <a:extLst>
                  <a:ext uri="{FF2B5EF4-FFF2-40B4-BE49-F238E27FC236}">
                    <a16:creationId xmlns:a16="http://schemas.microsoft.com/office/drawing/2014/main" id="{A81CA8AF-5238-4717-8D07-B35D741708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cxnSp>
            <p:nvCxnSpPr>
              <p:cNvPr id="55407" name="AutoShape 15">
                <a:extLst>
                  <a:ext uri="{FF2B5EF4-FFF2-40B4-BE49-F238E27FC236}">
                    <a16:creationId xmlns:a16="http://schemas.microsoft.com/office/drawing/2014/main" id="{3F25FD26-9A2F-46E8-B00E-0485317F6A48}"/>
                  </a:ext>
                </a:extLst>
              </p:cNvPr>
              <p:cNvCxnSpPr>
                <a:cxnSpLocks noChangeShapeType="1"/>
                <a:stCxn id="55401" idx="7"/>
                <a:endCxn id="55402" idx="3"/>
              </p:cNvCxnSpPr>
              <p:nvPr/>
            </p:nvCxnSpPr>
            <p:spPr bwMode="auto">
              <a:xfrm flipV="1">
                <a:off x="658" y="1426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5408" name="AutoShape 16">
                <a:extLst>
                  <a:ext uri="{FF2B5EF4-FFF2-40B4-BE49-F238E27FC236}">
                    <a16:creationId xmlns:a16="http://schemas.microsoft.com/office/drawing/2014/main" id="{E37F2273-F00B-4F43-8ADF-FA4C57E55E13}"/>
                  </a:ext>
                </a:extLst>
              </p:cNvPr>
              <p:cNvCxnSpPr>
                <a:cxnSpLocks noChangeShapeType="1"/>
                <a:stCxn id="55402" idx="6"/>
                <a:endCxn id="55405" idx="2"/>
              </p:cNvCxnSpPr>
              <p:nvPr/>
            </p:nvCxnSpPr>
            <p:spPr bwMode="auto">
              <a:xfrm>
                <a:off x="1680" y="1392"/>
                <a:ext cx="163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5409" name="AutoShape 17">
                <a:extLst>
                  <a:ext uri="{FF2B5EF4-FFF2-40B4-BE49-F238E27FC236}">
                    <a16:creationId xmlns:a16="http://schemas.microsoft.com/office/drawing/2014/main" id="{70C1B65E-4FFC-4899-B977-822F5167F427}"/>
                  </a:ext>
                </a:extLst>
              </p:cNvPr>
              <p:cNvCxnSpPr>
                <a:cxnSpLocks noChangeShapeType="1"/>
                <a:stCxn id="55405" idx="5"/>
                <a:endCxn id="55404" idx="1"/>
              </p:cNvCxnSpPr>
              <p:nvPr/>
            </p:nvCxnSpPr>
            <p:spPr bwMode="auto">
              <a:xfrm>
                <a:off x="3394" y="1426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5410" name="AutoShape 18">
                <a:extLst>
                  <a:ext uri="{FF2B5EF4-FFF2-40B4-BE49-F238E27FC236}">
                    <a16:creationId xmlns:a16="http://schemas.microsoft.com/office/drawing/2014/main" id="{594776CF-0AFB-4B29-BBD2-B69176220905}"/>
                  </a:ext>
                </a:extLst>
              </p:cNvPr>
              <p:cNvCxnSpPr>
                <a:cxnSpLocks noChangeShapeType="1"/>
                <a:stCxn id="55404" idx="3"/>
                <a:endCxn id="55406" idx="7"/>
              </p:cNvCxnSpPr>
              <p:nvPr/>
            </p:nvCxnSpPr>
            <p:spPr bwMode="auto">
              <a:xfrm flipH="1">
                <a:off x="3394" y="2338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5411" name="AutoShape 19">
                <a:extLst>
                  <a:ext uri="{FF2B5EF4-FFF2-40B4-BE49-F238E27FC236}">
                    <a16:creationId xmlns:a16="http://schemas.microsoft.com/office/drawing/2014/main" id="{A1AA1A28-0EA2-42D1-B22B-4ED71ED9DD3E}"/>
                  </a:ext>
                </a:extLst>
              </p:cNvPr>
              <p:cNvCxnSpPr>
                <a:cxnSpLocks noChangeShapeType="1"/>
                <a:stCxn id="55406" idx="2"/>
                <a:endCxn id="55403" idx="6"/>
              </p:cNvCxnSpPr>
              <p:nvPr/>
            </p:nvCxnSpPr>
            <p:spPr bwMode="auto">
              <a:xfrm flipH="1">
                <a:off x="1680" y="3216"/>
                <a:ext cx="163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5412" name="AutoShape 20">
                <a:extLst>
                  <a:ext uri="{FF2B5EF4-FFF2-40B4-BE49-F238E27FC236}">
                    <a16:creationId xmlns:a16="http://schemas.microsoft.com/office/drawing/2014/main" id="{02638D9F-47C2-4F98-AFE4-6E31605349B9}"/>
                  </a:ext>
                </a:extLst>
              </p:cNvPr>
              <p:cNvCxnSpPr>
                <a:cxnSpLocks noChangeShapeType="1"/>
                <a:stCxn id="55403" idx="1"/>
                <a:endCxn id="55401" idx="5"/>
              </p:cNvCxnSpPr>
              <p:nvPr/>
            </p:nvCxnSpPr>
            <p:spPr bwMode="auto">
              <a:xfrm flipH="1" flipV="1">
                <a:off x="658" y="2338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5413" name="AutoShape 21">
                <a:extLst>
                  <a:ext uri="{FF2B5EF4-FFF2-40B4-BE49-F238E27FC236}">
                    <a16:creationId xmlns:a16="http://schemas.microsoft.com/office/drawing/2014/main" id="{9CFD4E1B-6EB4-4A3D-944D-C87222CDD9A4}"/>
                  </a:ext>
                </a:extLst>
              </p:cNvPr>
              <p:cNvCxnSpPr>
                <a:cxnSpLocks noChangeShapeType="1"/>
                <a:stCxn id="55403" idx="0"/>
                <a:endCxn id="55402" idx="4"/>
              </p:cNvCxnSpPr>
              <p:nvPr/>
            </p:nvCxnSpPr>
            <p:spPr bwMode="auto">
              <a:xfrm flipV="1">
                <a:off x="1632" y="1440"/>
                <a:ext cx="0" cy="1728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5414" name="AutoShape 22">
                <a:extLst>
                  <a:ext uri="{FF2B5EF4-FFF2-40B4-BE49-F238E27FC236}">
                    <a16:creationId xmlns:a16="http://schemas.microsoft.com/office/drawing/2014/main" id="{8A1AF376-EEB9-468A-9871-283756B6F7A0}"/>
                  </a:ext>
                </a:extLst>
              </p:cNvPr>
              <p:cNvCxnSpPr>
                <a:cxnSpLocks noChangeShapeType="1"/>
                <a:stCxn id="55406" idx="0"/>
                <a:endCxn id="55405" idx="4"/>
              </p:cNvCxnSpPr>
              <p:nvPr/>
            </p:nvCxnSpPr>
            <p:spPr bwMode="auto">
              <a:xfrm flipV="1">
                <a:off x="3360" y="1440"/>
                <a:ext cx="0" cy="1728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5415" name="AutoShape 23">
                <a:extLst>
                  <a:ext uri="{FF2B5EF4-FFF2-40B4-BE49-F238E27FC236}">
                    <a16:creationId xmlns:a16="http://schemas.microsoft.com/office/drawing/2014/main" id="{BE2F3CBA-AB5B-48D6-A23D-9617AC4A95E9}"/>
                  </a:ext>
                </a:extLst>
              </p:cNvPr>
              <p:cNvCxnSpPr>
                <a:cxnSpLocks noChangeShapeType="1"/>
                <a:stCxn id="55403" idx="7"/>
                <a:endCxn id="55405" idx="3"/>
              </p:cNvCxnSpPr>
              <p:nvPr/>
            </p:nvCxnSpPr>
            <p:spPr bwMode="auto">
              <a:xfrm flipV="1">
                <a:off x="1666" y="1426"/>
                <a:ext cx="1660" cy="1756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316312" name="Text Box 24">
                <a:extLst>
                  <a:ext uri="{FF2B5EF4-FFF2-40B4-BE49-F238E27FC236}">
                    <a16:creationId xmlns:a16="http://schemas.microsoft.com/office/drawing/2014/main" id="{603E90F0-5DD3-4566-AF8C-54031D2C7B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" y="2112"/>
                <a:ext cx="288" cy="5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a</a:t>
                </a:r>
              </a:p>
            </p:txBody>
          </p:sp>
          <p:sp>
            <p:nvSpPr>
              <p:cNvPr id="2316313" name="Text Box 25">
                <a:extLst>
                  <a:ext uri="{FF2B5EF4-FFF2-40B4-BE49-F238E27FC236}">
                    <a16:creationId xmlns:a16="http://schemas.microsoft.com/office/drawing/2014/main" id="{9E8C99D0-D931-4874-91DF-6C81A505F6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1008"/>
                <a:ext cx="285" cy="5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b</a:t>
                </a:r>
              </a:p>
            </p:txBody>
          </p:sp>
          <p:sp>
            <p:nvSpPr>
              <p:cNvPr id="2316314" name="Text Box 26">
                <a:extLst>
                  <a:ext uri="{FF2B5EF4-FFF2-40B4-BE49-F238E27FC236}">
                    <a16:creationId xmlns:a16="http://schemas.microsoft.com/office/drawing/2014/main" id="{1FF48841-AB3A-4EBD-8A16-C62691FA72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1008"/>
                <a:ext cx="288" cy="5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d</a:t>
                </a:r>
              </a:p>
            </p:txBody>
          </p:sp>
          <p:sp>
            <p:nvSpPr>
              <p:cNvPr id="2316315" name="Text Box 27">
                <a:extLst>
                  <a:ext uri="{FF2B5EF4-FFF2-40B4-BE49-F238E27FC236}">
                    <a16:creationId xmlns:a16="http://schemas.microsoft.com/office/drawing/2014/main" id="{BC792F4D-CE02-4D56-874A-D19CFF924E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2112"/>
                <a:ext cx="288" cy="5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z</a:t>
                </a:r>
              </a:p>
            </p:txBody>
          </p:sp>
          <p:sp>
            <p:nvSpPr>
              <p:cNvPr id="2316316" name="Text Box 28">
                <a:extLst>
                  <a:ext uri="{FF2B5EF4-FFF2-40B4-BE49-F238E27FC236}">
                    <a16:creationId xmlns:a16="http://schemas.microsoft.com/office/drawing/2014/main" id="{7EBCCBF7-0BF4-4314-B048-0E50FD34E2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3264"/>
                <a:ext cx="285" cy="5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e</a:t>
                </a:r>
              </a:p>
            </p:txBody>
          </p:sp>
          <p:sp>
            <p:nvSpPr>
              <p:cNvPr id="2316317" name="Text Box 29">
                <a:extLst>
                  <a:ext uri="{FF2B5EF4-FFF2-40B4-BE49-F238E27FC236}">
                    <a16:creationId xmlns:a16="http://schemas.microsoft.com/office/drawing/2014/main" id="{5ACBA297-8022-4F57-95FA-664DBE624C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3264"/>
                <a:ext cx="285" cy="5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c</a:t>
                </a:r>
              </a:p>
            </p:txBody>
          </p:sp>
        </p:grpSp>
        <p:sp>
          <p:nvSpPr>
            <p:cNvPr id="2316318" name="Text Box 30">
              <a:extLst>
                <a:ext uri="{FF2B5EF4-FFF2-40B4-BE49-F238E27FC236}">
                  <a16:creationId xmlns:a16="http://schemas.microsoft.com/office/drawing/2014/main" id="{34474155-13CB-4556-905A-E8BF4F343E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" y="1585"/>
              <a:ext cx="285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2316319" name="Text Box 31">
              <a:extLst>
                <a:ext uri="{FF2B5EF4-FFF2-40B4-BE49-F238E27FC236}">
                  <a16:creationId xmlns:a16="http://schemas.microsoft.com/office/drawing/2014/main" id="{DEA41811-C6AF-4C64-B2FD-779CF9D128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" y="2737"/>
              <a:ext cx="285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2316320" name="Text Box 32">
              <a:extLst>
                <a:ext uri="{FF2B5EF4-FFF2-40B4-BE49-F238E27FC236}">
                  <a16:creationId xmlns:a16="http://schemas.microsoft.com/office/drawing/2014/main" id="{B6F6D88A-8A8B-442D-BFC7-F7F32CF432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3" y="2111"/>
              <a:ext cx="289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2316321" name="Text Box 33">
              <a:extLst>
                <a:ext uri="{FF2B5EF4-FFF2-40B4-BE49-F238E27FC236}">
                  <a16:creationId xmlns:a16="http://schemas.microsoft.com/office/drawing/2014/main" id="{1BB89862-2C6E-4569-9A7E-206D5EB32A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3" y="1391"/>
              <a:ext cx="289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5</a:t>
              </a:r>
            </a:p>
          </p:txBody>
        </p:sp>
        <p:sp>
          <p:nvSpPr>
            <p:cNvPr id="2316322" name="Text Box 34">
              <a:extLst>
                <a:ext uri="{FF2B5EF4-FFF2-40B4-BE49-F238E27FC236}">
                  <a16:creationId xmlns:a16="http://schemas.microsoft.com/office/drawing/2014/main" id="{3D0C1FDF-03C3-4BE9-8B57-3B4E9C854F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063"/>
              <a:ext cx="288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8</a:t>
              </a:r>
            </a:p>
          </p:txBody>
        </p:sp>
        <p:sp>
          <p:nvSpPr>
            <p:cNvPr id="2316323" name="Text Box 35">
              <a:extLst>
                <a:ext uri="{FF2B5EF4-FFF2-40B4-BE49-F238E27FC236}">
                  <a16:creationId xmlns:a16="http://schemas.microsoft.com/office/drawing/2014/main" id="{4AE1A45B-2E87-4895-A1F8-E8147D41AD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3" y="2879"/>
              <a:ext cx="385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10</a:t>
              </a:r>
            </a:p>
          </p:txBody>
        </p:sp>
        <p:sp>
          <p:nvSpPr>
            <p:cNvPr id="2316324" name="Text Box 36">
              <a:extLst>
                <a:ext uri="{FF2B5EF4-FFF2-40B4-BE49-F238E27FC236}">
                  <a16:creationId xmlns:a16="http://schemas.microsoft.com/office/drawing/2014/main" id="{0402280C-58C4-47E6-9A56-6B57D4C295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2158"/>
              <a:ext cx="288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2316325" name="Text Box 37">
              <a:extLst>
                <a:ext uri="{FF2B5EF4-FFF2-40B4-BE49-F238E27FC236}">
                  <a16:creationId xmlns:a16="http://schemas.microsoft.com/office/drawing/2014/main" id="{B1E3DF17-6BC3-4FC3-9D3A-931280D626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9" y="1536"/>
              <a:ext cx="288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6</a:t>
              </a:r>
            </a:p>
          </p:txBody>
        </p:sp>
        <p:sp>
          <p:nvSpPr>
            <p:cNvPr id="2316326" name="Text Box 38">
              <a:extLst>
                <a:ext uri="{FF2B5EF4-FFF2-40B4-BE49-F238E27FC236}">
                  <a16:creationId xmlns:a16="http://schemas.microsoft.com/office/drawing/2014/main" id="{512E449B-CB8B-4ED3-A648-E02281635D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399"/>
              <a:ext cx="285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3</a:t>
              </a:r>
            </a:p>
          </p:txBody>
        </p:sp>
      </p:grpSp>
      <p:graphicFrame>
        <p:nvGraphicFramePr>
          <p:cNvPr id="2316327" name="Group 39">
            <a:extLst>
              <a:ext uri="{FF2B5EF4-FFF2-40B4-BE49-F238E27FC236}">
                <a16:creationId xmlns:a16="http://schemas.microsoft.com/office/drawing/2014/main" id="{9BC6FA59-0991-4EB9-9B09-F5DCA159A386}"/>
              </a:ext>
            </a:extLst>
          </p:cNvPr>
          <p:cNvGraphicFramePr>
            <a:graphicFrameLocks noGrp="1"/>
          </p:cNvGraphicFramePr>
          <p:nvPr/>
        </p:nvGraphicFramePr>
        <p:xfrm>
          <a:off x="682625" y="3500438"/>
          <a:ext cx="7561263" cy="2792415"/>
        </p:xfrm>
        <a:graphic>
          <a:graphicData uri="http://schemas.openxmlformats.org/drawingml/2006/table">
            <a:tbl>
              <a:tblPr/>
              <a:tblGrid>
                <a:gridCol w="1008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574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Vertex 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Link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68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c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b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04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c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27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z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5386" name="Oval 121">
            <a:extLst>
              <a:ext uri="{FF2B5EF4-FFF2-40B4-BE49-F238E27FC236}">
                <a16:creationId xmlns:a16="http://schemas.microsoft.com/office/drawing/2014/main" id="{BA1A54D5-3F96-4FE4-BF23-D334F8B85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8938" y="3905250"/>
            <a:ext cx="431800" cy="287338"/>
          </a:xfrm>
          <a:prstGeom prst="ellipse">
            <a:avLst/>
          </a:prstGeom>
          <a:noFill/>
          <a:ln w="28575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55387" name="Oval 122">
            <a:extLst>
              <a:ext uri="{FF2B5EF4-FFF2-40B4-BE49-F238E27FC236}">
                <a16:creationId xmlns:a16="http://schemas.microsoft.com/office/drawing/2014/main" id="{7E535794-BED4-4DF3-B92B-7578FB04C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5213" y="4668838"/>
            <a:ext cx="431800" cy="287337"/>
          </a:xfrm>
          <a:prstGeom prst="ellipse">
            <a:avLst/>
          </a:prstGeom>
          <a:noFill/>
          <a:ln w="28575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55388" name="Oval 123">
            <a:extLst>
              <a:ext uri="{FF2B5EF4-FFF2-40B4-BE49-F238E27FC236}">
                <a16:creationId xmlns:a16="http://schemas.microsoft.com/office/drawing/2014/main" id="{40B9033D-3E67-4023-9454-181ED3584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2913" y="4292600"/>
            <a:ext cx="431800" cy="287338"/>
          </a:xfrm>
          <a:prstGeom prst="ellipse">
            <a:avLst/>
          </a:prstGeom>
          <a:noFill/>
          <a:ln w="28575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316412" name="Oval 124">
            <a:extLst>
              <a:ext uri="{FF2B5EF4-FFF2-40B4-BE49-F238E27FC236}">
                <a16:creationId xmlns:a16="http://schemas.microsoft.com/office/drawing/2014/main" id="{9DA83A81-8D94-41FC-8EF3-4A4D72397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9188" y="5084763"/>
            <a:ext cx="431800" cy="287337"/>
          </a:xfrm>
          <a:prstGeom prst="ellipse">
            <a:avLst/>
          </a:prstGeom>
          <a:noFill/>
          <a:ln w="28575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55390" name="Text Box 2">
            <a:extLst>
              <a:ext uri="{FF2B5EF4-FFF2-40B4-BE49-F238E27FC236}">
                <a16:creationId xmlns:a16="http://schemas.microsoft.com/office/drawing/2014/main" id="{E7A7AEBC-5F01-40E6-87E7-4F506E956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3810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10.6    Shortest Path Problems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1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64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1">
            <a:extLst>
              <a:ext uri="{FF2B5EF4-FFF2-40B4-BE49-F238E27FC236}">
                <a16:creationId xmlns:a16="http://schemas.microsoft.com/office/drawing/2014/main" id="{434023FB-33B2-49BB-B868-343C9D3E5A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995D201-30C8-43D1-8560-2238CEBB04C6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41D2123A-B1F4-451D-B29E-899EF0E03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735880D5-E894-4B95-809A-1237B85F6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4C05CCDA-06FC-487A-A527-1E25D4D4D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57350" name="Rectangle 6">
            <a:extLst>
              <a:ext uri="{FF2B5EF4-FFF2-40B4-BE49-F238E27FC236}">
                <a16:creationId xmlns:a16="http://schemas.microsoft.com/office/drawing/2014/main" id="{B3188A54-E84C-46E8-9BB4-D2CDD9774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grpSp>
        <p:nvGrpSpPr>
          <p:cNvPr id="57351" name="Group 7">
            <a:extLst>
              <a:ext uri="{FF2B5EF4-FFF2-40B4-BE49-F238E27FC236}">
                <a16:creationId xmlns:a16="http://schemas.microsoft.com/office/drawing/2014/main" id="{50B65A17-7857-432E-BE56-49B789566AFA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476250"/>
            <a:ext cx="7416800" cy="2705100"/>
            <a:chOff x="340" y="1026"/>
            <a:chExt cx="4416" cy="2792"/>
          </a:xfrm>
        </p:grpSpPr>
        <p:grpSp>
          <p:nvGrpSpPr>
            <p:cNvPr id="57440" name="Group 8">
              <a:extLst>
                <a:ext uri="{FF2B5EF4-FFF2-40B4-BE49-F238E27FC236}">
                  <a16:creationId xmlns:a16="http://schemas.microsoft.com/office/drawing/2014/main" id="{F5F143AA-32DF-4782-8E34-791E3ADCD0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" y="1026"/>
              <a:ext cx="4416" cy="2792"/>
              <a:chOff x="336" y="1008"/>
              <a:chExt cx="4416" cy="2792"/>
            </a:xfrm>
          </p:grpSpPr>
          <p:sp>
            <p:nvSpPr>
              <p:cNvPr id="57450" name="AutoShape 9">
                <a:extLst>
                  <a:ext uri="{FF2B5EF4-FFF2-40B4-BE49-F238E27FC236}">
                    <a16:creationId xmlns:a16="http://schemas.microsoft.com/office/drawing/2014/main" id="{FD9702A8-ED9B-4BCB-8F4C-A3C40ADE44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7451" name="AutoShape 10">
                <a:extLst>
                  <a:ext uri="{FF2B5EF4-FFF2-40B4-BE49-F238E27FC236}">
                    <a16:creationId xmlns:a16="http://schemas.microsoft.com/office/drawing/2014/main" id="{498FA4C9-CB01-4D6C-BBD7-AE54BDCC25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7452" name="AutoShape 11">
                <a:extLst>
                  <a:ext uri="{FF2B5EF4-FFF2-40B4-BE49-F238E27FC236}">
                    <a16:creationId xmlns:a16="http://schemas.microsoft.com/office/drawing/2014/main" id="{E487EA52-C82A-4B64-9115-6AA99074F7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7453" name="AutoShape 12">
                <a:extLst>
                  <a:ext uri="{FF2B5EF4-FFF2-40B4-BE49-F238E27FC236}">
                    <a16:creationId xmlns:a16="http://schemas.microsoft.com/office/drawing/2014/main" id="{DC609C1C-58C1-482B-A008-DCF22B731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7454" name="AutoShape 13">
                <a:extLst>
                  <a:ext uri="{FF2B5EF4-FFF2-40B4-BE49-F238E27FC236}">
                    <a16:creationId xmlns:a16="http://schemas.microsoft.com/office/drawing/2014/main" id="{607A3D71-119B-4AE2-8FF9-90C70161FF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7455" name="AutoShape 14">
                <a:extLst>
                  <a:ext uri="{FF2B5EF4-FFF2-40B4-BE49-F238E27FC236}">
                    <a16:creationId xmlns:a16="http://schemas.microsoft.com/office/drawing/2014/main" id="{6A4645E8-A2E8-46FB-8E65-EBB326E7A3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cxnSp>
            <p:nvCxnSpPr>
              <p:cNvPr id="57456" name="AutoShape 15">
                <a:extLst>
                  <a:ext uri="{FF2B5EF4-FFF2-40B4-BE49-F238E27FC236}">
                    <a16:creationId xmlns:a16="http://schemas.microsoft.com/office/drawing/2014/main" id="{8480E265-436B-4C19-A32E-6C6014A7A821}"/>
                  </a:ext>
                </a:extLst>
              </p:cNvPr>
              <p:cNvCxnSpPr>
                <a:cxnSpLocks noChangeShapeType="1"/>
                <a:stCxn id="57450" idx="7"/>
                <a:endCxn id="57451" idx="3"/>
              </p:cNvCxnSpPr>
              <p:nvPr/>
            </p:nvCxnSpPr>
            <p:spPr bwMode="auto">
              <a:xfrm flipV="1">
                <a:off x="658" y="1426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7457" name="AutoShape 16">
                <a:extLst>
                  <a:ext uri="{FF2B5EF4-FFF2-40B4-BE49-F238E27FC236}">
                    <a16:creationId xmlns:a16="http://schemas.microsoft.com/office/drawing/2014/main" id="{9C362633-1B6B-4324-AF55-EFEBAD3A39B6}"/>
                  </a:ext>
                </a:extLst>
              </p:cNvPr>
              <p:cNvCxnSpPr>
                <a:cxnSpLocks noChangeShapeType="1"/>
                <a:stCxn id="57451" idx="6"/>
                <a:endCxn id="57454" idx="2"/>
              </p:cNvCxnSpPr>
              <p:nvPr/>
            </p:nvCxnSpPr>
            <p:spPr bwMode="auto">
              <a:xfrm>
                <a:off x="1680" y="1392"/>
                <a:ext cx="163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7458" name="AutoShape 17">
                <a:extLst>
                  <a:ext uri="{FF2B5EF4-FFF2-40B4-BE49-F238E27FC236}">
                    <a16:creationId xmlns:a16="http://schemas.microsoft.com/office/drawing/2014/main" id="{272A889E-1B63-4975-89DF-483525A23EAC}"/>
                  </a:ext>
                </a:extLst>
              </p:cNvPr>
              <p:cNvCxnSpPr>
                <a:cxnSpLocks noChangeShapeType="1"/>
                <a:stCxn id="57454" idx="5"/>
                <a:endCxn id="57453" idx="1"/>
              </p:cNvCxnSpPr>
              <p:nvPr/>
            </p:nvCxnSpPr>
            <p:spPr bwMode="auto">
              <a:xfrm>
                <a:off x="3394" y="1426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7459" name="AutoShape 18">
                <a:extLst>
                  <a:ext uri="{FF2B5EF4-FFF2-40B4-BE49-F238E27FC236}">
                    <a16:creationId xmlns:a16="http://schemas.microsoft.com/office/drawing/2014/main" id="{66AB0B83-0CCF-4249-B569-2F844296E82A}"/>
                  </a:ext>
                </a:extLst>
              </p:cNvPr>
              <p:cNvCxnSpPr>
                <a:cxnSpLocks noChangeShapeType="1"/>
                <a:stCxn id="57453" idx="3"/>
                <a:endCxn id="57455" idx="7"/>
              </p:cNvCxnSpPr>
              <p:nvPr/>
            </p:nvCxnSpPr>
            <p:spPr bwMode="auto">
              <a:xfrm flipH="1">
                <a:off x="3394" y="2338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7460" name="AutoShape 19">
                <a:extLst>
                  <a:ext uri="{FF2B5EF4-FFF2-40B4-BE49-F238E27FC236}">
                    <a16:creationId xmlns:a16="http://schemas.microsoft.com/office/drawing/2014/main" id="{BABBF839-3624-43E5-90E1-890311EAD049}"/>
                  </a:ext>
                </a:extLst>
              </p:cNvPr>
              <p:cNvCxnSpPr>
                <a:cxnSpLocks noChangeShapeType="1"/>
                <a:stCxn id="57455" idx="2"/>
                <a:endCxn id="57452" idx="6"/>
              </p:cNvCxnSpPr>
              <p:nvPr/>
            </p:nvCxnSpPr>
            <p:spPr bwMode="auto">
              <a:xfrm flipH="1">
                <a:off x="1680" y="3216"/>
                <a:ext cx="163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7461" name="AutoShape 20">
                <a:extLst>
                  <a:ext uri="{FF2B5EF4-FFF2-40B4-BE49-F238E27FC236}">
                    <a16:creationId xmlns:a16="http://schemas.microsoft.com/office/drawing/2014/main" id="{FD4F0EC4-04A2-4BB1-B950-815E0C17E23A}"/>
                  </a:ext>
                </a:extLst>
              </p:cNvPr>
              <p:cNvCxnSpPr>
                <a:cxnSpLocks noChangeShapeType="1"/>
                <a:stCxn id="57452" idx="1"/>
                <a:endCxn id="57450" idx="5"/>
              </p:cNvCxnSpPr>
              <p:nvPr/>
            </p:nvCxnSpPr>
            <p:spPr bwMode="auto">
              <a:xfrm flipH="1" flipV="1">
                <a:off x="658" y="2338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7462" name="AutoShape 21">
                <a:extLst>
                  <a:ext uri="{FF2B5EF4-FFF2-40B4-BE49-F238E27FC236}">
                    <a16:creationId xmlns:a16="http://schemas.microsoft.com/office/drawing/2014/main" id="{12E85357-2C60-441E-B8D0-C2349CCBCFFF}"/>
                  </a:ext>
                </a:extLst>
              </p:cNvPr>
              <p:cNvCxnSpPr>
                <a:cxnSpLocks noChangeShapeType="1"/>
                <a:stCxn id="57452" idx="0"/>
                <a:endCxn id="57451" idx="4"/>
              </p:cNvCxnSpPr>
              <p:nvPr/>
            </p:nvCxnSpPr>
            <p:spPr bwMode="auto">
              <a:xfrm flipV="1">
                <a:off x="1632" y="1440"/>
                <a:ext cx="0" cy="1728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7463" name="AutoShape 22">
                <a:extLst>
                  <a:ext uri="{FF2B5EF4-FFF2-40B4-BE49-F238E27FC236}">
                    <a16:creationId xmlns:a16="http://schemas.microsoft.com/office/drawing/2014/main" id="{3D27B53C-311B-42C2-9D0C-12F0C019620D}"/>
                  </a:ext>
                </a:extLst>
              </p:cNvPr>
              <p:cNvCxnSpPr>
                <a:cxnSpLocks noChangeShapeType="1"/>
                <a:stCxn id="57455" idx="0"/>
                <a:endCxn id="57454" idx="4"/>
              </p:cNvCxnSpPr>
              <p:nvPr/>
            </p:nvCxnSpPr>
            <p:spPr bwMode="auto">
              <a:xfrm flipV="1">
                <a:off x="3360" y="1440"/>
                <a:ext cx="0" cy="1728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7464" name="AutoShape 23">
                <a:extLst>
                  <a:ext uri="{FF2B5EF4-FFF2-40B4-BE49-F238E27FC236}">
                    <a16:creationId xmlns:a16="http://schemas.microsoft.com/office/drawing/2014/main" id="{3351DBAC-8351-436B-9CAC-223BC15A1130}"/>
                  </a:ext>
                </a:extLst>
              </p:cNvPr>
              <p:cNvCxnSpPr>
                <a:cxnSpLocks noChangeShapeType="1"/>
                <a:stCxn id="57452" idx="7"/>
                <a:endCxn id="57454" idx="3"/>
              </p:cNvCxnSpPr>
              <p:nvPr/>
            </p:nvCxnSpPr>
            <p:spPr bwMode="auto">
              <a:xfrm flipV="1">
                <a:off x="1666" y="1426"/>
                <a:ext cx="1660" cy="1756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318360" name="Text Box 24">
                <a:extLst>
                  <a:ext uri="{FF2B5EF4-FFF2-40B4-BE49-F238E27FC236}">
                    <a16:creationId xmlns:a16="http://schemas.microsoft.com/office/drawing/2014/main" id="{EEC05A42-E8C4-4D51-92E2-41EC790E68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" y="2112"/>
                <a:ext cx="288" cy="5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a</a:t>
                </a:r>
              </a:p>
            </p:txBody>
          </p:sp>
          <p:sp>
            <p:nvSpPr>
              <p:cNvPr id="2318361" name="Text Box 25">
                <a:extLst>
                  <a:ext uri="{FF2B5EF4-FFF2-40B4-BE49-F238E27FC236}">
                    <a16:creationId xmlns:a16="http://schemas.microsoft.com/office/drawing/2014/main" id="{C05DB170-61DA-45CB-BD7E-AB20A6E15B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1008"/>
                <a:ext cx="285" cy="5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b</a:t>
                </a:r>
              </a:p>
            </p:txBody>
          </p:sp>
          <p:sp>
            <p:nvSpPr>
              <p:cNvPr id="2318362" name="Text Box 26">
                <a:extLst>
                  <a:ext uri="{FF2B5EF4-FFF2-40B4-BE49-F238E27FC236}">
                    <a16:creationId xmlns:a16="http://schemas.microsoft.com/office/drawing/2014/main" id="{98A37F3B-B1BD-464C-AEC8-0F260A9979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1008"/>
                <a:ext cx="288" cy="5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d</a:t>
                </a:r>
              </a:p>
            </p:txBody>
          </p:sp>
          <p:sp>
            <p:nvSpPr>
              <p:cNvPr id="2318363" name="Text Box 27">
                <a:extLst>
                  <a:ext uri="{FF2B5EF4-FFF2-40B4-BE49-F238E27FC236}">
                    <a16:creationId xmlns:a16="http://schemas.microsoft.com/office/drawing/2014/main" id="{97D0B6AF-60E5-4CF8-A840-B6343B7F84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2112"/>
                <a:ext cx="288" cy="5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z</a:t>
                </a:r>
              </a:p>
            </p:txBody>
          </p:sp>
          <p:sp>
            <p:nvSpPr>
              <p:cNvPr id="2318364" name="Text Box 28">
                <a:extLst>
                  <a:ext uri="{FF2B5EF4-FFF2-40B4-BE49-F238E27FC236}">
                    <a16:creationId xmlns:a16="http://schemas.microsoft.com/office/drawing/2014/main" id="{A8265695-B65B-407C-B40B-E2B40F8118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3264"/>
                <a:ext cx="285" cy="5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e</a:t>
                </a:r>
              </a:p>
            </p:txBody>
          </p:sp>
          <p:sp>
            <p:nvSpPr>
              <p:cNvPr id="2318365" name="Text Box 29">
                <a:extLst>
                  <a:ext uri="{FF2B5EF4-FFF2-40B4-BE49-F238E27FC236}">
                    <a16:creationId xmlns:a16="http://schemas.microsoft.com/office/drawing/2014/main" id="{3393C911-FC97-41E0-8F48-9162304B96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3264"/>
                <a:ext cx="285" cy="5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c</a:t>
                </a:r>
              </a:p>
            </p:txBody>
          </p:sp>
        </p:grpSp>
        <p:sp>
          <p:nvSpPr>
            <p:cNvPr id="2318366" name="Text Box 30">
              <a:extLst>
                <a:ext uri="{FF2B5EF4-FFF2-40B4-BE49-F238E27FC236}">
                  <a16:creationId xmlns:a16="http://schemas.microsoft.com/office/drawing/2014/main" id="{034B4A4D-A377-4623-9261-EBBC49FCDE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" y="1585"/>
              <a:ext cx="285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2318367" name="Text Box 31">
              <a:extLst>
                <a:ext uri="{FF2B5EF4-FFF2-40B4-BE49-F238E27FC236}">
                  <a16:creationId xmlns:a16="http://schemas.microsoft.com/office/drawing/2014/main" id="{FDA18EF2-ADD7-4354-A7CB-C4DC7E0611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" y="2737"/>
              <a:ext cx="285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2318368" name="Text Box 32">
              <a:extLst>
                <a:ext uri="{FF2B5EF4-FFF2-40B4-BE49-F238E27FC236}">
                  <a16:creationId xmlns:a16="http://schemas.microsoft.com/office/drawing/2014/main" id="{3321116E-AA72-4E1E-9B45-4DA35CC7CE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3" y="2111"/>
              <a:ext cx="289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2318369" name="Text Box 33">
              <a:extLst>
                <a:ext uri="{FF2B5EF4-FFF2-40B4-BE49-F238E27FC236}">
                  <a16:creationId xmlns:a16="http://schemas.microsoft.com/office/drawing/2014/main" id="{4C9D784E-2E6C-4C23-A9CE-1214B0EF0F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3" y="1391"/>
              <a:ext cx="289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5</a:t>
              </a:r>
            </a:p>
          </p:txBody>
        </p:sp>
        <p:sp>
          <p:nvSpPr>
            <p:cNvPr id="2318370" name="Text Box 34">
              <a:extLst>
                <a:ext uri="{FF2B5EF4-FFF2-40B4-BE49-F238E27FC236}">
                  <a16:creationId xmlns:a16="http://schemas.microsoft.com/office/drawing/2014/main" id="{0E1DA31F-3031-4DFB-9158-4341BBC25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063"/>
              <a:ext cx="288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8</a:t>
              </a:r>
            </a:p>
          </p:txBody>
        </p:sp>
        <p:sp>
          <p:nvSpPr>
            <p:cNvPr id="2318371" name="Text Box 35">
              <a:extLst>
                <a:ext uri="{FF2B5EF4-FFF2-40B4-BE49-F238E27FC236}">
                  <a16:creationId xmlns:a16="http://schemas.microsoft.com/office/drawing/2014/main" id="{E3E5421C-574A-491B-9EF5-664E387050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3" y="2879"/>
              <a:ext cx="385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10</a:t>
              </a:r>
            </a:p>
          </p:txBody>
        </p:sp>
        <p:sp>
          <p:nvSpPr>
            <p:cNvPr id="2318372" name="Text Box 36">
              <a:extLst>
                <a:ext uri="{FF2B5EF4-FFF2-40B4-BE49-F238E27FC236}">
                  <a16:creationId xmlns:a16="http://schemas.microsoft.com/office/drawing/2014/main" id="{101E5DD2-B2CB-420A-B193-97A459072F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2158"/>
              <a:ext cx="288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2318373" name="Text Box 37">
              <a:extLst>
                <a:ext uri="{FF2B5EF4-FFF2-40B4-BE49-F238E27FC236}">
                  <a16:creationId xmlns:a16="http://schemas.microsoft.com/office/drawing/2014/main" id="{5071746D-9C53-42A6-BDD8-13EF688FC6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9" y="1536"/>
              <a:ext cx="288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6</a:t>
              </a:r>
            </a:p>
          </p:txBody>
        </p:sp>
        <p:sp>
          <p:nvSpPr>
            <p:cNvPr id="2318374" name="Text Box 38">
              <a:extLst>
                <a:ext uri="{FF2B5EF4-FFF2-40B4-BE49-F238E27FC236}">
                  <a16:creationId xmlns:a16="http://schemas.microsoft.com/office/drawing/2014/main" id="{6E0FA108-017C-4D8C-A55A-5B54957869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399"/>
              <a:ext cx="285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3</a:t>
              </a:r>
            </a:p>
          </p:txBody>
        </p:sp>
      </p:grpSp>
      <p:graphicFrame>
        <p:nvGraphicFramePr>
          <p:cNvPr id="2318375" name="Group 39">
            <a:extLst>
              <a:ext uri="{FF2B5EF4-FFF2-40B4-BE49-F238E27FC236}">
                <a16:creationId xmlns:a16="http://schemas.microsoft.com/office/drawing/2014/main" id="{307CF405-23B6-4319-9F17-BE295777965E}"/>
              </a:ext>
            </a:extLst>
          </p:cNvPr>
          <p:cNvGraphicFramePr>
            <a:graphicFrameLocks noGrp="1"/>
          </p:cNvGraphicFramePr>
          <p:nvPr/>
        </p:nvGraphicFramePr>
        <p:xfrm>
          <a:off x="682625" y="3500438"/>
          <a:ext cx="7561263" cy="2801938"/>
        </p:xfrm>
        <a:graphic>
          <a:graphicData uri="http://schemas.openxmlformats.org/drawingml/2006/table">
            <a:tbl>
              <a:tblPr/>
              <a:tblGrid>
                <a:gridCol w="1008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580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Vertex 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Link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80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8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c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8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8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b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19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b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d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8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z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b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d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7434" name="Oval 121">
            <a:extLst>
              <a:ext uri="{FF2B5EF4-FFF2-40B4-BE49-F238E27FC236}">
                <a16:creationId xmlns:a16="http://schemas.microsoft.com/office/drawing/2014/main" id="{7C9A0D95-8CF8-4BF9-9B55-9D9F86C6C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8938" y="3905250"/>
            <a:ext cx="431800" cy="287338"/>
          </a:xfrm>
          <a:prstGeom prst="ellipse">
            <a:avLst/>
          </a:prstGeom>
          <a:noFill/>
          <a:ln w="28575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57435" name="Oval 122">
            <a:extLst>
              <a:ext uri="{FF2B5EF4-FFF2-40B4-BE49-F238E27FC236}">
                <a16:creationId xmlns:a16="http://schemas.microsoft.com/office/drawing/2014/main" id="{0D8963D3-7D60-4E0A-8911-6DA3C89DC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5213" y="4668838"/>
            <a:ext cx="431800" cy="287337"/>
          </a:xfrm>
          <a:prstGeom prst="ellipse">
            <a:avLst/>
          </a:prstGeom>
          <a:noFill/>
          <a:ln w="28575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57436" name="Oval 123">
            <a:extLst>
              <a:ext uri="{FF2B5EF4-FFF2-40B4-BE49-F238E27FC236}">
                <a16:creationId xmlns:a16="http://schemas.microsoft.com/office/drawing/2014/main" id="{FB8D2A05-2141-4DF6-BD6A-6D5FC1771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2913" y="4292600"/>
            <a:ext cx="431800" cy="287338"/>
          </a:xfrm>
          <a:prstGeom prst="ellipse">
            <a:avLst/>
          </a:prstGeom>
          <a:noFill/>
          <a:ln w="28575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57437" name="Oval 124">
            <a:extLst>
              <a:ext uri="{FF2B5EF4-FFF2-40B4-BE49-F238E27FC236}">
                <a16:creationId xmlns:a16="http://schemas.microsoft.com/office/drawing/2014/main" id="{010722E6-0866-4646-A156-F966A1CD3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9188" y="5084763"/>
            <a:ext cx="431800" cy="287337"/>
          </a:xfrm>
          <a:prstGeom prst="ellipse">
            <a:avLst/>
          </a:prstGeom>
          <a:noFill/>
          <a:ln w="28575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318461" name="Oval 125">
            <a:extLst>
              <a:ext uri="{FF2B5EF4-FFF2-40B4-BE49-F238E27FC236}">
                <a16:creationId xmlns:a16="http://schemas.microsoft.com/office/drawing/2014/main" id="{5B703C86-1818-4328-86BD-666B88915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487988"/>
            <a:ext cx="431800" cy="287337"/>
          </a:xfrm>
          <a:prstGeom prst="ellipse">
            <a:avLst/>
          </a:prstGeom>
          <a:noFill/>
          <a:ln w="28575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57439" name="Text Box 2">
            <a:extLst>
              <a:ext uri="{FF2B5EF4-FFF2-40B4-BE49-F238E27FC236}">
                <a16:creationId xmlns:a16="http://schemas.microsoft.com/office/drawing/2014/main" id="{992B45ED-A993-4FB2-A8B2-596111811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3810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10.6    Shortest Path Problems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1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846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1">
            <a:extLst>
              <a:ext uri="{FF2B5EF4-FFF2-40B4-BE49-F238E27FC236}">
                <a16:creationId xmlns:a16="http://schemas.microsoft.com/office/drawing/2014/main" id="{174DC61A-7DCD-466D-8C34-B1D297CCE9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13A9824-F866-4258-9278-4070650C4986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9B89B8F0-39FE-4310-A750-E3651D560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59396" name="Rectangle 4">
            <a:extLst>
              <a:ext uri="{FF2B5EF4-FFF2-40B4-BE49-F238E27FC236}">
                <a16:creationId xmlns:a16="http://schemas.microsoft.com/office/drawing/2014/main" id="{C5AC5B89-A5D8-469D-BB4C-5DAD5C4F9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59397" name="Rectangle 5">
            <a:extLst>
              <a:ext uri="{FF2B5EF4-FFF2-40B4-BE49-F238E27FC236}">
                <a16:creationId xmlns:a16="http://schemas.microsoft.com/office/drawing/2014/main" id="{F29CFCBC-E3C6-40D0-867E-4A95F9967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59398" name="Rectangle 6">
            <a:extLst>
              <a:ext uri="{FF2B5EF4-FFF2-40B4-BE49-F238E27FC236}">
                <a16:creationId xmlns:a16="http://schemas.microsoft.com/office/drawing/2014/main" id="{B70A9A1D-1120-4CF0-A0CA-A38AD7AA2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grpSp>
        <p:nvGrpSpPr>
          <p:cNvPr id="59399" name="Group 7">
            <a:extLst>
              <a:ext uri="{FF2B5EF4-FFF2-40B4-BE49-F238E27FC236}">
                <a16:creationId xmlns:a16="http://schemas.microsoft.com/office/drawing/2014/main" id="{E7A7E1D3-B57B-4B17-983A-AC8D28C66CEF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476250"/>
            <a:ext cx="7416800" cy="2705100"/>
            <a:chOff x="340" y="1026"/>
            <a:chExt cx="4416" cy="2792"/>
          </a:xfrm>
        </p:grpSpPr>
        <p:grpSp>
          <p:nvGrpSpPr>
            <p:cNvPr id="59489" name="Group 8">
              <a:extLst>
                <a:ext uri="{FF2B5EF4-FFF2-40B4-BE49-F238E27FC236}">
                  <a16:creationId xmlns:a16="http://schemas.microsoft.com/office/drawing/2014/main" id="{BDDE09C0-6051-4D08-B461-225E170FA0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" y="1026"/>
              <a:ext cx="4416" cy="2792"/>
              <a:chOff x="336" y="1008"/>
              <a:chExt cx="4416" cy="2792"/>
            </a:xfrm>
          </p:grpSpPr>
          <p:sp>
            <p:nvSpPr>
              <p:cNvPr id="59499" name="AutoShape 9">
                <a:extLst>
                  <a:ext uri="{FF2B5EF4-FFF2-40B4-BE49-F238E27FC236}">
                    <a16:creationId xmlns:a16="http://schemas.microsoft.com/office/drawing/2014/main" id="{1DD07AC1-84DA-48E0-A549-79E505441A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9500" name="AutoShape 10">
                <a:extLst>
                  <a:ext uri="{FF2B5EF4-FFF2-40B4-BE49-F238E27FC236}">
                    <a16:creationId xmlns:a16="http://schemas.microsoft.com/office/drawing/2014/main" id="{5B9CA026-7344-4C30-A4AC-FEF45A25F2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9501" name="AutoShape 11">
                <a:extLst>
                  <a:ext uri="{FF2B5EF4-FFF2-40B4-BE49-F238E27FC236}">
                    <a16:creationId xmlns:a16="http://schemas.microsoft.com/office/drawing/2014/main" id="{10062BB5-88EC-4AB5-AE4E-CC33ADE277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9502" name="AutoShape 12">
                <a:extLst>
                  <a:ext uri="{FF2B5EF4-FFF2-40B4-BE49-F238E27FC236}">
                    <a16:creationId xmlns:a16="http://schemas.microsoft.com/office/drawing/2014/main" id="{EA768C58-CF7D-4D25-8414-B713D27B26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9503" name="AutoShape 13">
                <a:extLst>
                  <a:ext uri="{FF2B5EF4-FFF2-40B4-BE49-F238E27FC236}">
                    <a16:creationId xmlns:a16="http://schemas.microsoft.com/office/drawing/2014/main" id="{EC990131-FE95-431F-88AB-0445684C6C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59504" name="AutoShape 14">
                <a:extLst>
                  <a:ext uri="{FF2B5EF4-FFF2-40B4-BE49-F238E27FC236}">
                    <a16:creationId xmlns:a16="http://schemas.microsoft.com/office/drawing/2014/main" id="{9CA8D47B-FA66-44F6-948C-5A5520AA0E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cxnSp>
            <p:nvCxnSpPr>
              <p:cNvPr id="59505" name="AutoShape 15">
                <a:extLst>
                  <a:ext uri="{FF2B5EF4-FFF2-40B4-BE49-F238E27FC236}">
                    <a16:creationId xmlns:a16="http://schemas.microsoft.com/office/drawing/2014/main" id="{E6368910-B2DE-4578-AD02-90C064F31C56}"/>
                  </a:ext>
                </a:extLst>
              </p:cNvPr>
              <p:cNvCxnSpPr>
                <a:cxnSpLocks noChangeShapeType="1"/>
                <a:stCxn id="59499" idx="7"/>
                <a:endCxn id="59500" idx="3"/>
              </p:cNvCxnSpPr>
              <p:nvPr/>
            </p:nvCxnSpPr>
            <p:spPr bwMode="auto">
              <a:xfrm flipV="1">
                <a:off x="658" y="1426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506" name="AutoShape 16">
                <a:extLst>
                  <a:ext uri="{FF2B5EF4-FFF2-40B4-BE49-F238E27FC236}">
                    <a16:creationId xmlns:a16="http://schemas.microsoft.com/office/drawing/2014/main" id="{88F9FF33-3DF3-48C9-9C59-96E63AE259D6}"/>
                  </a:ext>
                </a:extLst>
              </p:cNvPr>
              <p:cNvCxnSpPr>
                <a:cxnSpLocks noChangeShapeType="1"/>
                <a:stCxn id="59500" idx="6"/>
                <a:endCxn id="59503" idx="2"/>
              </p:cNvCxnSpPr>
              <p:nvPr/>
            </p:nvCxnSpPr>
            <p:spPr bwMode="auto">
              <a:xfrm>
                <a:off x="1680" y="1392"/>
                <a:ext cx="163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507" name="AutoShape 17">
                <a:extLst>
                  <a:ext uri="{FF2B5EF4-FFF2-40B4-BE49-F238E27FC236}">
                    <a16:creationId xmlns:a16="http://schemas.microsoft.com/office/drawing/2014/main" id="{81913DB3-8EA0-4558-808C-82AE661B7DB9}"/>
                  </a:ext>
                </a:extLst>
              </p:cNvPr>
              <p:cNvCxnSpPr>
                <a:cxnSpLocks noChangeShapeType="1"/>
                <a:stCxn id="59503" idx="5"/>
                <a:endCxn id="59502" idx="1"/>
              </p:cNvCxnSpPr>
              <p:nvPr/>
            </p:nvCxnSpPr>
            <p:spPr bwMode="auto">
              <a:xfrm>
                <a:off x="3394" y="1426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508" name="AutoShape 18">
                <a:extLst>
                  <a:ext uri="{FF2B5EF4-FFF2-40B4-BE49-F238E27FC236}">
                    <a16:creationId xmlns:a16="http://schemas.microsoft.com/office/drawing/2014/main" id="{4EB947E7-66B8-4EB9-8307-19B60E5C5BC7}"/>
                  </a:ext>
                </a:extLst>
              </p:cNvPr>
              <p:cNvCxnSpPr>
                <a:cxnSpLocks noChangeShapeType="1"/>
                <a:stCxn id="59502" idx="3"/>
                <a:endCxn id="59504" idx="7"/>
              </p:cNvCxnSpPr>
              <p:nvPr/>
            </p:nvCxnSpPr>
            <p:spPr bwMode="auto">
              <a:xfrm flipH="1">
                <a:off x="3394" y="2338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509" name="AutoShape 19">
                <a:extLst>
                  <a:ext uri="{FF2B5EF4-FFF2-40B4-BE49-F238E27FC236}">
                    <a16:creationId xmlns:a16="http://schemas.microsoft.com/office/drawing/2014/main" id="{364B93E8-0FEF-47EF-8593-8CB5114F7D7D}"/>
                  </a:ext>
                </a:extLst>
              </p:cNvPr>
              <p:cNvCxnSpPr>
                <a:cxnSpLocks noChangeShapeType="1"/>
                <a:stCxn id="59504" idx="2"/>
                <a:endCxn id="59501" idx="6"/>
              </p:cNvCxnSpPr>
              <p:nvPr/>
            </p:nvCxnSpPr>
            <p:spPr bwMode="auto">
              <a:xfrm flipH="1">
                <a:off x="1680" y="3216"/>
                <a:ext cx="163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510" name="AutoShape 20">
                <a:extLst>
                  <a:ext uri="{FF2B5EF4-FFF2-40B4-BE49-F238E27FC236}">
                    <a16:creationId xmlns:a16="http://schemas.microsoft.com/office/drawing/2014/main" id="{60B4BD98-4481-48E8-A643-AA3B9CDE85D5}"/>
                  </a:ext>
                </a:extLst>
              </p:cNvPr>
              <p:cNvCxnSpPr>
                <a:cxnSpLocks noChangeShapeType="1"/>
                <a:stCxn id="59501" idx="1"/>
                <a:endCxn id="59499" idx="5"/>
              </p:cNvCxnSpPr>
              <p:nvPr/>
            </p:nvCxnSpPr>
            <p:spPr bwMode="auto">
              <a:xfrm flipH="1" flipV="1">
                <a:off x="658" y="2338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511" name="AutoShape 21">
                <a:extLst>
                  <a:ext uri="{FF2B5EF4-FFF2-40B4-BE49-F238E27FC236}">
                    <a16:creationId xmlns:a16="http://schemas.microsoft.com/office/drawing/2014/main" id="{EDD74AD5-6B3F-47E3-9802-C0C06F09FEF3}"/>
                  </a:ext>
                </a:extLst>
              </p:cNvPr>
              <p:cNvCxnSpPr>
                <a:cxnSpLocks noChangeShapeType="1"/>
                <a:stCxn id="59501" idx="0"/>
                <a:endCxn id="59500" idx="4"/>
              </p:cNvCxnSpPr>
              <p:nvPr/>
            </p:nvCxnSpPr>
            <p:spPr bwMode="auto">
              <a:xfrm flipV="1">
                <a:off x="1632" y="1440"/>
                <a:ext cx="0" cy="1728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512" name="AutoShape 22">
                <a:extLst>
                  <a:ext uri="{FF2B5EF4-FFF2-40B4-BE49-F238E27FC236}">
                    <a16:creationId xmlns:a16="http://schemas.microsoft.com/office/drawing/2014/main" id="{69886116-F3C6-4587-B750-E4710E64EA24}"/>
                  </a:ext>
                </a:extLst>
              </p:cNvPr>
              <p:cNvCxnSpPr>
                <a:cxnSpLocks noChangeShapeType="1"/>
                <a:stCxn id="59504" idx="0"/>
                <a:endCxn id="59503" idx="4"/>
              </p:cNvCxnSpPr>
              <p:nvPr/>
            </p:nvCxnSpPr>
            <p:spPr bwMode="auto">
              <a:xfrm flipV="1">
                <a:off x="3360" y="1440"/>
                <a:ext cx="0" cy="1728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513" name="AutoShape 23">
                <a:extLst>
                  <a:ext uri="{FF2B5EF4-FFF2-40B4-BE49-F238E27FC236}">
                    <a16:creationId xmlns:a16="http://schemas.microsoft.com/office/drawing/2014/main" id="{6B2A54E5-7DA3-42A8-B17D-6E634E2AC869}"/>
                  </a:ext>
                </a:extLst>
              </p:cNvPr>
              <p:cNvCxnSpPr>
                <a:cxnSpLocks noChangeShapeType="1"/>
                <a:stCxn id="59501" idx="7"/>
                <a:endCxn id="59503" idx="3"/>
              </p:cNvCxnSpPr>
              <p:nvPr/>
            </p:nvCxnSpPr>
            <p:spPr bwMode="auto">
              <a:xfrm flipV="1">
                <a:off x="1666" y="1426"/>
                <a:ext cx="1660" cy="1756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320408" name="Text Box 24">
                <a:extLst>
                  <a:ext uri="{FF2B5EF4-FFF2-40B4-BE49-F238E27FC236}">
                    <a16:creationId xmlns:a16="http://schemas.microsoft.com/office/drawing/2014/main" id="{E9E44D2B-0B74-4650-B7FF-437C8A0668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" y="2112"/>
                <a:ext cx="288" cy="5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a</a:t>
                </a:r>
              </a:p>
            </p:txBody>
          </p:sp>
          <p:sp>
            <p:nvSpPr>
              <p:cNvPr id="2320409" name="Text Box 25">
                <a:extLst>
                  <a:ext uri="{FF2B5EF4-FFF2-40B4-BE49-F238E27FC236}">
                    <a16:creationId xmlns:a16="http://schemas.microsoft.com/office/drawing/2014/main" id="{BB009F20-16E4-4CF7-91EC-B4C4313F38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1008"/>
                <a:ext cx="285" cy="5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b</a:t>
                </a:r>
              </a:p>
            </p:txBody>
          </p:sp>
          <p:sp>
            <p:nvSpPr>
              <p:cNvPr id="2320410" name="Text Box 26">
                <a:extLst>
                  <a:ext uri="{FF2B5EF4-FFF2-40B4-BE49-F238E27FC236}">
                    <a16:creationId xmlns:a16="http://schemas.microsoft.com/office/drawing/2014/main" id="{F8B1B860-1A0C-4FC1-B5F4-CA9ADCCC92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1008"/>
                <a:ext cx="288" cy="5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d</a:t>
                </a:r>
              </a:p>
            </p:txBody>
          </p:sp>
          <p:sp>
            <p:nvSpPr>
              <p:cNvPr id="2320411" name="Text Box 27">
                <a:extLst>
                  <a:ext uri="{FF2B5EF4-FFF2-40B4-BE49-F238E27FC236}">
                    <a16:creationId xmlns:a16="http://schemas.microsoft.com/office/drawing/2014/main" id="{F2FB3B4C-B64F-4AD2-AEEE-BE5D789DE0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2112"/>
                <a:ext cx="288" cy="5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z</a:t>
                </a:r>
              </a:p>
            </p:txBody>
          </p:sp>
          <p:sp>
            <p:nvSpPr>
              <p:cNvPr id="2320412" name="Text Box 28">
                <a:extLst>
                  <a:ext uri="{FF2B5EF4-FFF2-40B4-BE49-F238E27FC236}">
                    <a16:creationId xmlns:a16="http://schemas.microsoft.com/office/drawing/2014/main" id="{9FBD2E88-19E8-49C2-9694-ACD7152F7A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3264"/>
                <a:ext cx="285" cy="5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e</a:t>
                </a:r>
              </a:p>
            </p:txBody>
          </p:sp>
          <p:sp>
            <p:nvSpPr>
              <p:cNvPr id="2320413" name="Text Box 29">
                <a:extLst>
                  <a:ext uri="{FF2B5EF4-FFF2-40B4-BE49-F238E27FC236}">
                    <a16:creationId xmlns:a16="http://schemas.microsoft.com/office/drawing/2014/main" id="{9F17D2CB-45BC-43F5-B4A3-87ABE75C4B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3264"/>
                <a:ext cx="285" cy="5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c</a:t>
                </a:r>
              </a:p>
            </p:txBody>
          </p:sp>
        </p:grpSp>
        <p:sp>
          <p:nvSpPr>
            <p:cNvPr id="2320414" name="Text Box 30">
              <a:extLst>
                <a:ext uri="{FF2B5EF4-FFF2-40B4-BE49-F238E27FC236}">
                  <a16:creationId xmlns:a16="http://schemas.microsoft.com/office/drawing/2014/main" id="{06213D35-1C8C-42F1-817E-C29F8C1818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" y="1585"/>
              <a:ext cx="285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2320415" name="Text Box 31">
              <a:extLst>
                <a:ext uri="{FF2B5EF4-FFF2-40B4-BE49-F238E27FC236}">
                  <a16:creationId xmlns:a16="http://schemas.microsoft.com/office/drawing/2014/main" id="{2D58C0E4-7D79-4437-B744-3952C110B9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" y="2737"/>
              <a:ext cx="285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2320416" name="Text Box 32">
              <a:extLst>
                <a:ext uri="{FF2B5EF4-FFF2-40B4-BE49-F238E27FC236}">
                  <a16:creationId xmlns:a16="http://schemas.microsoft.com/office/drawing/2014/main" id="{5FD44C3E-D73C-4979-B324-D925B04335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3" y="2111"/>
              <a:ext cx="289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2320417" name="Text Box 33">
              <a:extLst>
                <a:ext uri="{FF2B5EF4-FFF2-40B4-BE49-F238E27FC236}">
                  <a16:creationId xmlns:a16="http://schemas.microsoft.com/office/drawing/2014/main" id="{CBC7DB6A-16D5-41BB-9B02-4E20595C54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3" y="1391"/>
              <a:ext cx="289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5</a:t>
              </a:r>
            </a:p>
          </p:txBody>
        </p:sp>
        <p:sp>
          <p:nvSpPr>
            <p:cNvPr id="2320418" name="Text Box 34">
              <a:extLst>
                <a:ext uri="{FF2B5EF4-FFF2-40B4-BE49-F238E27FC236}">
                  <a16:creationId xmlns:a16="http://schemas.microsoft.com/office/drawing/2014/main" id="{4969E5BB-B0B2-4D67-B3F8-0CA1B27E56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063"/>
              <a:ext cx="288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8</a:t>
              </a:r>
            </a:p>
          </p:txBody>
        </p:sp>
        <p:sp>
          <p:nvSpPr>
            <p:cNvPr id="2320419" name="Text Box 35">
              <a:extLst>
                <a:ext uri="{FF2B5EF4-FFF2-40B4-BE49-F238E27FC236}">
                  <a16:creationId xmlns:a16="http://schemas.microsoft.com/office/drawing/2014/main" id="{C02CE0D6-07FE-40E5-B0A0-C590A59C3A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3" y="2879"/>
              <a:ext cx="385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10</a:t>
              </a:r>
            </a:p>
          </p:txBody>
        </p:sp>
        <p:sp>
          <p:nvSpPr>
            <p:cNvPr id="2320420" name="Text Box 36">
              <a:extLst>
                <a:ext uri="{FF2B5EF4-FFF2-40B4-BE49-F238E27FC236}">
                  <a16:creationId xmlns:a16="http://schemas.microsoft.com/office/drawing/2014/main" id="{B46C3F6C-6F15-420A-AD67-22FE021109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2158"/>
              <a:ext cx="288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2320421" name="Text Box 37">
              <a:extLst>
                <a:ext uri="{FF2B5EF4-FFF2-40B4-BE49-F238E27FC236}">
                  <a16:creationId xmlns:a16="http://schemas.microsoft.com/office/drawing/2014/main" id="{C82184C6-DB2D-4F7E-8FE9-1CB33418E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9" y="1536"/>
              <a:ext cx="288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6</a:t>
              </a:r>
            </a:p>
          </p:txBody>
        </p:sp>
        <p:sp>
          <p:nvSpPr>
            <p:cNvPr id="2320422" name="Text Box 38">
              <a:extLst>
                <a:ext uri="{FF2B5EF4-FFF2-40B4-BE49-F238E27FC236}">
                  <a16:creationId xmlns:a16="http://schemas.microsoft.com/office/drawing/2014/main" id="{77C6AB2D-6D6B-4EEB-B03D-508B7B9F60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399"/>
              <a:ext cx="285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3</a:t>
              </a:r>
            </a:p>
          </p:txBody>
        </p:sp>
      </p:grpSp>
      <p:graphicFrame>
        <p:nvGraphicFramePr>
          <p:cNvPr id="2320423" name="Group 39">
            <a:extLst>
              <a:ext uri="{FF2B5EF4-FFF2-40B4-BE49-F238E27FC236}">
                <a16:creationId xmlns:a16="http://schemas.microsoft.com/office/drawing/2014/main" id="{863A2B96-5F9F-4050-89C7-191838BC888D}"/>
              </a:ext>
            </a:extLst>
          </p:cNvPr>
          <p:cNvGraphicFramePr>
            <a:graphicFrameLocks noGrp="1"/>
          </p:cNvGraphicFramePr>
          <p:nvPr/>
        </p:nvGraphicFramePr>
        <p:xfrm>
          <a:off x="682625" y="3500438"/>
          <a:ext cx="7561263" cy="3106735"/>
        </p:xfrm>
        <a:graphic>
          <a:graphicData uri="http://schemas.openxmlformats.org/drawingml/2006/table">
            <a:tbl>
              <a:tblPr/>
              <a:tblGrid>
                <a:gridCol w="1008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579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Vertex 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Link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80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c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b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18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b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d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111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z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b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d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 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9482" name="Oval 121">
            <a:extLst>
              <a:ext uri="{FF2B5EF4-FFF2-40B4-BE49-F238E27FC236}">
                <a16:creationId xmlns:a16="http://schemas.microsoft.com/office/drawing/2014/main" id="{D417B945-3F94-4D2D-B883-27966D18E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8938" y="3905250"/>
            <a:ext cx="431800" cy="287338"/>
          </a:xfrm>
          <a:prstGeom prst="ellipse">
            <a:avLst/>
          </a:prstGeom>
          <a:noFill/>
          <a:ln w="28575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59483" name="Oval 122">
            <a:extLst>
              <a:ext uri="{FF2B5EF4-FFF2-40B4-BE49-F238E27FC236}">
                <a16:creationId xmlns:a16="http://schemas.microsoft.com/office/drawing/2014/main" id="{690111B1-556C-45D8-BAA1-4300B1A8C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5213" y="4668838"/>
            <a:ext cx="431800" cy="287337"/>
          </a:xfrm>
          <a:prstGeom prst="ellipse">
            <a:avLst/>
          </a:prstGeom>
          <a:noFill/>
          <a:ln w="28575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59484" name="Oval 123">
            <a:extLst>
              <a:ext uri="{FF2B5EF4-FFF2-40B4-BE49-F238E27FC236}">
                <a16:creationId xmlns:a16="http://schemas.microsoft.com/office/drawing/2014/main" id="{2118392A-D2F3-4DA4-8CE1-08216C64F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2913" y="4292600"/>
            <a:ext cx="431800" cy="287338"/>
          </a:xfrm>
          <a:prstGeom prst="ellipse">
            <a:avLst/>
          </a:prstGeom>
          <a:noFill/>
          <a:ln w="28575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59485" name="Oval 124">
            <a:extLst>
              <a:ext uri="{FF2B5EF4-FFF2-40B4-BE49-F238E27FC236}">
                <a16:creationId xmlns:a16="http://schemas.microsoft.com/office/drawing/2014/main" id="{5D23D4E4-7D4B-4929-98F9-57C6C50D9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9188" y="5084763"/>
            <a:ext cx="431800" cy="287337"/>
          </a:xfrm>
          <a:prstGeom prst="ellipse">
            <a:avLst/>
          </a:prstGeom>
          <a:noFill/>
          <a:ln w="28575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59486" name="Oval 125">
            <a:extLst>
              <a:ext uri="{FF2B5EF4-FFF2-40B4-BE49-F238E27FC236}">
                <a16:creationId xmlns:a16="http://schemas.microsoft.com/office/drawing/2014/main" id="{D8F59DA8-6574-4ED5-AB42-1F51EB45F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487988"/>
            <a:ext cx="431800" cy="287337"/>
          </a:xfrm>
          <a:prstGeom prst="ellipse">
            <a:avLst/>
          </a:prstGeom>
          <a:noFill/>
          <a:ln w="28575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320510" name="Oval 126">
            <a:extLst>
              <a:ext uri="{FF2B5EF4-FFF2-40B4-BE49-F238E27FC236}">
                <a16:creationId xmlns:a16="http://schemas.microsoft.com/office/drawing/2014/main" id="{0AC7A764-05C3-4D0C-8DD2-37B90082D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3338" y="5949950"/>
            <a:ext cx="431800" cy="287338"/>
          </a:xfrm>
          <a:prstGeom prst="ellipse">
            <a:avLst/>
          </a:prstGeom>
          <a:noFill/>
          <a:ln w="28575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59488" name="Text Box 2">
            <a:extLst>
              <a:ext uri="{FF2B5EF4-FFF2-40B4-BE49-F238E27FC236}">
                <a16:creationId xmlns:a16="http://schemas.microsoft.com/office/drawing/2014/main" id="{7F5529C5-FB82-4D02-BA59-19AA8DEFE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3810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10.6    Shortest Path Problems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2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05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1">
            <a:extLst>
              <a:ext uri="{FF2B5EF4-FFF2-40B4-BE49-F238E27FC236}">
                <a16:creationId xmlns:a16="http://schemas.microsoft.com/office/drawing/2014/main" id="{6FE062BC-F861-4862-98EB-91BF7E497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FDE7DCD-847F-43A3-BC69-EAF407CE34B7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1E834C75-F1EA-4DC2-8C82-6FDE9823E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61444" name="Rectangle 4">
            <a:extLst>
              <a:ext uri="{FF2B5EF4-FFF2-40B4-BE49-F238E27FC236}">
                <a16:creationId xmlns:a16="http://schemas.microsoft.com/office/drawing/2014/main" id="{FB7A88E8-1D4F-4A5B-82A9-6101949CC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61445" name="Rectangle 5">
            <a:extLst>
              <a:ext uri="{FF2B5EF4-FFF2-40B4-BE49-F238E27FC236}">
                <a16:creationId xmlns:a16="http://schemas.microsoft.com/office/drawing/2014/main" id="{8650AAEB-E054-498B-A56C-627E31E6D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61446" name="Rectangle 6">
            <a:extLst>
              <a:ext uri="{FF2B5EF4-FFF2-40B4-BE49-F238E27FC236}">
                <a16:creationId xmlns:a16="http://schemas.microsoft.com/office/drawing/2014/main" id="{FF23E30C-92F6-4197-8AA9-60E4E6793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grpSp>
        <p:nvGrpSpPr>
          <p:cNvPr id="61447" name="Group 7">
            <a:extLst>
              <a:ext uri="{FF2B5EF4-FFF2-40B4-BE49-F238E27FC236}">
                <a16:creationId xmlns:a16="http://schemas.microsoft.com/office/drawing/2014/main" id="{B99DF58A-7617-4951-AF51-30357265C2ED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476250"/>
            <a:ext cx="7416800" cy="2705100"/>
            <a:chOff x="340" y="1026"/>
            <a:chExt cx="4416" cy="2792"/>
          </a:xfrm>
        </p:grpSpPr>
        <p:grpSp>
          <p:nvGrpSpPr>
            <p:cNvPr id="61537" name="Group 8">
              <a:extLst>
                <a:ext uri="{FF2B5EF4-FFF2-40B4-BE49-F238E27FC236}">
                  <a16:creationId xmlns:a16="http://schemas.microsoft.com/office/drawing/2014/main" id="{9208F3CD-46C7-45D7-B36B-815D3693D9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" y="1026"/>
              <a:ext cx="4416" cy="2792"/>
              <a:chOff x="336" y="1008"/>
              <a:chExt cx="4416" cy="2792"/>
            </a:xfrm>
          </p:grpSpPr>
          <p:sp>
            <p:nvSpPr>
              <p:cNvPr id="61547" name="AutoShape 9">
                <a:extLst>
                  <a:ext uri="{FF2B5EF4-FFF2-40B4-BE49-F238E27FC236}">
                    <a16:creationId xmlns:a16="http://schemas.microsoft.com/office/drawing/2014/main" id="{BED04FB4-2997-4B9F-A471-70B316A80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61548" name="AutoShape 10">
                <a:extLst>
                  <a:ext uri="{FF2B5EF4-FFF2-40B4-BE49-F238E27FC236}">
                    <a16:creationId xmlns:a16="http://schemas.microsoft.com/office/drawing/2014/main" id="{AA9A6068-DE1B-4A2D-9DCC-D70383ADFD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61549" name="AutoShape 11">
                <a:extLst>
                  <a:ext uri="{FF2B5EF4-FFF2-40B4-BE49-F238E27FC236}">
                    <a16:creationId xmlns:a16="http://schemas.microsoft.com/office/drawing/2014/main" id="{33C0BDB0-FD22-42DD-A625-57ACC79D6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61550" name="AutoShape 12">
                <a:extLst>
                  <a:ext uri="{FF2B5EF4-FFF2-40B4-BE49-F238E27FC236}">
                    <a16:creationId xmlns:a16="http://schemas.microsoft.com/office/drawing/2014/main" id="{EFAA9DEC-D501-4BBD-A338-257F180B3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61551" name="AutoShape 13">
                <a:extLst>
                  <a:ext uri="{FF2B5EF4-FFF2-40B4-BE49-F238E27FC236}">
                    <a16:creationId xmlns:a16="http://schemas.microsoft.com/office/drawing/2014/main" id="{6517ED7B-2698-4DF9-8C82-E667860702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61552" name="AutoShape 14">
                <a:extLst>
                  <a:ext uri="{FF2B5EF4-FFF2-40B4-BE49-F238E27FC236}">
                    <a16:creationId xmlns:a16="http://schemas.microsoft.com/office/drawing/2014/main" id="{3279B0C2-5DF1-486D-AA7C-6872C78735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cxnSp>
            <p:nvCxnSpPr>
              <p:cNvPr id="61553" name="AutoShape 15">
                <a:extLst>
                  <a:ext uri="{FF2B5EF4-FFF2-40B4-BE49-F238E27FC236}">
                    <a16:creationId xmlns:a16="http://schemas.microsoft.com/office/drawing/2014/main" id="{BD48C581-D5FF-4385-827F-EC33CB264C37}"/>
                  </a:ext>
                </a:extLst>
              </p:cNvPr>
              <p:cNvCxnSpPr>
                <a:cxnSpLocks noChangeShapeType="1"/>
                <a:stCxn id="61547" idx="7"/>
                <a:endCxn id="61548" idx="3"/>
              </p:cNvCxnSpPr>
              <p:nvPr/>
            </p:nvCxnSpPr>
            <p:spPr bwMode="auto">
              <a:xfrm flipV="1">
                <a:off x="658" y="1426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554" name="AutoShape 16">
                <a:extLst>
                  <a:ext uri="{FF2B5EF4-FFF2-40B4-BE49-F238E27FC236}">
                    <a16:creationId xmlns:a16="http://schemas.microsoft.com/office/drawing/2014/main" id="{64506FAF-61E3-4B8E-9BB3-D74B7809FD8B}"/>
                  </a:ext>
                </a:extLst>
              </p:cNvPr>
              <p:cNvCxnSpPr>
                <a:cxnSpLocks noChangeShapeType="1"/>
                <a:stCxn id="61548" idx="6"/>
                <a:endCxn id="61551" idx="2"/>
              </p:cNvCxnSpPr>
              <p:nvPr/>
            </p:nvCxnSpPr>
            <p:spPr bwMode="auto">
              <a:xfrm>
                <a:off x="1680" y="1392"/>
                <a:ext cx="163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555" name="AutoShape 17">
                <a:extLst>
                  <a:ext uri="{FF2B5EF4-FFF2-40B4-BE49-F238E27FC236}">
                    <a16:creationId xmlns:a16="http://schemas.microsoft.com/office/drawing/2014/main" id="{C2D2C0B8-24B8-4E0D-B83A-BE7A0937697C}"/>
                  </a:ext>
                </a:extLst>
              </p:cNvPr>
              <p:cNvCxnSpPr>
                <a:cxnSpLocks noChangeShapeType="1"/>
                <a:stCxn id="61551" idx="5"/>
                <a:endCxn id="61550" idx="1"/>
              </p:cNvCxnSpPr>
              <p:nvPr/>
            </p:nvCxnSpPr>
            <p:spPr bwMode="auto">
              <a:xfrm>
                <a:off x="3394" y="1426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556" name="AutoShape 18">
                <a:extLst>
                  <a:ext uri="{FF2B5EF4-FFF2-40B4-BE49-F238E27FC236}">
                    <a16:creationId xmlns:a16="http://schemas.microsoft.com/office/drawing/2014/main" id="{5A5829F8-EC04-4513-9391-9C13DBE4741B}"/>
                  </a:ext>
                </a:extLst>
              </p:cNvPr>
              <p:cNvCxnSpPr>
                <a:cxnSpLocks noChangeShapeType="1"/>
                <a:stCxn id="61550" idx="3"/>
                <a:endCxn id="61552" idx="7"/>
              </p:cNvCxnSpPr>
              <p:nvPr/>
            </p:nvCxnSpPr>
            <p:spPr bwMode="auto">
              <a:xfrm flipH="1">
                <a:off x="3394" y="2338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557" name="AutoShape 19">
                <a:extLst>
                  <a:ext uri="{FF2B5EF4-FFF2-40B4-BE49-F238E27FC236}">
                    <a16:creationId xmlns:a16="http://schemas.microsoft.com/office/drawing/2014/main" id="{B62702DA-320F-4897-9F33-461B1FD07317}"/>
                  </a:ext>
                </a:extLst>
              </p:cNvPr>
              <p:cNvCxnSpPr>
                <a:cxnSpLocks noChangeShapeType="1"/>
                <a:stCxn id="61552" idx="2"/>
                <a:endCxn id="61549" idx="6"/>
              </p:cNvCxnSpPr>
              <p:nvPr/>
            </p:nvCxnSpPr>
            <p:spPr bwMode="auto">
              <a:xfrm flipH="1">
                <a:off x="1680" y="3216"/>
                <a:ext cx="163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558" name="AutoShape 20">
                <a:extLst>
                  <a:ext uri="{FF2B5EF4-FFF2-40B4-BE49-F238E27FC236}">
                    <a16:creationId xmlns:a16="http://schemas.microsoft.com/office/drawing/2014/main" id="{72F2AE42-7A33-43BD-A2BA-B28D954068A0}"/>
                  </a:ext>
                </a:extLst>
              </p:cNvPr>
              <p:cNvCxnSpPr>
                <a:cxnSpLocks noChangeShapeType="1"/>
                <a:stCxn id="61549" idx="1"/>
                <a:endCxn id="61547" idx="5"/>
              </p:cNvCxnSpPr>
              <p:nvPr/>
            </p:nvCxnSpPr>
            <p:spPr bwMode="auto">
              <a:xfrm flipH="1" flipV="1">
                <a:off x="658" y="2338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559" name="AutoShape 21">
                <a:extLst>
                  <a:ext uri="{FF2B5EF4-FFF2-40B4-BE49-F238E27FC236}">
                    <a16:creationId xmlns:a16="http://schemas.microsoft.com/office/drawing/2014/main" id="{6BF326EA-7110-492C-8955-9416AE2AD558}"/>
                  </a:ext>
                </a:extLst>
              </p:cNvPr>
              <p:cNvCxnSpPr>
                <a:cxnSpLocks noChangeShapeType="1"/>
                <a:stCxn id="61549" idx="0"/>
                <a:endCxn id="61548" idx="4"/>
              </p:cNvCxnSpPr>
              <p:nvPr/>
            </p:nvCxnSpPr>
            <p:spPr bwMode="auto">
              <a:xfrm flipV="1">
                <a:off x="1632" y="1440"/>
                <a:ext cx="0" cy="1728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560" name="AutoShape 22">
                <a:extLst>
                  <a:ext uri="{FF2B5EF4-FFF2-40B4-BE49-F238E27FC236}">
                    <a16:creationId xmlns:a16="http://schemas.microsoft.com/office/drawing/2014/main" id="{2515C336-3132-4E98-B44F-485E1A73DF3D}"/>
                  </a:ext>
                </a:extLst>
              </p:cNvPr>
              <p:cNvCxnSpPr>
                <a:cxnSpLocks noChangeShapeType="1"/>
                <a:stCxn id="61552" idx="0"/>
                <a:endCxn id="61551" idx="4"/>
              </p:cNvCxnSpPr>
              <p:nvPr/>
            </p:nvCxnSpPr>
            <p:spPr bwMode="auto">
              <a:xfrm flipV="1">
                <a:off x="3360" y="1440"/>
                <a:ext cx="0" cy="1728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561" name="AutoShape 23">
                <a:extLst>
                  <a:ext uri="{FF2B5EF4-FFF2-40B4-BE49-F238E27FC236}">
                    <a16:creationId xmlns:a16="http://schemas.microsoft.com/office/drawing/2014/main" id="{0D63D406-A84A-4FC5-912C-7E2C3F44921C}"/>
                  </a:ext>
                </a:extLst>
              </p:cNvPr>
              <p:cNvCxnSpPr>
                <a:cxnSpLocks noChangeShapeType="1"/>
                <a:stCxn id="61549" idx="7"/>
                <a:endCxn id="61551" idx="3"/>
              </p:cNvCxnSpPr>
              <p:nvPr/>
            </p:nvCxnSpPr>
            <p:spPr bwMode="auto">
              <a:xfrm flipV="1">
                <a:off x="1666" y="1426"/>
                <a:ext cx="1660" cy="1756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322456" name="Text Box 24">
                <a:extLst>
                  <a:ext uri="{FF2B5EF4-FFF2-40B4-BE49-F238E27FC236}">
                    <a16:creationId xmlns:a16="http://schemas.microsoft.com/office/drawing/2014/main" id="{A35C7C72-1FB5-46F6-A544-76E3783CAC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" y="2112"/>
                <a:ext cx="288" cy="5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a</a:t>
                </a:r>
              </a:p>
            </p:txBody>
          </p:sp>
          <p:sp>
            <p:nvSpPr>
              <p:cNvPr id="2322457" name="Text Box 25">
                <a:extLst>
                  <a:ext uri="{FF2B5EF4-FFF2-40B4-BE49-F238E27FC236}">
                    <a16:creationId xmlns:a16="http://schemas.microsoft.com/office/drawing/2014/main" id="{69EE2250-51B1-49CF-BFE1-3D2254FF2F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1008"/>
                <a:ext cx="285" cy="5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b</a:t>
                </a:r>
              </a:p>
            </p:txBody>
          </p:sp>
          <p:sp>
            <p:nvSpPr>
              <p:cNvPr id="2322458" name="Text Box 26">
                <a:extLst>
                  <a:ext uri="{FF2B5EF4-FFF2-40B4-BE49-F238E27FC236}">
                    <a16:creationId xmlns:a16="http://schemas.microsoft.com/office/drawing/2014/main" id="{56C7714E-456F-4E92-8F69-5EA16D8524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1008"/>
                <a:ext cx="288" cy="5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d</a:t>
                </a:r>
              </a:p>
            </p:txBody>
          </p:sp>
          <p:sp>
            <p:nvSpPr>
              <p:cNvPr id="2322459" name="Text Box 27">
                <a:extLst>
                  <a:ext uri="{FF2B5EF4-FFF2-40B4-BE49-F238E27FC236}">
                    <a16:creationId xmlns:a16="http://schemas.microsoft.com/office/drawing/2014/main" id="{8307280A-F3A8-4A69-A515-428E2A1292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2112"/>
                <a:ext cx="288" cy="5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z</a:t>
                </a:r>
              </a:p>
            </p:txBody>
          </p:sp>
          <p:sp>
            <p:nvSpPr>
              <p:cNvPr id="2322460" name="Text Box 28">
                <a:extLst>
                  <a:ext uri="{FF2B5EF4-FFF2-40B4-BE49-F238E27FC236}">
                    <a16:creationId xmlns:a16="http://schemas.microsoft.com/office/drawing/2014/main" id="{B5A7602F-D148-45D1-9225-86BFE69304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3264"/>
                <a:ext cx="285" cy="5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e</a:t>
                </a:r>
              </a:p>
            </p:txBody>
          </p:sp>
          <p:sp>
            <p:nvSpPr>
              <p:cNvPr id="2322461" name="Text Box 29">
                <a:extLst>
                  <a:ext uri="{FF2B5EF4-FFF2-40B4-BE49-F238E27FC236}">
                    <a16:creationId xmlns:a16="http://schemas.microsoft.com/office/drawing/2014/main" id="{11C2E911-CAED-4B22-9B85-D6C181B872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3264"/>
                <a:ext cx="285" cy="53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c</a:t>
                </a:r>
              </a:p>
            </p:txBody>
          </p:sp>
        </p:grpSp>
        <p:sp>
          <p:nvSpPr>
            <p:cNvPr id="2322462" name="Text Box 30">
              <a:extLst>
                <a:ext uri="{FF2B5EF4-FFF2-40B4-BE49-F238E27FC236}">
                  <a16:creationId xmlns:a16="http://schemas.microsoft.com/office/drawing/2014/main" id="{6C141295-B64E-4055-A53A-1FD4BDE7EB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" y="1585"/>
              <a:ext cx="285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2322463" name="Text Box 31">
              <a:extLst>
                <a:ext uri="{FF2B5EF4-FFF2-40B4-BE49-F238E27FC236}">
                  <a16:creationId xmlns:a16="http://schemas.microsoft.com/office/drawing/2014/main" id="{C02B8A3D-3110-4EFE-AD53-7D4CE9E0DA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" y="2737"/>
              <a:ext cx="285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2322464" name="Text Box 32">
              <a:extLst>
                <a:ext uri="{FF2B5EF4-FFF2-40B4-BE49-F238E27FC236}">
                  <a16:creationId xmlns:a16="http://schemas.microsoft.com/office/drawing/2014/main" id="{1D044DFB-8993-4240-914F-2F2015851E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3" y="2111"/>
              <a:ext cx="289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2322465" name="Text Box 33">
              <a:extLst>
                <a:ext uri="{FF2B5EF4-FFF2-40B4-BE49-F238E27FC236}">
                  <a16:creationId xmlns:a16="http://schemas.microsoft.com/office/drawing/2014/main" id="{7586A769-3999-4652-ABD4-8D0DC365C9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3" y="1391"/>
              <a:ext cx="289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5</a:t>
              </a:r>
            </a:p>
          </p:txBody>
        </p:sp>
        <p:sp>
          <p:nvSpPr>
            <p:cNvPr id="2322466" name="Text Box 34">
              <a:extLst>
                <a:ext uri="{FF2B5EF4-FFF2-40B4-BE49-F238E27FC236}">
                  <a16:creationId xmlns:a16="http://schemas.microsoft.com/office/drawing/2014/main" id="{854F4C24-F927-4360-92B9-3776509ECD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063"/>
              <a:ext cx="288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8</a:t>
              </a:r>
            </a:p>
          </p:txBody>
        </p:sp>
        <p:sp>
          <p:nvSpPr>
            <p:cNvPr id="2322467" name="Text Box 35">
              <a:extLst>
                <a:ext uri="{FF2B5EF4-FFF2-40B4-BE49-F238E27FC236}">
                  <a16:creationId xmlns:a16="http://schemas.microsoft.com/office/drawing/2014/main" id="{CA76E5AC-7AC6-4A10-8D6C-7AA0C2DA64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3" y="2879"/>
              <a:ext cx="385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10</a:t>
              </a:r>
            </a:p>
          </p:txBody>
        </p:sp>
        <p:sp>
          <p:nvSpPr>
            <p:cNvPr id="2322468" name="Text Box 36">
              <a:extLst>
                <a:ext uri="{FF2B5EF4-FFF2-40B4-BE49-F238E27FC236}">
                  <a16:creationId xmlns:a16="http://schemas.microsoft.com/office/drawing/2014/main" id="{ABFF5756-E4EB-487C-9885-F3EC20500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2158"/>
              <a:ext cx="288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2322469" name="Text Box 37">
              <a:extLst>
                <a:ext uri="{FF2B5EF4-FFF2-40B4-BE49-F238E27FC236}">
                  <a16:creationId xmlns:a16="http://schemas.microsoft.com/office/drawing/2014/main" id="{B0299750-A204-4827-B498-DE661C0C9B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9" y="1536"/>
              <a:ext cx="288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6</a:t>
              </a:r>
            </a:p>
          </p:txBody>
        </p:sp>
        <p:sp>
          <p:nvSpPr>
            <p:cNvPr id="2322470" name="Text Box 38">
              <a:extLst>
                <a:ext uri="{FF2B5EF4-FFF2-40B4-BE49-F238E27FC236}">
                  <a16:creationId xmlns:a16="http://schemas.microsoft.com/office/drawing/2014/main" id="{5B458E4B-B3BB-4C15-9CE9-57F1936CFE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399"/>
              <a:ext cx="285" cy="5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3</a:t>
              </a:r>
            </a:p>
          </p:txBody>
        </p:sp>
      </p:grpSp>
      <p:graphicFrame>
        <p:nvGraphicFramePr>
          <p:cNvPr id="2322471" name="Group 39">
            <a:extLst>
              <a:ext uri="{FF2B5EF4-FFF2-40B4-BE49-F238E27FC236}">
                <a16:creationId xmlns:a16="http://schemas.microsoft.com/office/drawing/2014/main" id="{5C94063A-4EF0-402E-9F87-D6918CEF8B0C}"/>
              </a:ext>
            </a:extLst>
          </p:cNvPr>
          <p:cNvGraphicFramePr>
            <a:graphicFrameLocks noGrp="1"/>
          </p:cNvGraphicFramePr>
          <p:nvPr/>
        </p:nvGraphicFramePr>
        <p:xfrm>
          <a:off x="682625" y="3500438"/>
          <a:ext cx="7561263" cy="3106735"/>
        </p:xfrm>
        <a:graphic>
          <a:graphicData uri="http://schemas.openxmlformats.org/drawingml/2006/table">
            <a:tbl>
              <a:tblPr/>
              <a:tblGrid>
                <a:gridCol w="1008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579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Vertex 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Link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80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c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8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b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18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b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d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111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z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b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d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 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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1530" name="Oval 121">
            <a:extLst>
              <a:ext uri="{FF2B5EF4-FFF2-40B4-BE49-F238E27FC236}">
                <a16:creationId xmlns:a16="http://schemas.microsoft.com/office/drawing/2014/main" id="{205F999A-9160-4B6F-803F-FF948644A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8938" y="3905250"/>
            <a:ext cx="431800" cy="287338"/>
          </a:xfrm>
          <a:prstGeom prst="ellipse">
            <a:avLst/>
          </a:prstGeom>
          <a:noFill/>
          <a:ln w="28575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61531" name="Oval 122">
            <a:extLst>
              <a:ext uri="{FF2B5EF4-FFF2-40B4-BE49-F238E27FC236}">
                <a16:creationId xmlns:a16="http://schemas.microsoft.com/office/drawing/2014/main" id="{AE888B27-F49B-4F23-9F45-566FC6C4A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5213" y="4668838"/>
            <a:ext cx="431800" cy="287337"/>
          </a:xfrm>
          <a:prstGeom prst="ellipse">
            <a:avLst/>
          </a:prstGeom>
          <a:noFill/>
          <a:ln w="28575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61532" name="Oval 123">
            <a:extLst>
              <a:ext uri="{FF2B5EF4-FFF2-40B4-BE49-F238E27FC236}">
                <a16:creationId xmlns:a16="http://schemas.microsoft.com/office/drawing/2014/main" id="{5E5FC5D8-A11A-4B87-94B6-FB33AE631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2913" y="4292600"/>
            <a:ext cx="431800" cy="287338"/>
          </a:xfrm>
          <a:prstGeom prst="ellipse">
            <a:avLst/>
          </a:prstGeom>
          <a:noFill/>
          <a:ln w="28575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61533" name="Oval 124">
            <a:extLst>
              <a:ext uri="{FF2B5EF4-FFF2-40B4-BE49-F238E27FC236}">
                <a16:creationId xmlns:a16="http://schemas.microsoft.com/office/drawing/2014/main" id="{103A5B62-08F9-425E-925A-68CB09063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9188" y="5084763"/>
            <a:ext cx="431800" cy="287337"/>
          </a:xfrm>
          <a:prstGeom prst="ellipse">
            <a:avLst/>
          </a:prstGeom>
          <a:noFill/>
          <a:ln w="28575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61534" name="Oval 125">
            <a:extLst>
              <a:ext uri="{FF2B5EF4-FFF2-40B4-BE49-F238E27FC236}">
                <a16:creationId xmlns:a16="http://schemas.microsoft.com/office/drawing/2014/main" id="{B99FBDF8-4B12-4F14-BF4F-D64C710BD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487988"/>
            <a:ext cx="431800" cy="287337"/>
          </a:xfrm>
          <a:prstGeom prst="ellipse">
            <a:avLst/>
          </a:prstGeom>
          <a:noFill/>
          <a:ln w="28575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61535" name="Oval 126">
            <a:extLst>
              <a:ext uri="{FF2B5EF4-FFF2-40B4-BE49-F238E27FC236}">
                <a16:creationId xmlns:a16="http://schemas.microsoft.com/office/drawing/2014/main" id="{50027E70-E908-40C4-89A4-81B2BEB42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3338" y="5949950"/>
            <a:ext cx="431800" cy="287338"/>
          </a:xfrm>
          <a:prstGeom prst="ellipse">
            <a:avLst/>
          </a:prstGeom>
          <a:noFill/>
          <a:ln w="28575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61536" name="Text Box 2">
            <a:extLst>
              <a:ext uri="{FF2B5EF4-FFF2-40B4-BE49-F238E27FC236}">
                <a16:creationId xmlns:a16="http://schemas.microsoft.com/office/drawing/2014/main" id="{DACC9207-7BC4-499C-A70C-4C4C7BC0A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3810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10.6    Shortest Path Problems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1">
            <a:extLst>
              <a:ext uri="{FF2B5EF4-FFF2-40B4-BE49-F238E27FC236}">
                <a16:creationId xmlns:a16="http://schemas.microsoft.com/office/drawing/2014/main" id="{944B6506-FF86-4227-8408-90D1DC88BB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7832683-270F-4568-9239-1195B1A74205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24483" name="AutoShape 3">
            <a:extLst>
              <a:ext uri="{FF2B5EF4-FFF2-40B4-BE49-F238E27FC236}">
                <a16:creationId xmlns:a16="http://schemas.microsoft.com/office/drawing/2014/main" id="{1426822D-A649-4DE1-9584-3C57A7298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428625"/>
            <a:ext cx="8353425" cy="1368425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/>
          <a:p>
            <a:pPr eaLnBrk="1" hangingPunct="1">
              <a:defRPr/>
            </a:pPr>
            <a:r>
              <a:rPr kumimoji="1" lang="en-US" altLang="zh-CN">
                <a:solidFill>
                  <a:srgbClr val="9900CC"/>
                </a:solidFill>
                <a:latin typeface="Times New Roman" pitchFamily="18" charset="0"/>
                <a:ea typeface="宋体" pitchFamily="2" charset="-122"/>
              </a:rPr>
              <a:t>【</a:t>
            </a:r>
            <a:r>
              <a:rPr kumimoji="1" lang="en-US" altLang="zh-CN" b="0">
                <a:solidFill>
                  <a:srgbClr val="9900CC"/>
                </a:solidFill>
                <a:latin typeface="Times New Roman" pitchFamily="18" charset="0"/>
                <a:ea typeface="宋体" pitchFamily="2" charset="-122"/>
                <a:sym typeface="cajcd fnta1" pitchFamily="18" charset="2"/>
              </a:rPr>
              <a:t> </a:t>
            </a:r>
            <a:r>
              <a:rPr kumimoji="1" lang="en-US" altLang="zh-CN">
                <a:solidFill>
                  <a:srgbClr val="9900CC"/>
                </a:solidFill>
                <a:latin typeface="Times New Roman" pitchFamily="18" charset="0"/>
                <a:ea typeface="宋体" pitchFamily="2" charset="-122"/>
              </a:rPr>
              <a:t>Theorem 1】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sym typeface="cajcd fnta1" pitchFamily="18" charset="2"/>
              </a:rPr>
              <a:t> </a:t>
            </a: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Dijkstra’s algorithm finds the length of a </a:t>
            </a:r>
          </a:p>
          <a:p>
            <a:pPr eaLnBrk="1" hangingPunct="1">
              <a:defRPr/>
            </a:pP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shortest path between two vertices in a connected simple</a:t>
            </a:r>
          </a:p>
          <a:p>
            <a:pPr eaLnBrk="1" hangingPunct="1">
              <a:defRPr/>
            </a:pP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 undirected weighted graph.</a:t>
            </a:r>
            <a:r>
              <a:rPr kumimoji="1" lang="en-US" altLang="zh-CN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2324484" name="Text Box 4">
            <a:extLst>
              <a:ext uri="{FF2B5EF4-FFF2-40B4-BE49-F238E27FC236}">
                <a16:creationId xmlns:a16="http://schemas.microsoft.com/office/drawing/2014/main" id="{CA783696-706A-4CE7-8C5C-8E2330726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1928813"/>
            <a:ext cx="8280400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 i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Proof:</a:t>
            </a: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Take as the induction hypothesis the following assertion: At the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th iteration</a:t>
            </a: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AutoNum type="romanUcPeriod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the label of every vertex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v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in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is the length of the shortest path from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to this vertex, and</a:t>
            </a: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AutoNum type="romanUcPeriod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the label of every vertex not in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is the length of the shortest path from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to this vertex that contains only (besides the vertex itself) vertices in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AutoNum type="arabicParenBoth"/>
            </a:pPr>
            <a:r>
              <a:rPr kumimoji="1"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kumimoji="1" lang="en-US" altLang="zh-CN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=0</a:t>
            </a: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,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L</a:t>
            </a:r>
            <a:r>
              <a:rPr kumimoji="1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)=0,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L</a:t>
            </a:r>
            <a:r>
              <a:rPr kumimoji="1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)= </a:t>
            </a:r>
          </a:p>
        </p:txBody>
      </p:sp>
      <p:sp>
        <p:nvSpPr>
          <p:cNvPr id="63493" name="Text Box 2">
            <a:extLst>
              <a:ext uri="{FF2B5EF4-FFF2-40B4-BE49-F238E27FC236}">
                <a16:creationId xmlns:a16="http://schemas.microsoft.com/office/drawing/2014/main" id="{0DB67F3D-D226-4A95-AEBA-147A6C1FC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3810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10.6    Shortest Path Problems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324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24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24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24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24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24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24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483" grpId="0" animBg="1"/>
      <p:bldP spid="2324484" grpId="0" build="p" bldLvl="2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1">
            <a:extLst>
              <a:ext uri="{FF2B5EF4-FFF2-40B4-BE49-F238E27FC236}">
                <a16:creationId xmlns:a16="http://schemas.microsoft.com/office/drawing/2014/main" id="{098264EC-BF84-4B4A-BE16-143B23A533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AFBEFBC-2071-418E-B00D-417B8B254CF0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26531" name="Text Box 3">
            <a:extLst>
              <a:ext uri="{FF2B5EF4-FFF2-40B4-BE49-F238E27FC236}">
                <a16:creationId xmlns:a16="http://schemas.microsoft.com/office/drawing/2014/main" id="{DEFD4C28-E4D8-41EA-A3A6-0DCD1445A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49275"/>
            <a:ext cx="8280400" cy="575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1285875" indent="-609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981200" indent="-609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(2)  Assume that the inductive hypothesis holds for the </a:t>
            </a:r>
            <a:r>
              <a:rPr kumimoji="1" lang="en-US" altLang="zh-CN" i="1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kumimoji="1" lang="en-US" altLang="zh-CN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th iteration.</a:t>
            </a:r>
          </a:p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Let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be the vertex added to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at the 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+1)st iteration so that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is a vertex not in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at the end of the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th iteration with the smallest label.</a:t>
            </a:r>
          </a:p>
          <a:p>
            <a:pPr lvl="1" algn="just" eaLnBrk="1" hangingPunct="1">
              <a:spcBef>
                <a:spcPct val="3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solidFill>
                  <a:srgbClr val="D60093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(I) holds at the end of the (</a:t>
            </a:r>
            <a:r>
              <a:rPr kumimoji="1" lang="en-US" altLang="zh-CN" i="1">
                <a:solidFill>
                  <a:srgbClr val="D60093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kumimoji="1" lang="en-US" altLang="zh-CN">
                <a:solidFill>
                  <a:srgbClr val="D60093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+1)st iteration</a:t>
            </a:r>
            <a:r>
              <a:rPr kumimoji="1" lang="en-US" altLang="zh-CN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  <a:p>
            <a:pPr lvl="3" algn="just" eaLnBrk="1" hangingPunct="1">
              <a:spcBef>
                <a:spcPct val="30000"/>
              </a:spcBef>
              <a:buFont typeface="Wingdings" panose="05000000000000000000" pitchFamily="2" charset="2"/>
              <a:buChar char="ü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The vertices in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before the 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+1)st iteration are labeled with the length of the shortest path from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</a:p>
          <a:p>
            <a:pPr lvl="3" algn="just" eaLnBrk="1" hangingPunct="1">
              <a:spcBef>
                <a:spcPct val="30000"/>
              </a:spcBef>
              <a:buFont typeface="Wingdings" panose="05000000000000000000" pitchFamily="2" charset="2"/>
              <a:buChar char="ü"/>
            </a:pP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must be labeled with the length of the shortest path to it from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</a:p>
          <a:p>
            <a:pPr lvl="3"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If this were not the case, at the end of the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th iteration there would be a path of length less than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L</a:t>
            </a:r>
            <a:r>
              <a:rPr kumimoji="1"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containing a vertex not in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 </a:t>
            </a:r>
          </a:p>
        </p:txBody>
      </p:sp>
      <p:sp>
        <p:nvSpPr>
          <p:cNvPr id="65540" name="Text Box 2">
            <a:extLst>
              <a:ext uri="{FF2B5EF4-FFF2-40B4-BE49-F238E27FC236}">
                <a16:creationId xmlns:a16="http://schemas.microsoft.com/office/drawing/2014/main" id="{55C17D00-2A3D-4C5B-81A7-A7DD0CBEC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3810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10.6    Shortest Path Problems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2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2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2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6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26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6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26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6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26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6531" grpId="0" build="p" bldLvl="4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1">
            <a:extLst>
              <a:ext uri="{FF2B5EF4-FFF2-40B4-BE49-F238E27FC236}">
                <a16:creationId xmlns:a16="http://schemas.microsoft.com/office/drawing/2014/main" id="{A84D9862-7AC9-4ED5-A3F4-A0ED35526B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06EE5A3-C1DD-48A5-96A3-F730170AE653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28579" name="Text Box 3">
            <a:extLst>
              <a:ext uri="{FF2B5EF4-FFF2-40B4-BE49-F238E27FC236}">
                <a16:creationId xmlns:a16="http://schemas.microsoft.com/office/drawing/2014/main" id="{ADE16C0B-AD08-43D1-8D7C-0903424C8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49275"/>
            <a:ext cx="7993062" cy="61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1285875" indent="-609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524000" indent="-609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Let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u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be </a:t>
            </a:r>
            <a:r>
              <a:rPr kumimoji="1"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the first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vertex not in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in such a path. There is a path with length less than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L</a:t>
            </a:r>
            <a:r>
              <a:rPr kumimoji="1"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from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to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u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containing only vertices of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 This contradicts the choice of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 </a:t>
            </a:r>
          </a:p>
          <a:p>
            <a:pPr lvl="1" algn="just" eaLnBrk="1" hangingPunct="1">
              <a:spcBef>
                <a:spcPct val="3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solidFill>
                  <a:srgbClr val="D60093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(II) is true.</a:t>
            </a:r>
            <a:r>
              <a:rPr kumimoji="1" lang="en-US" altLang="zh-CN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  <a:p>
            <a:pPr lvl="1"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Let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u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be a vertex not in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after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+1 iteration. </a:t>
            </a:r>
          </a:p>
          <a:p>
            <a:pPr lvl="1"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 shortest path from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to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u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containing only elements of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either contains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or it does not.</a:t>
            </a:r>
          </a:p>
          <a:p>
            <a:pPr lvl="2" algn="just" eaLnBrk="1" hangingPunct="1"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If it does not contain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then by the inductive hypothesis its length is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L</a:t>
            </a:r>
            <a:r>
              <a:rPr kumimoji="1"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u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). </a:t>
            </a:r>
          </a:p>
          <a:p>
            <a:pPr lvl="2" algn="just" eaLnBrk="1" hangingPunct="1"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If it does contain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then it must be made up of a path from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to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of the shortest possible length containing elements of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other than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followed by the edge from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to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u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 In this case its length would be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L</a:t>
            </a:r>
            <a:r>
              <a:rPr kumimoji="1"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)+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w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u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). </a:t>
            </a:r>
          </a:p>
        </p:txBody>
      </p:sp>
      <p:sp>
        <p:nvSpPr>
          <p:cNvPr id="67588" name="Text Box 2">
            <a:extLst>
              <a:ext uri="{FF2B5EF4-FFF2-40B4-BE49-F238E27FC236}">
                <a16:creationId xmlns:a16="http://schemas.microsoft.com/office/drawing/2014/main" id="{6080E561-7B76-46E1-968A-7EE422D4B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3810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10.6    Shortest Path Problems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2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2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2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2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2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2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8579" grpId="0" build="p" bldLvl="4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1">
            <a:extLst>
              <a:ext uri="{FF2B5EF4-FFF2-40B4-BE49-F238E27FC236}">
                <a16:creationId xmlns:a16="http://schemas.microsoft.com/office/drawing/2014/main" id="{47197895-0125-4E20-A127-78C7489765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1978A9F-67F5-4EAB-AF25-63D0044C467F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5" name="Text Box 2">
            <a:extLst>
              <a:ext uri="{FF2B5EF4-FFF2-40B4-BE49-F238E27FC236}">
                <a16:creationId xmlns:a16="http://schemas.microsoft.com/office/drawing/2014/main" id="{6555B240-B1AC-4AAF-B0E6-CAC25DEB8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3810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10.6    Shortest Path Problems </a:t>
            </a:r>
          </a:p>
        </p:txBody>
      </p:sp>
      <p:sp>
        <p:nvSpPr>
          <p:cNvPr id="2269187" name="Text Box 3">
            <a:extLst>
              <a:ext uri="{FF2B5EF4-FFF2-40B4-BE49-F238E27FC236}">
                <a16:creationId xmlns:a16="http://schemas.microsoft.com/office/drawing/2014/main" id="{1D23AB64-9B8A-4444-8A46-E5B37DB34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92150"/>
            <a:ext cx="8424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1.  Introduction</a:t>
            </a:r>
            <a:r>
              <a:rPr kumimoji="1" lang="en-US" altLang="zh-CN">
                <a:solidFill>
                  <a:srgbClr val="99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2269188" name="Line 4">
            <a:extLst>
              <a:ext uri="{FF2B5EF4-FFF2-40B4-BE49-F238E27FC236}">
                <a16:creationId xmlns:a16="http://schemas.microsoft.com/office/drawing/2014/main" id="{9F82A560-8D95-46F4-BA96-B4F454F37E5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2263" y="1149350"/>
            <a:ext cx="21590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9189" name="Text Box 5">
            <a:extLst>
              <a:ext uri="{FF2B5EF4-FFF2-40B4-BE49-F238E27FC236}">
                <a16:creationId xmlns:a16="http://schemas.microsoft.com/office/drawing/2014/main" id="{9B144A30-C352-49E8-A586-9046A078E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341438"/>
            <a:ext cx="828040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85775" indent="-485775" eaLnBrk="1" hangingPunct="1">
              <a:spcBef>
                <a:spcPct val="30000"/>
              </a:spcBef>
              <a:buFont typeface="Wingdings" panose="05000000000000000000" pitchFamily="2" charset="2"/>
              <a:buChar char="n"/>
              <a:defRPr/>
            </a:pPr>
            <a:r>
              <a:rPr kumimoji="1" lang="en-US" altLang="zh-CN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Weighted graph 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</a:rPr>
              <a:t>G = 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</a:rPr>
              <a:t>V, E, W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)</a:t>
            </a:r>
          </a:p>
          <a:p>
            <a:pPr marL="485775" indent="-485775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       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We can assign weights to the edges of graphs.</a:t>
            </a:r>
            <a:endParaRPr kumimoji="1" lang="en-US" altLang="zh-CN" dirty="0">
              <a:latin typeface="Times New Roman" pitchFamily="18" charset="0"/>
              <a:ea typeface="宋体" pitchFamily="2" charset="-122"/>
            </a:endParaRPr>
          </a:p>
          <a:p>
            <a:pPr marL="485775" indent="-485775" eaLnBrk="1" hangingPunct="1">
              <a:spcBef>
                <a:spcPct val="50000"/>
              </a:spcBef>
              <a:defRPr/>
            </a:pPr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For example,</a:t>
            </a:r>
          </a:p>
        </p:txBody>
      </p:sp>
      <p:sp>
        <p:nvSpPr>
          <p:cNvPr id="8199" name="Rectangle 6">
            <a:extLst>
              <a:ext uri="{FF2B5EF4-FFF2-40B4-BE49-F238E27FC236}">
                <a16:creationId xmlns:a16="http://schemas.microsoft.com/office/drawing/2014/main" id="{48350B42-E4CF-44DE-90E3-535F8215C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8200" name="Rectangle 7">
            <a:extLst>
              <a:ext uri="{FF2B5EF4-FFF2-40B4-BE49-F238E27FC236}">
                <a16:creationId xmlns:a16="http://schemas.microsoft.com/office/drawing/2014/main" id="{3CA28E0E-DC96-4E35-BD7F-1913B1818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8201" name="Rectangle 8">
            <a:extLst>
              <a:ext uri="{FF2B5EF4-FFF2-40B4-BE49-F238E27FC236}">
                <a16:creationId xmlns:a16="http://schemas.microsoft.com/office/drawing/2014/main" id="{A77A17CE-78B8-4D97-8D39-F7FDCD0EC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8202" name="Rectangle 9">
            <a:extLst>
              <a:ext uri="{FF2B5EF4-FFF2-40B4-BE49-F238E27FC236}">
                <a16:creationId xmlns:a16="http://schemas.microsoft.com/office/drawing/2014/main" id="{3BC3F82B-005A-43F4-91F5-8F45BE2D6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id="{4B52317B-ACD0-4E68-9FBA-0D7E6C2C778C}"/>
              </a:ext>
            </a:extLst>
          </p:cNvPr>
          <p:cNvGrpSpPr>
            <a:grpSpLocks/>
          </p:cNvGrpSpPr>
          <p:nvPr/>
        </p:nvGrpSpPr>
        <p:grpSpPr bwMode="auto">
          <a:xfrm>
            <a:off x="2147888" y="3036888"/>
            <a:ext cx="4440237" cy="2552700"/>
            <a:chOff x="340" y="1026"/>
            <a:chExt cx="3166" cy="2833"/>
          </a:xfrm>
        </p:grpSpPr>
        <p:grpSp>
          <p:nvGrpSpPr>
            <p:cNvPr id="8204" name="Group 11">
              <a:extLst>
                <a:ext uri="{FF2B5EF4-FFF2-40B4-BE49-F238E27FC236}">
                  <a16:creationId xmlns:a16="http://schemas.microsoft.com/office/drawing/2014/main" id="{8B0B8422-55D2-42E4-BF55-24F2E42AE3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" y="1026"/>
              <a:ext cx="3166" cy="2833"/>
              <a:chOff x="336" y="1008"/>
              <a:chExt cx="3166" cy="2833"/>
            </a:xfrm>
          </p:grpSpPr>
          <p:sp>
            <p:nvSpPr>
              <p:cNvPr id="8210" name="AutoShape 12">
                <a:extLst>
                  <a:ext uri="{FF2B5EF4-FFF2-40B4-BE49-F238E27FC236}">
                    <a16:creationId xmlns:a16="http://schemas.microsoft.com/office/drawing/2014/main" id="{4887E0AE-4EE1-496C-B978-B9A3EFE237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8211" name="AutoShape 13">
                <a:extLst>
                  <a:ext uri="{FF2B5EF4-FFF2-40B4-BE49-F238E27FC236}">
                    <a16:creationId xmlns:a16="http://schemas.microsoft.com/office/drawing/2014/main" id="{6B651428-56E2-46DD-B868-47C82F8876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8212" name="AutoShape 14">
                <a:extLst>
                  <a:ext uri="{FF2B5EF4-FFF2-40B4-BE49-F238E27FC236}">
                    <a16:creationId xmlns:a16="http://schemas.microsoft.com/office/drawing/2014/main" id="{E86E6CB8-4BB8-488C-BB48-955EBC3421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8213" name="AutoShape 16">
                <a:extLst>
                  <a:ext uri="{FF2B5EF4-FFF2-40B4-BE49-F238E27FC236}">
                    <a16:creationId xmlns:a16="http://schemas.microsoft.com/office/drawing/2014/main" id="{C3E31F21-1FE6-403E-81DF-C7B4FC902D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cxnSp>
            <p:nvCxnSpPr>
              <p:cNvPr id="8214" name="AutoShape 18">
                <a:extLst>
                  <a:ext uri="{FF2B5EF4-FFF2-40B4-BE49-F238E27FC236}">
                    <a16:creationId xmlns:a16="http://schemas.microsoft.com/office/drawing/2014/main" id="{1E974E73-EF30-4B17-AF14-C45A6BC99A56}"/>
                  </a:ext>
                </a:extLst>
              </p:cNvPr>
              <p:cNvCxnSpPr>
                <a:cxnSpLocks noChangeShapeType="1"/>
                <a:stCxn id="8210" idx="7"/>
                <a:endCxn id="8211" idx="3"/>
              </p:cNvCxnSpPr>
              <p:nvPr/>
            </p:nvCxnSpPr>
            <p:spPr bwMode="auto">
              <a:xfrm flipV="1">
                <a:off x="658" y="1426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15" name="AutoShape 19">
                <a:extLst>
                  <a:ext uri="{FF2B5EF4-FFF2-40B4-BE49-F238E27FC236}">
                    <a16:creationId xmlns:a16="http://schemas.microsoft.com/office/drawing/2014/main" id="{5291A1D0-58B9-4C8C-807A-99BDD54B21BE}"/>
                  </a:ext>
                </a:extLst>
              </p:cNvPr>
              <p:cNvCxnSpPr>
                <a:cxnSpLocks noChangeShapeType="1"/>
                <a:stCxn id="8211" idx="6"/>
                <a:endCxn id="8213" idx="2"/>
              </p:cNvCxnSpPr>
              <p:nvPr/>
            </p:nvCxnSpPr>
            <p:spPr bwMode="auto">
              <a:xfrm>
                <a:off x="1680" y="1392"/>
                <a:ext cx="163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16" name="AutoShape 23">
                <a:extLst>
                  <a:ext uri="{FF2B5EF4-FFF2-40B4-BE49-F238E27FC236}">
                    <a16:creationId xmlns:a16="http://schemas.microsoft.com/office/drawing/2014/main" id="{966CDA0E-D565-4A35-AC4C-98216524F84A}"/>
                  </a:ext>
                </a:extLst>
              </p:cNvPr>
              <p:cNvCxnSpPr>
                <a:cxnSpLocks noChangeShapeType="1"/>
                <a:stCxn id="8212" idx="1"/>
                <a:endCxn id="8210" idx="5"/>
              </p:cNvCxnSpPr>
              <p:nvPr/>
            </p:nvCxnSpPr>
            <p:spPr bwMode="auto">
              <a:xfrm flipH="1" flipV="1">
                <a:off x="658" y="2338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17" name="AutoShape 24">
                <a:extLst>
                  <a:ext uri="{FF2B5EF4-FFF2-40B4-BE49-F238E27FC236}">
                    <a16:creationId xmlns:a16="http://schemas.microsoft.com/office/drawing/2014/main" id="{C469B88F-9DC9-4438-8BDC-121CD2B0ACCF}"/>
                  </a:ext>
                </a:extLst>
              </p:cNvPr>
              <p:cNvCxnSpPr>
                <a:cxnSpLocks noChangeShapeType="1"/>
                <a:stCxn id="8212" idx="0"/>
                <a:endCxn id="8211" idx="4"/>
              </p:cNvCxnSpPr>
              <p:nvPr/>
            </p:nvCxnSpPr>
            <p:spPr bwMode="auto">
              <a:xfrm flipV="1">
                <a:off x="1632" y="1440"/>
                <a:ext cx="0" cy="1728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18" name="AutoShape 26">
                <a:extLst>
                  <a:ext uri="{FF2B5EF4-FFF2-40B4-BE49-F238E27FC236}">
                    <a16:creationId xmlns:a16="http://schemas.microsoft.com/office/drawing/2014/main" id="{DE44BB71-A8A7-4F71-838D-98ED300328D3}"/>
                  </a:ext>
                </a:extLst>
              </p:cNvPr>
              <p:cNvCxnSpPr>
                <a:cxnSpLocks noChangeShapeType="1"/>
                <a:stCxn id="8212" idx="7"/>
                <a:endCxn id="8213" idx="3"/>
              </p:cNvCxnSpPr>
              <p:nvPr/>
            </p:nvCxnSpPr>
            <p:spPr bwMode="auto">
              <a:xfrm flipV="1">
                <a:off x="1666" y="1426"/>
                <a:ext cx="1660" cy="1756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269211" name="Text Box 27">
                <a:extLst>
                  <a:ext uri="{FF2B5EF4-FFF2-40B4-BE49-F238E27FC236}">
                    <a16:creationId xmlns:a16="http://schemas.microsoft.com/office/drawing/2014/main" id="{EB923E9A-51D0-4938-BA6D-08D225CF4F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" y="2113"/>
                <a:ext cx="288" cy="57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a</a:t>
                </a:r>
              </a:p>
            </p:txBody>
          </p:sp>
          <p:sp>
            <p:nvSpPr>
              <p:cNvPr id="2269212" name="Text Box 28">
                <a:extLst>
                  <a:ext uri="{FF2B5EF4-FFF2-40B4-BE49-F238E27FC236}">
                    <a16:creationId xmlns:a16="http://schemas.microsoft.com/office/drawing/2014/main" id="{A1968709-4B12-4D12-88F8-D7903733DB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1008"/>
                <a:ext cx="288" cy="57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b</a:t>
                </a:r>
              </a:p>
            </p:txBody>
          </p:sp>
          <p:sp>
            <p:nvSpPr>
              <p:cNvPr id="2269213" name="Text Box 29">
                <a:extLst>
                  <a:ext uri="{FF2B5EF4-FFF2-40B4-BE49-F238E27FC236}">
                    <a16:creationId xmlns:a16="http://schemas.microsoft.com/office/drawing/2014/main" id="{05D6511F-05E2-4546-A29C-88D6F62D4C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1008"/>
                <a:ext cx="286" cy="57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d</a:t>
                </a:r>
              </a:p>
            </p:txBody>
          </p:sp>
          <p:sp>
            <p:nvSpPr>
              <p:cNvPr id="2269216" name="Text Box 32">
                <a:extLst>
                  <a:ext uri="{FF2B5EF4-FFF2-40B4-BE49-F238E27FC236}">
                    <a16:creationId xmlns:a16="http://schemas.microsoft.com/office/drawing/2014/main" id="{68793BB9-CF8D-4ABC-94A4-D49B821F7C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3265"/>
                <a:ext cx="288" cy="57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c</a:t>
                </a:r>
              </a:p>
            </p:txBody>
          </p:sp>
        </p:grpSp>
        <p:sp>
          <p:nvSpPr>
            <p:cNvPr id="2269217" name="Text Box 33">
              <a:extLst>
                <a:ext uri="{FF2B5EF4-FFF2-40B4-BE49-F238E27FC236}">
                  <a16:creationId xmlns:a16="http://schemas.microsoft.com/office/drawing/2014/main" id="{63EFF26B-6C62-4F23-B25E-262CA0896E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" y="1584"/>
              <a:ext cx="291" cy="5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 dirty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2269218" name="Text Box 34">
              <a:extLst>
                <a:ext uri="{FF2B5EF4-FFF2-40B4-BE49-F238E27FC236}">
                  <a16:creationId xmlns:a16="http://schemas.microsoft.com/office/drawing/2014/main" id="{B567230B-59CF-49E1-809A-0380C007D0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" y="2737"/>
              <a:ext cx="291" cy="5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2269219" name="Text Box 35">
              <a:extLst>
                <a:ext uri="{FF2B5EF4-FFF2-40B4-BE49-F238E27FC236}">
                  <a16:creationId xmlns:a16="http://schemas.microsoft.com/office/drawing/2014/main" id="{986F8AF7-1153-446D-9187-1F30B4F90F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113"/>
              <a:ext cx="288" cy="5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 dirty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2269220" name="Text Box 36">
              <a:extLst>
                <a:ext uri="{FF2B5EF4-FFF2-40B4-BE49-F238E27FC236}">
                  <a16:creationId xmlns:a16="http://schemas.microsoft.com/office/drawing/2014/main" id="{F49C0A20-F3CF-4504-9DEF-B9C43D6870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5" y="1391"/>
              <a:ext cx="285" cy="5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 dirty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5</a:t>
              </a:r>
            </a:p>
          </p:txBody>
        </p:sp>
        <p:sp>
          <p:nvSpPr>
            <p:cNvPr id="2269221" name="Text Box 37">
              <a:extLst>
                <a:ext uri="{FF2B5EF4-FFF2-40B4-BE49-F238E27FC236}">
                  <a16:creationId xmlns:a16="http://schemas.microsoft.com/office/drawing/2014/main" id="{C9F18B01-4DAC-46B5-ADCF-E7EA11CEEF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9" y="2064"/>
              <a:ext cx="289" cy="5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8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2691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69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9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69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9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69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9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69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9187" grpId="0" autoUpdateAnimBg="0"/>
      <p:bldP spid="2269189" grpId="0" build="p" bldLvl="2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1">
            <a:extLst>
              <a:ext uri="{FF2B5EF4-FFF2-40B4-BE49-F238E27FC236}">
                <a16:creationId xmlns:a16="http://schemas.microsoft.com/office/drawing/2014/main" id="{89AE715C-F11D-49AE-8A4E-476F0F9D82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A6F7E39-CC02-452E-9546-166B5CB91F2F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30627" name="AutoShape 3">
            <a:extLst>
              <a:ext uri="{FF2B5EF4-FFF2-40B4-BE49-F238E27FC236}">
                <a16:creationId xmlns:a16="http://schemas.microsoft.com/office/drawing/2014/main" id="{7662B4AE-6C02-4900-A987-5C8D47C75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620713"/>
            <a:ext cx="8424863" cy="165576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/>
          <a:p>
            <a:pPr eaLnBrk="1" hangingPunct="1">
              <a:defRPr/>
            </a:pPr>
            <a:r>
              <a:rPr kumimoji="1" lang="en-US" altLang="zh-CN">
                <a:solidFill>
                  <a:srgbClr val="9900CC"/>
                </a:solidFill>
                <a:latin typeface="Times New Roman" pitchFamily="18" charset="0"/>
                <a:ea typeface="宋体" pitchFamily="2" charset="-122"/>
              </a:rPr>
              <a:t>【</a:t>
            </a:r>
            <a:r>
              <a:rPr kumimoji="1" lang="en-US" altLang="zh-CN" b="0">
                <a:solidFill>
                  <a:srgbClr val="9900CC"/>
                </a:solidFill>
                <a:latin typeface="Times New Roman" pitchFamily="18" charset="0"/>
                <a:ea typeface="宋体" pitchFamily="2" charset="-122"/>
                <a:sym typeface="cajcd fnta1" pitchFamily="18" charset="2"/>
              </a:rPr>
              <a:t> </a:t>
            </a:r>
            <a:r>
              <a:rPr kumimoji="1" lang="en-US" altLang="zh-CN">
                <a:solidFill>
                  <a:srgbClr val="9900CC"/>
                </a:solidFill>
                <a:latin typeface="Times New Roman" pitchFamily="18" charset="0"/>
                <a:ea typeface="宋体" pitchFamily="2" charset="-122"/>
              </a:rPr>
              <a:t>Theorem 2】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sym typeface="cajcd fnta1" pitchFamily="18" charset="2"/>
              </a:rPr>
              <a:t> </a:t>
            </a:r>
            <a:r>
              <a:rPr kumimoji="1"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Dijkstra’s algorithm uses 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</a:rPr>
              <a:t>O</a:t>
            </a: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baseline="30000"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 )operations </a:t>
            </a:r>
          </a:p>
          <a:p>
            <a:pPr eaLnBrk="1" hangingPunct="1">
              <a:defRPr/>
            </a:pP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additions and comparisons</a:t>
            </a: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) to find the length of the shortest</a:t>
            </a:r>
          </a:p>
          <a:p>
            <a:pPr eaLnBrk="1" hangingPunct="1">
              <a:defRPr/>
            </a:pP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 path between two vertices in a connected simple undirected </a:t>
            </a:r>
          </a:p>
          <a:p>
            <a:pPr eaLnBrk="1" hangingPunct="1">
              <a:defRPr/>
            </a:pP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weighted graph.</a:t>
            </a:r>
            <a:r>
              <a:rPr kumimoji="1" lang="en-US" altLang="zh-CN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2330628" name="Text Box 4">
            <a:extLst>
              <a:ext uri="{FF2B5EF4-FFF2-40B4-BE49-F238E27FC236}">
                <a16:creationId xmlns:a16="http://schemas.microsoft.com/office/drawing/2014/main" id="{F964FCDB-D169-4821-93AA-F22D80A00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2571750"/>
            <a:ext cx="8280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1133475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 i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Analysis:</a:t>
            </a:r>
          </a:p>
          <a:p>
            <a:pPr lvl="1" algn="just" eaLnBrk="1" hangingPunct="1">
              <a:spcBef>
                <a:spcPct val="3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Use no more than 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-1 iteration</a:t>
            </a:r>
          </a:p>
          <a:p>
            <a:pPr lvl="1" algn="just" eaLnBrk="1" hangingPunct="1">
              <a:spcBef>
                <a:spcPct val="3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Each iteration,</a:t>
            </a:r>
          </a:p>
          <a:p>
            <a:pPr lvl="1"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using no more than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-1 comparisons to determine the vertex not in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kumimoji="1"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with the smallest label</a:t>
            </a:r>
          </a:p>
          <a:p>
            <a:pPr lvl="1"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no more than 2(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-1) operations are used to update no more than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-1 labels</a:t>
            </a:r>
          </a:p>
        </p:txBody>
      </p:sp>
      <p:sp>
        <p:nvSpPr>
          <p:cNvPr id="69637" name="Text Box 2">
            <a:extLst>
              <a:ext uri="{FF2B5EF4-FFF2-40B4-BE49-F238E27FC236}">
                <a16:creationId xmlns:a16="http://schemas.microsoft.com/office/drawing/2014/main" id="{0365B364-5E93-464F-BC6B-6B3795182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3810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10.6    Shortest Path Problems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330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0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30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0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30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0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30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0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30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0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30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0627" grpId="0" animBg="1"/>
      <p:bldP spid="2330628" grpId="0" build="p" bldLvl="2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1">
            <a:extLst>
              <a:ext uri="{FF2B5EF4-FFF2-40B4-BE49-F238E27FC236}">
                <a16:creationId xmlns:a16="http://schemas.microsoft.com/office/drawing/2014/main" id="{AAA62D7C-340D-4C60-A15B-3911899CB5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E8C01D6-7384-46DD-B462-1D98B1FEEAF2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32675" name="Text Box 3">
            <a:extLst>
              <a:ext uri="{FF2B5EF4-FFF2-40B4-BE49-F238E27FC236}">
                <a16:creationId xmlns:a16="http://schemas.microsoft.com/office/drawing/2014/main" id="{F8F750E9-382D-4C2A-B02F-59F0DB303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92150"/>
            <a:ext cx="8424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3. The Traveling Salesman Problem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2332676" name="Line 4">
            <a:extLst>
              <a:ext uri="{FF2B5EF4-FFF2-40B4-BE49-F238E27FC236}">
                <a16:creationId xmlns:a16="http://schemas.microsoft.com/office/drawing/2014/main" id="{E282F92E-DC48-493C-948E-0FA604A1FF8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2263" y="1177925"/>
            <a:ext cx="467836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32677" name="Text Box 5">
            <a:extLst>
              <a:ext uri="{FF2B5EF4-FFF2-40B4-BE49-F238E27FC236}">
                <a16:creationId xmlns:a16="http://schemas.microsoft.com/office/drawing/2014/main" id="{4A8C97D5-9015-4605-9625-E053639AD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628775"/>
            <a:ext cx="8280400" cy="334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85775" indent="-485775" algn="just" eaLnBrk="1" hangingPunct="1">
              <a:spcBef>
                <a:spcPct val="30000"/>
              </a:spcBef>
              <a:buFont typeface="Wingdings" panose="05000000000000000000" pitchFamily="2" charset="2"/>
              <a:buChar char="¯"/>
              <a:defRPr/>
            </a:pPr>
            <a:r>
              <a:rPr kumimoji="1" lang="en-US" altLang="zh-CN">
                <a:solidFill>
                  <a:srgbClr val="9900CC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The traveling salesman problem</a:t>
            </a:r>
          </a:p>
          <a:p>
            <a:pPr marL="485775" indent="-485775" eaLnBrk="1" hangingPunct="1">
              <a:spcBef>
                <a:spcPct val="30000"/>
              </a:spcBef>
              <a:defRPr/>
            </a:pPr>
            <a:r>
              <a:rPr kumimoji="1" lang="en-US" altLang="zh-CN">
                <a:latin typeface="Times New Roman" pitchFamily="18" charset="0"/>
                <a:ea typeface="宋体" pitchFamily="2" charset="-122"/>
                <a:sym typeface="Symbol" pitchFamily="18" charset="2"/>
              </a:rPr>
              <a:t>      The traveling salesman problem asks for the circuit of minimum total weight in a weighted, complete, undirected graph that visits each vertex exactly once and returns to its starting point.</a:t>
            </a:r>
          </a:p>
          <a:p>
            <a:pPr marL="485775" indent="-485775" eaLnBrk="1" hangingPunct="1">
              <a:spcBef>
                <a:spcPct val="30000"/>
              </a:spcBef>
              <a:defRPr/>
            </a:pPr>
            <a:r>
              <a:rPr kumimoji="1" lang="en-US" altLang="zh-CN">
                <a:latin typeface="Times New Roman" pitchFamily="18" charset="0"/>
                <a:ea typeface="宋体" pitchFamily="2" charset="-122"/>
                <a:sym typeface="Symbol" pitchFamily="18" charset="2"/>
              </a:rPr>
              <a:t>      </a:t>
            </a:r>
            <a:r>
              <a:rPr kumimoji="1" lang="en-US" altLang="zh-CN">
                <a:solidFill>
                  <a:srgbClr val="FF66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The equivalent problem: </a:t>
            </a:r>
          </a:p>
          <a:p>
            <a:pPr marL="485775" indent="-485775" eaLnBrk="1" hangingPunct="1">
              <a:spcBef>
                <a:spcPct val="30000"/>
              </a:spcBef>
              <a:defRPr/>
            </a:pPr>
            <a:r>
              <a:rPr kumimoji="1" lang="en-US" altLang="zh-CN">
                <a:latin typeface="Times New Roman" pitchFamily="18" charset="0"/>
                <a:ea typeface="宋体" pitchFamily="2" charset="-122"/>
                <a:sym typeface="Symbol" pitchFamily="18" charset="2"/>
              </a:rPr>
              <a:t>      Find a Hamilton circuit with minimum total weight in the complete graph.</a:t>
            </a:r>
            <a:r>
              <a:rPr kumimoji="1"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71686" name="Rectangle 6">
            <a:extLst>
              <a:ext uri="{FF2B5EF4-FFF2-40B4-BE49-F238E27FC236}">
                <a16:creationId xmlns:a16="http://schemas.microsoft.com/office/drawing/2014/main" id="{3ADD09EC-EF54-4D59-8702-29CD01628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71687" name="Rectangle 7">
            <a:extLst>
              <a:ext uri="{FF2B5EF4-FFF2-40B4-BE49-F238E27FC236}">
                <a16:creationId xmlns:a16="http://schemas.microsoft.com/office/drawing/2014/main" id="{E05432F3-97C3-4C44-BFDF-CD2A6D45A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71688" name="Rectangle 8">
            <a:extLst>
              <a:ext uri="{FF2B5EF4-FFF2-40B4-BE49-F238E27FC236}">
                <a16:creationId xmlns:a16="http://schemas.microsoft.com/office/drawing/2014/main" id="{3A82129C-4EAF-49CD-9440-AD368B784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71689" name="Rectangle 9">
            <a:extLst>
              <a:ext uri="{FF2B5EF4-FFF2-40B4-BE49-F238E27FC236}">
                <a16:creationId xmlns:a16="http://schemas.microsoft.com/office/drawing/2014/main" id="{A81BB131-633E-4F59-AA46-02E5734D6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71690" name="Text Box 2">
            <a:extLst>
              <a:ext uri="{FF2B5EF4-FFF2-40B4-BE49-F238E27FC236}">
                <a16:creationId xmlns:a16="http://schemas.microsoft.com/office/drawing/2014/main" id="{A81FC632-BAF7-405F-9EA7-92BEC312A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3810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10.6    Shortest Path Problems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3326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32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2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32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2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32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2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32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2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32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2675" grpId="0" autoUpdateAnimBg="0"/>
      <p:bldP spid="2332677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1">
            <a:extLst>
              <a:ext uri="{FF2B5EF4-FFF2-40B4-BE49-F238E27FC236}">
                <a16:creationId xmlns:a16="http://schemas.microsoft.com/office/drawing/2014/main" id="{1CD0AC32-11EC-4D38-82CA-8ABC768AC9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5093188-C57C-4BC6-B204-DB783592791A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34723" name="Text Box 3">
            <a:extLst>
              <a:ext uri="{FF2B5EF4-FFF2-40B4-BE49-F238E27FC236}">
                <a16:creationId xmlns:a16="http://schemas.microsoft.com/office/drawing/2014/main" id="{696D1D04-0760-4EAB-A9ED-573608B943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793750"/>
            <a:ext cx="8280400" cy="235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85775" indent="-485775" algn="just" eaLnBrk="1" hangingPunct="1">
              <a:spcBef>
                <a:spcPct val="30000"/>
              </a:spcBef>
              <a:buFont typeface="Wingdings" panose="05000000000000000000" pitchFamily="2" charset="2"/>
              <a:buChar char="¯"/>
              <a:defRPr/>
            </a:pPr>
            <a:r>
              <a:rPr kumimoji="1" lang="en-US" altLang="zh-CN">
                <a:solidFill>
                  <a:srgbClr val="9900CC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Solution of the traveling salesman problem</a:t>
            </a:r>
          </a:p>
          <a:p>
            <a:pPr marL="485775" indent="-485775" algn="just" eaLnBrk="1" hangingPunct="1"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>
                <a:latin typeface="Times New Roman" pitchFamily="18" charset="0"/>
                <a:ea typeface="宋体" pitchFamily="2" charset="-122"/>
                <a:sym typeface="Symbol" pitchFamily="18" charset="2"/>
              </a:rPr>
              <a:t>(1)  A</a:t>
            </a:r>
            <a:r>
              <a:rPr kumimoji="1" lang="en-US" altLang="zh-CN">
                <a:solidFill>
                  <a:schemeClr val="hlink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sym typeface="Symbol" pitchFamily="18" charset="2"/>
              </a:rPr>
              <a:t>straightforward method</a:t>
            </a:r>
          </a:p>
          <a:p>
            <a:pPr marL="485775" indent="-485775" algn="just" eaLnBrk="1" hangingPunct="1"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>
                <a:latin typeface="Times New Roman" pitchFamily="18" charset="0"/>
                <a:ea typeface="宋体" pitchFamily="2" charset="-122"/>
                <a:sym typeface="Symbol" pitchFamily="18" charset="2"/>
              </a:rPr>
              <a:t>      Examine all possible Hamilton circuits and select one of minimum total length.</a:t>
            </a:r>
            <a:r>
              <a:rPr kumimoji="1"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</a:p>
          <a:p>
            <a:pPr marL="485775" indent="-485775" algn="just" eaLnBrk="1" hangingPunct="1">
              <a:spcBef>
                <a:spcPct val="6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     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sym typeface="Symbol" pitchFamily="18" charset="2"/>
              </a:rPr>
              <a:t>The number of Hamilton circuits: </a:t>
            </a:r>
          </a:p>
        </p:txBody>
      </p:sp>
      <p:sp>
        <p:nvSpPr>
          <p:cNvPr id="73732" name="Rectangle 4">
            <a:extLst>
              <a:ext uri="{FF2B5EF4-FFF2-40B4-BE49-F238E27FC236}">
                <a16:creationId xmlns:a16="http://schemas.microsoft.com/office/drawing/2014/main" id="{CBAC5672-9379-492D-B4CB-851F4AC28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73733" name="Rectangle 5">
            <a:extLst>
              <a:ext uri="{FF2B5EF4-FFF2-40B4-BE49-F238E27FC236}">
                <a16:creationId xmlns:a16="http://schemas.microsoft.com/office/drawing/2014/main" id="{6D0C2943-7768-40A2-8B04-A003C889F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73734" name="Rectangle 6">
            <a:extLst>
              <a:ext uri="{FF2B5EF4-FFF2-40B4-BE49-F238E27FC236}">
                <a16:creationId xmlns:a16="http://schemas.microsoft.com/office/drawing/2014/main" id="{BF741D4F-9DBC-4EDB-8AA3-41DB344C7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graphicFrame>
        <p:nvGraphicFramePr>
          <p:cNvPr id="2334727" name="Object 7">
            <a:extLst>
              <a:ext uri="{FF2B5EF4-FFF2-40B4-BE49-F238E27FC236}">
                <a16:creationId xmlns:a16="http://schemas.microsoft.com/office/drawing/2014/main" id="{F94AB607-5A3D-4CBE-972C-CBF60F32D9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00500" y="4857750"/>
          <a:ext cx="3635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9" name="公式" r:id="rId5" imgW="152202" imgH="177569" progId="Equation.3">
                  <p:embed/>
                </p:oleObj>
              </mc:Choice>
              <mc:Fallback>
                <p:oleObj name="公式" r:id="rId5" imgW="152202" imgH="17756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0" y="4857750"/>
                        <a:ext cx="3635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4728" name="Text Box 8">
            <a:extLst>
              <a:ext uri="{FF2B5EF4-FFF2-40B4-BE49-F238E27FC236}">
                <a16:creationId xmlns:a16="http://schemas.microsoft.com/office/drawing/2014/main" id="{6C921FF8-D34E-4EB7-8B75-D1437E4773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797425"/>
            <a:ext cx="828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85775" indent="-485775" algn="just" eaLnBrk="1" hangingPunct="1"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kumimoji="1" lang="zh-CN" altLang="en-US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     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sym typeface="Symbol" pitchFamily="18" charset="2"/>
              </a:rPr>
              <a:t>The  time complexity:</a:t>
            </a:r>
          </a:p>
        </p:txBody>
      </p:sp>
      <p:graphicFrame>
        <p:nvGraphicFramePr>
          <p:cNvPr id="2334729" name="Object 9">
            <a:extLst>
              <a:ext uri="{FF2B5EF4-FFF2-40B4-BE49-F238E27FC236}">
                <a16:creationId xmlns:a16="http://schemas.microsoft.com/office/drawing/2014/main" id="{40242BC4-89FD-41C0-B60D-F5C34249E8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2725" y="2751138"/>
          <a:ext cx="863600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0" name="公式" r:id="rId7" imgW="444307" imgH="203112" progId="Equation.3">
                  <p:embed/>
                </p:oleObj>
              </mc:Choice>
              <mc:Fallback>
                <p:oleObj name="公式" r:id="rId7" imgW="444307" imgH="2031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2751138"/>
                        <a:ext cx="863600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>
            <a:extLst>
              <a:ext uri="{FF2B5EF4-FFF2-40B4-BE49-F238E27FC236}">
                <a16:creationId xmlns:a16="http://schemas.microsoft.com/office/drawing/2014/main" id="{DEF0662A-7269-4853-A848-764208E8301B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3429000"/>
            <a:ext cx="8280400" cy="1187450"/>
            <a:chOff x="113" y="2160"/>
            <a:chExt cx="5216" cy="748"/>
          </a:xfrm>
        </p:grpSpPr>
        <p:sp>
          <p:nvSpPr>
            <p:cNvPr id="2334731" name="Text Box 11">
              <a:extLst>
                <a:ext uri="{FF2B5EF4-FFF2-40B4-BE49-F238E27FC236}">
                  <a16:creationId xmlns:a16="http://schemas.microsoft.com/office/drawing/2014/main" id="{30B7E759-C24C-4CCE-8DC8-BDA54AB6F1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" y="2160"/>
              <a:ext cx="5216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85775" indent="-485775" algn="just" eaLnBrk="1" hangingPunct="1">
                <a:spcBef>
                  <a:spcPct val="30000"/>
                </a:spcBef>
                <a:buFont typeface="Wingdings" panose="05000000000000000000" pitchFamily="2" charset="2"/>
                <a:buNone/>
                <a:defRPr/>
              </a:pPr>
              <a:r>
                <a:rPr kumimoji="1" lang="zh-CN" altLang="en-US"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     </a:t>
              </a:r>
              <a:r>
                <a:rPr kumimoji="1" lang="en-US" altLang="zh-CN"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Since a Hamilton circuits can be traveled in reverse order,</a:t>
              </a:r>
              <a:r>
                <a:rPr kumimoji="1" lang="en-US" altLang="zh-CN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</a:t>
              </a:r>
              <a:r>
                <a:rPr kumimoji="1" lang="en-US" altLang="zh-CN"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we need only examine                   circuits to find the answer.   </a:t>
              </a:r>
            </a:p>
          </p:txBody>
        </p:sp>
        <p:graphicFrame>
          <p:nvGraphicFramePr>
            <p:cNvPr id="73741" name="Object 12">
              <a:extLst>
                <a:ext uri="{FF2B5EF4-FFF2-40B4-BE49-F238E27FC236}">
                  <a16:creationId xmlns:a16="http://schemas.microsoft.com/office/drawing/2014/main" id="{4DE1B9C7-831B-4A9E-8E8A-18AA0398D34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80" y="2441"/>
            <a:ext cx="741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71" name="公式" r:id="rId9" imgW="609336" imgH="203112" progId="Equation.3">
                    <p:embed/>
                  </p:oleObj>
                </mc:Choice>
                <mc:Fallback>
                  <p:oleObj name="公式" r:id="rId9" imgW="609336" imgH="203112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0" y="2441"/>
                          <a:ext cx="741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3739" name="Text Box 2">
            <a:extLst>
              <a:ext uri="{FF2B5EF4-FFF2-40B4-BE49-F238E27FC236}">
                <a16:creationId xmlns:a16="http://schemas.microsoft.com/office/drawing/2014/main" id="{78F93675-1619-4096-98B0-DA2D80EB3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3810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10.6    Shortest Path Problems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3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3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3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3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34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34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34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23" grpId="0" build="p" autoUpdateAnimBg="0"/>
      <p:bldP spid="2334728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1">
            <a:extLst>
              <a:ext uri="{FF2B5EF4-FFF2-40B4-BE49-F238E27FC236}">
                <a16:creationId xmlns:a16="http://schemas.microsoft.com/office/drawing/2014/main" id="{8F2013C0-0DBC-4B2E-A9A6-3E13122FC2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FACFEB8-AB79-4E44-B03A-82B21DB62584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D782D63F-C349-42E6-9249-96E7F3604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97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75780" name="Rectangle 4">
            <a:extLst>
              <a:ext uri="{FF2B5EF4-FFF2-40B4-BE49-F238E27FC236}">
                <a16:creationId xmlns:a16="http://schemas.microsoft.com/office/drawing/2014/main" id="{C6EB8567-F3D7-4DD6-A094-A2BED06BE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97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75781" name="Rectangle 5">
            <a:extLst>
              <a:ext uri="{FF2B5EF4-FFF2-40B4-BE49-F238E27FC236}">
                <a16:creationId xmlns:a16="http://schemas.microsoft.com/office/drawing/2014/main" id="{3C3EDFA1-1E9F-4B91-ABF6-BE49FCDEC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97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75782" name="Rectangle 6">
            <a:extLst>
              <a:ext uri="{FF2B5EF4-FFF2-40B4-BE49-F238E27FC236}">
                <a16:creationId xmlns:a16="http://schemas.microsoft.com/office/drawing/2014/main" id="{0D23D651-BBB4-4808-8A01-B5D56BD23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97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75783" name="Rectangle 7">
            <a:extLst>
              <a:ext uri="{FF2B5EF4-FFF2-40B4-BE49-F238E27FC236}">
                <a16:creationId xmlns:a16="http://schemas.microsoft.com/office/drawing/2014/main" id="{78859BD3-EA3B-4639-A814-717E3BAEF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067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336776" name="Text Box 8">
            <a:extLst>
              <a:ext uri="{FF2B5EF4-FFF2-40B4-BE49-F238E27FC236}">
                <a16:creationId xmlns:a16="http://schemas.microsoft.com/office/drawing/2014/main" id="{E9C69023-39CF-48E2-9E27-E77F96B61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500063"/>
            <a:ext cx="8280400" cy="213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85775" indent="-485775" algn="just" eaLnBrk="1" hangingPunct="1"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(2)  Approximation algorithm</a:t>
            </a:r>
            <a:endParaRPr kumimoji="1" lang="en-US" altLang="zh-CN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sym typeface="Symbol" pitchFamily="18" charset="2"/>
            </a:endParaRPr>
          </a:p>
          <a:p>
            <a:pPr marL="485775" indent="-485775" algn="just" eaLnBrk="1" hangingPunct="1"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     These are algorithms that do not necessary produce the exact solution to the problem but instead are guaranteed to produce a solution that is close to an exact solution.</a:t>
            </a:r>
          </a:p>
          <a:p>
            <a:pPr marL="485775" indent="-485775" algn="just" eaLnBrk="1" hangingPunct="1"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     For example,</a:t>
            </a:r>
          </a:p>
        </p:txBody>
      </p:sp>
      <p:sp>
        <p:nvSpPr>
          <p:cNvPr id="75785" name="Rectangle 9">
            <a:extLst>
              <a:ext uri="{FF2B5EF4-FFF2-40B4-BE49-F238E27FC236}">
                <a16:creationId xmlns:a16="http://schemas.microsoft.com/office/drawing/2014/main" id="{B64D354B-AC5B-4B15-9D6F-1CC7C23C0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97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id="{33FE7545-B3CE-4722-A9EE-6E595D5F5AA7}"/>
              </a:ext>
            </a:extLst>
          </p:cNvPr>
          <p:cNvGrpSpPr>
            <a:grpSpLocks/>
          </p:cNvGrpSpPr>
          <p:nvPr/>
        </p:nvGrpSpPr>
        <p:grpSpPr bwMode="auto">
          <a:xfrm>
            <a:off x="5076825" y="2000250"/>
            <a:ext cx="3887788" cy="3265488"/>
            <a:chOff x="2744" y="2069"/>
            <a:chExt cx="2449" cy="2057"/>
          </a:xfrm>
        </p:grpSpPr>
        <p:sp>
          <p:nvSpPr>
            <p:cNvPr id="2336779" name="Text Box 11">
              <a:extLst>
                <a:ext uri="{FF2B5EF4-FFF2-40B4-BE49-F238E27FC236}">
                  <a16:creationId xmlns:a16="http://schemas.microsoft.com/office/drawing/2014/main" id="{8AE2BC77-8AC8-40CB-A645-15EE30F611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" y="3838"/>
              <a:ext cx="31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d</a:t>
              </a:r>
            </a:p>
          </p:txBody>
        </p:sp>
        <p:sp>
          <p:nvSpPr>
            <p:cNvPr id="2336780" name="Text Box 12">
              <a:extLst>
                <a:ext uri="{FF2B5EF4-FFF2-40B4-BE49-F238E27FC236}">
                  <a16:creationId xmlns:a16="http://schemas.microsoft.com/office/drawing/2014/main" id="{1F139E61-9B3A-43FF-B44C-64F486EEB9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0" y="3793"/>
              <a:ext cx="31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 eaLnBrk="1" hangingPunct="1">
                <a:spcBef>
                  <a:spcPct val="50000"/>
                </a:spcBef>
                <a:defRPr/>
              </a:pPr>
              <a:r>
                <a:rPr kumimoji="1"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11</a:t>
              </a:r>
            </a:p>
          </p:txBody>
        </p:sp>
        <p:sp>
          <p:nvSpPr>
            <p:cNvPr id="75798" name="AutoShape 13">
              <a:extLst>
                <a:ext uri="{FF2B5EF4-FFF2-40B4-BE49-F238E27FC236}">
                  <a16:creationId xmlns:a16="http://schemas.microsoft.com/office/drawing/2014/main" id="{BC3F5D03-1754-4583-8F6D-4115595B9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9" y="3704"/>
              <a:ext cx="144" cy="134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5799" name="AutoShape 14">
              <a:extLst>
                <a:ext uri="{FF2B5EF4-FFF2-40B4-BE49-F238E27FC236}">
                  <a16:creationId xmlns:a16="http://schemas.microsoft.com/office/drawing/2014/main" id="{9AC5C4F1-2448-438D-A882-E054B948B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9" y="3792"/>
              <a:ext cx="144" cy="134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5800" name="AutoShape 15">
              <a:extLst>
                <a:ext uri="{FF2B5EF4-FFF2-40B4-BE49-F238E27FC236}">
                  <a16:creationId xmlns:a16="http://schemas.microsoft.com/office/drawing/2014/main" id="{DE289D33-2D7B-4098-B0D3-B236D7D6E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0" y="2968"/>
              <a:ext cx="144" cy="134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5801" name="AutoShape 16">
              <a:extLst>
                <a:ext uri="{FF2B5EF4-FFF2-40B4-BE49-F238E27FC236}">
                  <a16:creationId xmlns:a16="http://schemas.microsoft.com/office/drawing/2014/main" id="{DD9A03EF-0DE2-45DF-A57E-55F94DC6C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9" y="3067"/>
              <a:ext cx="144" cy="134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75802" name="AutoShape 17">
              <a:extLst>
                <a:ext uri="{FF2B5EF4-FFF2-40B4-BE49-F238E27FC236}">
                  <a16:creationId xmlns:a16="http://schemas.microsoft.com/office/drawing/2014/main" id="{B14526EF-8A37-43F5-9E5F-73F184042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205"/>
              <a:ext cx="144" cy="134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cxnSp>
          <p:nvCxnSpPr>
            <p:cNvPr id="75803" name="AutoShape 18">
              <a:extLst>
                <a:ext uri="{FF2B5EF4-FFF2-40B4-BE49-F238E27FC236}">
                  <a16:creationId xmlns:a16="http://schemas.microsoft.com/office/drawing/2014/main" id="{E781DEFF-CAE5-46CB-93FB-08C329285098}"/>
                </a:ext>
              </a:extLst>
            </p:cNvPr>
            <p:cNvCxnSpPr>
              <a:cxnSpLocks noChangeShapeType="1"/>
              <a:stCxn id="75800" idx="4"/>
              <a:endCxn id="75798" idx="1"/>
            </p:cNvCxnSpPr>
            <p:nvPr/>
          </p:nvCxnSpPr>
          <p:spPr bwMode="auto">
            <a:xfrm>
              <a:off x="3042" y="3102"/>
              <a:ext cx="238" cy="622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804" name="AutoShape 19">
              <a:extLst>
                <a:ext uri="{FF2B5EF4-FFF2-40B4-BE49-F238E27FC236}">
                  <a16:creationId xmlns:a16="http://schemas.microsoft.com/office/drawing/2014/main" id="{DC599C24-8F64-46C5-929E-DB534D487AFC}"/>
                </a:ext>
              </a:extLst>
            </p:cNvPr>
            <p:cNvCxnSpPr>
              <a:cxnSpLocks noChangeShapeType="1"/>
              <a:stCxn id="75798" idx="6"/>
              <a:endCxn id="75799" idx="2"/>
            </p:cNvCxnSpPr>
            <p:nvPr/>
          </p:nvCxnSpPr>
          <p:spPr bwMode="auto">
            <a:xfrm>
              <a:off x="3403" y="3771"/>
              <a:ext cx="746" cy="8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805" name="AutoShape 20">
              <a:extLst>
                <a:ext uri="{FF2B5EF4-FFF2-40B4-BE49-F238E27FC236}">
                  <a16:creationId xmlns:a16="http://schemas.microsoft.com/office/drawing/2014/main" id="{91FB7F96-D693-445B-BE4A-BA845F665190}"/>
                </a:ext>
              </a:extLst>
            </p:cNvPr>
            <p:cNvCxnSpPr>
              <a:cxnSpLocks noChangeShapeType="1"/>
              <a:stCxn id="75799" idx="7"/>
              <a:endCxn id="75801" idx="4"/>
            </p:cNvCxnSpPr>
            <p:nvPr/>
          </p:nvCxnSpPr>
          <p:spPr bwMode="auto">
            <a:xfrm flipV="1">
              <a:off x="4272" y="3201"/>
              <a:ext cx="539" cy="611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806" name="AutoShape 21">
              <a:extLst>
                <a:ext uri="{FF2B5EF4-FFF2-40B4-BE49-F238E27FC236}">
                  <a16:creationId xmlns:a16="http://schemas.microsoft.com/office/drawing/2014/main" id="{DAC124A4-6864-47CB-B24A-3A7BBA6C1013}"/>
                </a:ext>
              </a:extLst>
            </p:cNvPr>
            <p:cNvCxnSpPr>
              <a:cxnSpLocks noChangeShapeType="1"/>
              <a:stCxn id="75801" idx="1"/>
              <a:endCxn id="75802" idx="5"/>
            </p:cNvCxnSpPr>
            <p:nvPr/>
          </p:nvCxnSpPr>
          <p:spPr bwMode="auto">
            <a:xfrm flipH="1" flipV="1">
              <a:off x="3819" y="2319"/>
              <a:ext cx="941" cy="768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807" name="AutoShape 22">
              <a:extLst>
                <a:ext uri="{FF2B5EF4-FFF2-40B4-BE49-F238E27FC236}">
                  <a16:creationId xmlns:a16="http://schemas.microsoft.com/office/drawing/2014/main" id="{2EFC31FA-BDF1-408C-AFAA-A3E97CF6BBF9}"/>
                </a:ext>
              </a:extLst>
            </p:cNvPr>
            <p:cNvCxnSpPr>
              <a:cxnSpLocks noChangeShapeType="1"/>
              <a:stCxn id="75800" idx="7"/>
              <a:endCxn id="75802" idx="3"/>
            </p:cNvCxnSpPr>
            <p:nvPr/>
          </p:nvCxnSpPr>
          <p:spPr bwMode="auto">
            <a:xfrm flipV="1">
              <a:off x="3093" y="2319"/>
              <a:ext cx="624" cy="669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808" name="AutoShape 23">
              <a:extLst>
                <a:ext uri="{FF2B5EF4-FFF2-40B4-BE49-F238E27FC236}">
                  <a16:creationId xmlns:a16="http://schemas.microsoft.com/office/drawing/2014/main" id="{F1F949B1-123F-4490-89BB-AB54F3178047}"/>
                </a:ext>
              </a:extLst>
            </p:cNvPr>
            <p:cNvCxnSpPr>
              <a:cxnSpLocks noChangeShapeType="1"/>
              <a:stCxn id="75802" idx="4"/>
              <a:endCxn id="75798" idx="0"/>
            </p:cNvCxnSpPr>
            <p:nvPr/>
          </p:nvCxnSpPr>
          <p:spPr bwMode="auto">
            <a:xfrm flipH="1">
              <a:off x="3331" y="2339"/>
              <a:ext cx="437" cy="1365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809" name="AutoShape 24">
              <a:extLst>
                <a:ext uri="{FF2B5EF4-FFF2-40B4-BE49-F238E27FC236}">
                  <a16:creationId xmlns:a16="http://schemas.microsoft.com/office/drawing/2014/main" id="{F33736AB-E4DA-4D34-8020-2F5AA5EE9C04}"/>
                </a:ext>
              </a:extLst>
            </p:cNvPr>
            <p:cNvCxnSpPr>
              <a:cxnSpLocks noChangeShapeType="1"/>
              <a:stCxn id="75802" idx="4"/>
              <a:endCxn id="75799" idx="1"/>
            </p:cNvCxnSpPr>
            <p:nvPr/>
          </p:nvCxnSpPr>
          <p:spPr bwMode="auto">
            <a:xfrm>
              <a:off x="3768" y="2339"/>
              <a:ext cx="402" cy="1473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810" name="AutoShape 25">
              <a:extLst>
                <a:ext uri="{FF2B5EF4-FFF2-40B4-BE49-F238E27FC236}">
                  <a16:creationId xmlns:a16="http://schemas.microsoft.com/office/drawing/2014/main" id="{2561055F-C6F9-431E-B1A5-6A5E759F35CB}"/>
                </a:ext>
              </a:extLst>
            </p:cNvPr>
            <p:cNvCxnSpPr>
              <a:cxnSpLocks noChangeShapeType="1"/>
              <a:stCxn id="75800" idx="6"/>
              <a:endCxn id="75801" idx="2"/>
            </p:cNvCxnSpPr>
            <p:nvPr/>
          </p:nvCxnSpPr>
          <p:spPr bwMode="auto">
            <a:xfrm>
              <a:off x="3114" y="3035"/>
              <a:ext cx="1625" cy="99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811" name="AutoShape 26">
              <a:extLst>
                <a:ext uri="{FF2B5EF4-FFF2-40B4-BE49-F238E27FC236}">
                  <a16:creationId xmlns:a16="http://schemas.microsoft.com/office/drawing/2014/main" id="{987EB311-F29A-4747-A43C-8F25388354D5}"/>
                </a:ext>
              </a:extLst>
            </p:cNvPr>
            <p:cNvCxnSpPr>
              <a:cxnSpLocks noChangeShapeType="1"/>
              <a:stCxn id="75800" idx="5"/>
              <a:endCxn id="75799" idx="1"/>
            </p:cNvCxnSpPr>
            <p:nvPr/>
          </p:nvCxnSpPr>
          <p:spPr bwMode="auto">
            <a:xfrm>
              <a:off x="3093" y="3082"/>
              <a:ext cx="1077" cy="730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812" name="AutoShape 27">
              <a:extLst>
                <a:ext uri="{FF2B5EF4-FFF2-40B4-BE49-F238E27FC236}">
                  <a16:creationId xmlns:a16="http://schemas.microsoft.com/office/drawing/2014/main" id="{AAC9CDE6-6EE9-416E-8663-BA1A854B21C7}"/>
                </a:ext>
              </a:extLst>
            </p:cNvPr>
            <p:cNvCxnSpPr>
              <a:cxnSpLocks noChangeShapeType="1"/>
              <a:stCxn id="75798" idx="7"/>
              <a:endCxn id="75801" idx="3"/>
            </p:cNvCxnSpPr>
            <p:nvPr/>
          </p:nvCxnSpPr>
          <p:spPr bwMode="auto">
            <a:xfrm flipV="1">
              <a:off x="3382" y="3181"/>
              <a:ext cx="1378" cy="543"/>
            </a:xfrm>
            <a:prstGeom prst="straightConnector1">
              <a:avLst/>
            </a:prstGeom>
            <a:noFill/>
            <a:ln w="254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36796" name="Text Box 28">
              <a:extLst>
                <a:ext uri="{FF2B5EF4-FFF2-40B4-BE49-F238E27FC236}">
                  <a16:creationId xmlns:a16="http://schemas.microsoft.com/office/drawing/2014/main" id="{F4D8B567-2D35-4399-9454-5C721F144F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2" y="2069"/>
              <a:ext cx="31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2336797" name="Text Box 29">
              <a:extLst>
                <a:ext uri="{FF2B5EF4-FFF2-40B4-BE49-F238E27FC236}">
                  <a16:creationId xmlns:a16="http://schemas.microsoft.com/office/drawing/2014/main" id="{445EB963-EF5A-4122-B2DB-A83E097994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2840"/>
              <a:ext cx="31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2336798" name="Text Box 30">
              <a:extLst>
                <a:ext uri="{FF2B5EF4-FFF2-40B4-BE49-F238E27FC236}">
                  <a16:creationId xmlns:a16="http://schemas.microsoft.com/office/drawing/2014/main" id="{F1B9B068-3C5A-4EAF-8CD7-9BE7C8B98D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3657"/>
              <a:ext cx="31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2336799" name="Text Box 31">
              <a:extLst>
                <a:ext uri="{FF2B5EF4-FFF2-40B4-BE49-F238E27FC236}">
                  <a16:creationId xmlns:a16="http://schemas.microsoft.com/office/drawing/2014/main" id="{8EAD8D1B-F6F3-447F-8F23-D61F6B40AD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6" y="3022"/>
              <a:ext cx="31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e</a:t>
              </a:r>
            </a:p>
          </p:txBody>
        </p:sp>
        <p:sp>
          <p:nvSpPr>
            <p:cNvPr id="2336800" name="Text Box 32">
              <a:extLst>
                <a:ext uri="{FF2B5EF4-FFF2-40B4-BE49-F238E27FC236}">
                  <a16:creationId xmlns:a16="http://schemas.microsoft.com/office/drawing/2014/main" id="{D8C42795-F12D-4D60-B107-C80554B2A1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1" y="2386"/>
              <a:ext cx="31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 eaLnBrk="1" hangingPunct="1">
                <a:spcBef>
                  <a:spcPct val="50000"/>
                </a:spcBef>
                <a:defRPr/>
              </a:pPr>
              <a:r>
                <a:rPr kumimoji="1"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14</a:t>
              </a:r>
            </a:p>
          </p:txBody>
        </p:sp>
        <p:sp>
          <p:nvSpPr>
            <p:cNvPr id="2336801" name="Text Box 33">
              <a:extLst>
                <a:ext uri="{FF2B5EF4-FFF2-40B4-BE49-F238E27FC236}">
                  <a16:creationId xmlns:a16="http://schemas.microsoft.com/office/drawing/2014/main" id="{821BDEF5-0D13-43F8-BCE2-819D42D0BE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4" y="3248"/>
              <a:ext cx="31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 eaLnBrk="1" hangingPunct="1">
                <a:spcBef>
                  <a:spcPct val="50000"/>
                </a:spcBef>
                <a:defRPr/>
              </a:pPr>
              <a:r>
                <a:rPr kumimoji="1"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13</a:t>
              </a:r>
            </a:p>
          </p:txBody>
        </p:sp>
        <p:sp>
          <p:nvSpPr>
            <p:cNvPr id="2336802" name="Text Box 34">
              <a:extLst>
                <a:ext uri="{FF2B5EF4-FFF2-40B4-BE49-F238E27FC236}">
                  <a16:creationId xmlns:a16="http://schemas.microsoft.com/office/drawing/2014/main" id="{937EEA06-0C9A-43AE-8314-8C3DD5B536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0" y="2658"/>
              <a:ext cx="31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7</a:t>
              </a:r>
            </a:p>
          </p:txBody>
        </p:sp>
        <p:sp>
          <p:nvSpPr>
            <p:cNvPr id="2336803" name="Text Box 35">
              <a:extLst>
                <a:ext uri="{FF2B5EF4-FFF2-40B4-BE49-F238E27FC236}">
                  <a16:creationId xmlns:a16="http://schemas.microsoft.com/office/drawing/2014/main" id="{DA988852-AF9F-46DE-BA74-6B63038C94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5" y="2477"/>
              <a:ext cx="31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 eaLnBrk="1" hangingPunct="1">
                <a:spcBef>
                  <a:spcPct val="50000"/>
                </a:spcBef>
                <a:defRPr/>
              </a:pPr>
              <a:r>
                <a:rPr kumimoji="1"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12</a:t>
              </a:r>
            </a:p>
          </p:txBody>
        </p:sp>
        <p:sp>
          <p:nvSpPr>
            <p:cNvPr id="2336804" name="Text Box 36">
              <a:extLst>
                <a:ext uri="{FF2B5EF4-FFF2-40B4-BE49-F238E27FC236}">
                  <a16:creationId xmlns:a16="http://schemas.microsoft.com/office/drawing/2014/main" id="{CFBEB80D-ABD2-4A58-BAB6-E1A074B4E0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2" y="2613"/>
              <a:ext cx="31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 eaLnBrk="1" hangingPunct="1">
                <a:spcBef>
                  <a:spcPct val="50000"/>
                </a:spcBef>
                <a:defRPr/>
              </a:pPr>
              <a:r>
                <a:rPr kumimoji="1"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10</a:t>
              </a:r>
            </a:p>
          </p:txBody>
        </p:sp>
        <p:sp>
          <p:nvSpPr>
            <p:cNvPr id="2336805" name="Text Box 37">
              <a:extLst>
                <a:ext uri="{FF2B5EF4-FFF2-40B4-BE49-F238E27FC236}">
                  <a16:creationId xmlns:a16="http://schemas.microsoft.com/office/drawing/2014/main" id="{47E2663E-4DDD-4C3E-9998-132EC77001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0" y="2849"/>
              <a:ext cx="31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9</a:t>
              </a:r>
            </a:p>
          </p:txBody>
        </p:sp>
        <p:sp>
          <p:nvSpPr>
            <p:cNvPr id="2336806" name="Text Box 38">
              <a:extLst>
                <a:ext uri="{FF2B5EF4-FFF2-40B4-BE49-F238E27FC236}">
                  <a16:creationId xmlns:a16="http://schemas.microsoft.com/office/drawing/2014/main" id="{5966E70D-5AC9-468E-9B60-B9AFCB86F5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0" y="3212"/>
              <a:ext cx="31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5</a:t>
              </a:r>
            </a:p>
          </p:txBody>
        </p:sp>
        <p:sp>
          <p:nvSpPr>
            <p:cNvPr id="2336807" name="Text Box 39">
              <a:extLst>
                <a:ext uri="{FF2B5EF4-FFF2-40B4-BE49-F238E27FC236}">
                  <a16:creationId xmlns:a16="http://schemas.microsoft.com/office/drawing/2014/main" id="{4A6CE6F1-A9F6-4234-955D-3C63B99E1D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4" y="3157"/>
              <a:ext cx="31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6</a:t>
              </a:r>
            </a:p>
          </p:txBody>
        </p:sp>
        <p:sp>
          <p:nvSpPr>
            <p:cNvPr id="2336808" name="Text Box 40">
              <a:extLst>
                <a:ext uri="{FF2B5EF4-FFF2-40B4-BE49-F238E27FC236}">
                  <a16:creationId xmlns:a16="http://schemas.microsoft.com/office/drawing/2014/main" id="{BB6587F8-814A-453C-AACE-7E31E53B43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9" y="3484"/>
              <a:ext cx="31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8</a:t>
              </a:r>
            </a:p>
          </p:txBody>
        </p:sp>
      </p:grpSp>
      <p:cxnSp>
        <p:nvCxnSpPr>
          <p:cNvPr id="2336809" name="AutoShape 41">
            <a:extLst>
              <a:ext uri="{FF2B5EF4-FFF2-40B4-BE49-F238E27FC236}">
                <a16:creationId xmlns:a16="http://schemas.microsoft.com/office/drawing/2014/main" id="{27AE8EBA-0585-4FAF-8505-241A7D43A06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510463" y="3787775"/>
            <a:ext cx="855662" cy="969963"/>
          </a:xfrm>
          <a:prstGeom prst="straightConnector1">
            <a:avLst/>
          </a:prstGeom>
          <a:noFill/>
          <a:ln w="25400">
            <a:solidFill>
              <a:srgbClr val="99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36810" name="AutoShape 42">
            <a:extLst>
              <a:ext uri="{FF2B5EF4-FFF2-40B4-BE49-F238E27FC236}">
                <a16:creationId xmlns:a16="http://schemas.microsoft.com/office/drawing/2014/main" id="{238E9C15-FD62-4C4D-AB77-71C683E26CC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624513" y="2403475"/>
            <a:ext cx="990600" cy="1062038"/>
          </a:xfrm>
          <a:prstGeom prst="straightConnector1">
            <a:avLst/>
          </a:prstGeom>
          <a:noFill/>
          <a:ln w="25400">
            <a:solidFill>
              <a:srgbClr val="99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36811" name="AutoShape 43">
            <a:extLst>
              <a:ext uri="{FF2B5EF4-FFF2-40B4-BE49-F238E27FC236}">
                <a16:creationId xmlns:a16="http://schemas.microsoft.com/office/drawing/2014/main" id="{AD8521D0-E507-46F1-A679-F09FA572C95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013450" y="2432050"/>
            <a:ext cx="693738" cy="2166938"/>
          </a:xfrm>
          <a:prstGeom prst="straightConnector1">
            <a:avLst/>
          </a:prstGeom>
          <a:noFill/>
          <a:ln w="25400">
            <a:solidFill>
              <a:srgbClr val="99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36812" name="AutoShape 44">
            <a:extLst>
              <a:ext uri="{FF2B5EF4-FFF2-40B4-BE49-F238E27FC236}">
                <a16:creationId xmlns:a16="http://schemas.microsoft.com/office/drawing/2014/main" id="{4928AE66-A13E-4276-BE80-92055994846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637213" y="3614738"/>
            <a:ext cx="1709737" cy="1158875"/>
          </a:xfrm>
          <a:prstGeom prst="straightConnector1">
            <a:avLst/>
          </a:prstGeom>
          <a:noFill/>
          <a:ln w="25400">
            <a:solidFill>
              <a:srgbClr val="99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36813" name="AutoShape 45">
            <a:extLst>
              <a:ext uri="{FF2B5EF4-FFF2-40B4-BE49-F238E27FC236}">
                <a16:creationId xmlns:a16="http://schemas.microsoft.com/office/drawing/2014/main" id="{9A087054-1AF0-40D3-A960-83D95D714B3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84888" y="3771900"/>
            <a:ext cx="2187575" cy="862013"/>
          </a:xfrm>
          <a:prstGeom prst="straightConnector1">
            <a:avLst/>
          </a:prstGeom>
          <a:noFill/>
          <a:ln w="25400">
            <a:solidFill>
              <a:srgbClr val="99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36814" name="Text Box 46">
            <a:extLst>
              <a:ext uri="{FF2B5EF4-FFF2-40B4-BE49-F238E27FC236}">
                <a16:creationId xmlns:a16="http://schemas.microsoft.com/office/drawing/2014/main" id="{B20DDAB8-24BB-4AAF-B913-70526337A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2643188"/>
            <a:ext cx="3887787" cy="129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85775" indent="-485775" algn="just" eaLnBrk="1" hangingPunct="1"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The length of this path: 40</a:t>
            </a:r>
          </a:p>
          <a:p>
            <a:pPr marL="485775" indent="-485775" algn="just" eaLnBrk="1" hangingPunct="1"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The exact solution ( the length is 37 ):</a:t>
            </a:r>
            <a:r>
              <a:rPr kumimoji="1" lang="en-US" altLang="zh-CN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,</a:t>
            </a:r>
            <a:r>
              <a:rPr kumimoji="1" lang="en-US" altLang="zh-CN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c</a:t>
            </a:r>
            <a:r>
              <a:rPr kumimoji="1"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,</a:t>
            </a:r>
            <a:r>
              <a:rPr kumimoji="1" lang="en-US" altLang="zh-CN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e</a:t>
            </a:r>
            <a:r>
              <a:rPr kumimoji="1"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,</a:t>
            </a:r>
            <a:r>
              <a:rPr kumimoji="1" lang="en-US" altLang="zh-CN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b</a:t>
            </a:r>
            <a:r>
              <a:rPr kumimoji="1"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,</a:t>
            </a:r>
            <a:r>
              <a:rPr kumimoji="1" lang="en-US" altLang="zh-CN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d</a:t>
            </a:r>
            <a:r>
              <a:rPr kumimoji="1"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,</a:t>
            </a:r>
            <a:r>
              <a:rPr kumimoji="1" lang="en-US" altLang="zh-CN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endParaRPr kumimoji="1" lang="en-US" altLang="zh-CN" i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2336815" name="Text Box 47">
            <a:extLst>
              <a:ext uri="{FF2B5EF4-FFF2-40B4-BE49-F238E27FC236}">
                <a16:creationId xmlns:a16="http://schemas.microsoft.com/office/drawing/2014/main" id="{8F3953F2-A511-4023-9553-DF5BB459D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4214813"/>
            <a:ext cx="784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The  time complexity:</a:t>
            </a:r>
          </a:p>
        </p:txBody>
      </p:sp>
      <p:graphicFrame>
        <p:nvGraphicFramePr>
          <p:cNvPr id="2336816" name="Object 48">
            <a:extLst>
              <a:ext uri="{FF2B5EF4-FFF2-40B4-BE49-F238E27FC236}">
                <a16:creationId xmlns:a16="http://schemas.microsoft.com/office/drawing/2014/main" id="{8F9F6466-6894-49DB-8A90-ED6F15B4E9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7250" y="4714875"/>
          <a:ext cx="467995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5" name="公式" r:id="rId5" imgW="2463800" imgH="393700" progId="Equation.3">
                  <p:embed/>
                </p:oleObj>
              </mc:Choice>
              <mc:Fallback>
                <p:oleObj name="公式" r:id="rId5" imgW="2463800" imgH="39370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4714875"/>
                        <a:ext cx="4679950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95" name="Text Box 2">
            <a:extLst>
              <a:ext uri="{FF2B5EF4-FFF2-40B4-BE49-F238E27FC236}">
                <a16:creationId xmlns:a16="http://schemas.microsoft.com/office/drawing/2014/main" id="{52F2461D-8578-4ECC-A665-7FD4E5EFA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3810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10.6    Shortest Path Problems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36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7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367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7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367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3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336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33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336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33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36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8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368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36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36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6776" grpId="0" build="p" autoUpdateAnimBg="0"/>
      <p:bldP spid="2336814" grpId="0" build="p" autoUpdateAnimBg="0"/>
      <p:bldP spid="2336815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1">
            <a:extLst>
              <a:ext uri="{FF2B5EF4-FFF2-40B4-BE49-F238E27FC236}">
                <a16:creationId xmlns:a16="http://schemas.microsoft.com/office/drawing/2014/main" id="{1BD075DE-01F5-45DE-BAF1-C0E2CBFDFE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F9CEF73-D2EE-41B3-9443-5FD117543852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7827" name="Text Box 2">
            <a:extLst>
              <a:ext uri="{FF2B5EF4-FFF2-40B4-BE49-F238E27FC236}">
                <a16:creationId xmlns:a16="http://schemas.microsoft.com/office/drawing/2014/main" id="{3487C7A2-E276-48F1-8174-4A70B21E74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447800"/>
            <a:ext cx="6781800" cy="1570038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Homework: (No need to submit)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i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Ver. 8 &amp; Ver. 7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dirty="0">
                <a:solidFill>
                  <a:srgbClr val="CC00FF"/>
                </a:solidFill>
                <a:latin typeface="Times New Roman" panose="02020603050405020304" pitchFamily="18" charset="0"/>
              </a:rPr>
              <a:t>Sec. 10.6 </a:t>
            </a:r>
            <a:r>
              <a:rPr kumimoji="1" lang="en-US" altLang="zh-CN" dirty="0">
                <a:latin typeface="Times New Roman" panose="02020603050405020304" pitchFamily="18" charset="0"/>
              </a:rPr>
              <a:t>3,  17a),  26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1">
            <a:extLst>
              <a:ext uri="{FF2B5EF4-FFF2-40B4-BE49-F238E27FC236}">
                <a16:creationId xmlns:a16="http://schemas.microsoft.com/office/drawing/2014/main" id="{95517497-AF73-467C-8FD1-51870B45FD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9C16588-DF7F-46CF-BA55-B0CB97593DA5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73283" name="Text Box 3">
            <a:extLst>
              <a:ext uri="{FF2B5EF4-FFF2-40B4-BE49-F238E27FC236}">
                <a16:creationId xmlns:a16="http://schemas.microsoft.com/office/drawing/2014/main" id="{BC0091D4-383C-4607-92E6-D44E3D397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28625"/>
            <a:ext cx="8424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2.  A shortest path </a:t>
            </a: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algorithm</a:t>
            </a:r>
          </a:p>
        </p:txBody>
      </p:sp>
      <p:sp>
        <p:nvSpPr>
          <p:cNvPr id="2273284" name="Line 4">
            <a:extLst>
              <a:ext uri="{FF2B5EF4-FFF2-40B4-BE49-F238E27FC236}">
                <a16:creationId xmlns:a16="http://schemas.microsoft.com/office/drawing/2014/main" id="{1F25FEFC-C5E6-4616-9A6C-3E634F5BCAD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57250"/>
            <a:ext cx="377825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3285" name="Text Box 5">
            <a:extLst>
              <a:ext uri="{FF2B5EF4-FFF2-40B4-BE49-F238E27FC236}">
                <a16:creationId xmlns:a16="http://schemas.microsoft.com/office/drawing/2014/main" id="{00EAC553-EB2F-4578-90C6-048D67BFE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1214438"/>
            <a:ext cx="8280400" cy="430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There are several different algorithms that find the shortest path between two vertices in a weighted graph.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Dijkstra’s Algorithm (undirected graph with positive weights)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Char char="p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An algorithm discovered by the Dutch mathematician E. Dijkstra in 1959.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Char char="p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An iterative procedure.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Char char="p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Proceed by finding the length of the shortest path from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to a first vertex, the length of the shortest path from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to a second vertex, and so on, until the length of the shortest path from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to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z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is found. 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2F095775-D433-4A81-943D-122631DBE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C39CEA27-FB6D-4A1C-9C38-568A2E318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10248" name="Rectangle 8">
            <a:extLst>
              <a:ext uri="{FF2B5EF4-FFF2-40B4-BE49-F238E27FC236}">
                <a16:creationId xmlns:a16="http://schemas.microsoft.com/office/drawing/2014/main" id="{16D70A66-9FA0-400C-8075-B888E6EB2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10249" name="Rectangle 9">
            <a:extLst>
              <a:ext uri="{FF2B5EF4-FFF2-40B4-BE49-F238E27FC236}">
                <a16:creationId xmlns:a16="http://schemas.microsoft.com/office/drawing/2014/main" id="{0153D2F3-84F7-4976-9E87-CAD4B9103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10250" name="Text Box 2">
            <a:extLst>
              <a:ext uri="{FF2B5EF4-FFF2-40B4-BE49-F238E27FC236}">
                <a16:creationId xmlns:a16="http://schemas.microsoft.com/office/drawing/2014/main" id="{A85BC367-C69E-4DB0-91B4-40B9F1D20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3810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10.6    Shortest Path Problems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2732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73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73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73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73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73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73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283" grpId="0" autoUpdateAnimBg="0"/>
      <p:bldP spid="2273285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1">
            <a:extLst>
              <a:ext uri="{FF2B5EF4-FFF2-40B4-BE49-F238E27FC236}">
                <a16:creationId xmlns:a16="http://schemas.microsoft.com/office/drawing/2014/main" id="{15AD868C-9EE6-4EE3-B529-BD0D03D00D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6BCA77B-59EA-48AA-AE82-046B76B75B28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81475" name="Text Box 3">
            <a:extLst>
              <a:ext uri="{FF2B5EF4-FFF2-40B4-BE49-F238E27FC236}">
                <a16:creationId xmlns:a16="http://schemas.microsoft.com/office/drawing/2014/main" id="{5311D7F3-1042-4A5F-B994-D778B921E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642938"/>
            <a:ext cx="8280400" cy="216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85775" indent="-485775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6600CC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The details of </a:t>
            </a:r>
            <a:r>
              <a:rPr kumimoji="1" lang="en-US" altLang="zh-CN" dirty="0" err="1">
                <a:solidFill>
                  <a:srgbClr val="6600CC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Dijkstra’s</a:t>
            </a:r>
            <a:r>
              <a:rPr kumimoji="1" lang="en-US" altLang="zh-CN" dirty="0">
                <a:solidFill>
                  <a:srgbClr val="6600CC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algorithm</a:t>
            </a:r>
          </a:p>
          <a:p>
            <a:pPr marL="485775" indent="-485775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     </a:t>
            </a:r>
            <a:r>
              <a:rPr kumimoji="1" lang="en-US" altLang="zh-CN" dirty="0" err="1">
                <a:latin typeface="Times New Roman" pitchFamily="18" charset="0"/>
                <a:ea typeface="宋体" pitchFamily="2" charset="-122"/>
                <a:sym typeface="Symbol" pitchFamily="18" charset="2"/>
              </a:rPr>
              <a:t>Dijkstra’s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algorithm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 proceeds by forming a distinguished set of  vertices iteratively. Let </a:t>
            </a:r>
            <a:r>
              <a:rPr kumimoji="1" lang="en-US" altLang="zh-CN" i="1" dirty="0" err="1">
                <a:latin typeface="Times New Roman" pitchFamily="18" charset="0"/>
                <a:ea typeface="宋体" pitchFamily="2" charset="-122"/>
                <a:sym typeface="Symbol" pitchFamily="18" charset="2"/>
              </a:rPr>
              <a:t>S</a:t>
            </a:r>
            <a:r>
              <a:rPr kumimoji="1" lang="en-US" altLang="zh-CN" i="1" baseline="-25000" dirty="0" err="1">
                <a:latin typeface="Times New Roman" pitchFamily="18" charset="0"/>
                <a:ea typeface="宋体" pitchFamily="2" charset="-122"/>
                <a:sym typeface="Symbol" pitchFamily="18" charset="2"/>
              </a:rPr>
              <a:t>k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denote this set of vertices after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k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iterations of </a:t>
            </a:r>
            <a:r>
              <a:rPr kumimoji="1" lang="en-US" altLang="zh-CN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labeling procedure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.</a:t>
            </a:r>
          </a:p>
          <a:p>
            <a:pPr marL="485775" indent="-485775" eaLnBrk="1" hangingPunct="1">
              <a:spcBef>
                <a:spcPct val="30000"/>
              </a:spcBef>
              <a:defRPr/>
            </a:pPr>
            <a:endParaRPr kumimoji="1" lang="zh-CN" altLang="en-US" dirty="0"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304FDF31-357F-4D76-8D3B-5469D95A8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3810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10.6    Shortest Path Problems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8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81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1475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1">
            <a:extLst>
              <a:ext uri="{FF2B5EF4-FFF2-40B4-BE49-F238E27FC236}">
                <a16:creationId xmlns:a16="http://schemas.microsoft.com/office/drawing/2014/main" id="{80728D10-5841-4EDF-8E8C-173E960FC0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8F8A244-602D-4858-8CD1-EFFD81CEEE2A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4247D525-686C-44AA-A94E-23073DFF5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695954CD-3344-4956-814E-F84EBC8E8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4DC64018-5D5A-4758-9B3A-5B0A45AE3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0486" name="Rectangle 6">
            <a:extLst>
              <a:ext uri="{FF2B5EF4-FFF2-40B4-BE49-F238E27FC236}">
                <a16:creationId xmlns:a16="http://schemas.microsoft.com/office/drawing/2014/main" id="{1F982C81-151F-4BB7-8121-27C6F49AD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289671" name="Text Box 7">
            <a:extLst>
              <a:ext uri="{FF2B5EF4-FFF2-40B4-BE49-F238E27FC236}">
                <a16:creationId xmlns:a16="http://schemas.microsoft.com/office/drawing/2014/main" id="{8F64B7D8-FD79-4BB9-AFD2-02E91C9D9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76250"/>
            <a:ext cx="83534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1〗Find the length of the shortest path between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and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in the given weighted graph. </a:t>
            </a: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306CB2D1-47A3-4C26-8E36-260A19438644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1628775"/>
            <a:ext cx="7010400" cy="4100513"/>
            <a:chOff x="340" y="1026"/>
            <a:chExt cx="4416" cy="2583"/>
          </a:xfrm>
        </p:grpSpPr>
        <p:grpSp>
          <p:nvGrpSpPr>
            <p:cNvPr id="20490" name="Group 9">
              <a:extLst>
                <a:ext uri="{FF2B5EF4-FFF2-40B4-BE49-F238E27FC236}">
                  <a16:creationId xmlns:a16="http://schemas.microsoft.com/office/drawing/2014/main" id="{11C95550-6B78-4C81-834C-7E9A0CA639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" y="1026"/>
              <a:ext cx="4416" cy="2583"/>
              <a:chOff x="336" y="1008"/>
              <a:chExt cx="4416" cy="2583"/>
            </a:xfrm>
          </p:grpSpPr>
          <p:sp>
            <p:nvSpPr>
              <p:cNvPr id="20500" name="AutoShape 10">
                <a:extLst>
                  <a:ext uri="{FF2B5EF4-FFF2-40B4-BE49-F238E27FC236}">
                    <a16:creationId xmlns:a16="http://schemas.microsoft.com/office/drawing/2014/main" id="{E4FF5E96-4BA0-4825-99EF-90BC5C95B0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20501" name="AutoShape 11">
                <a:extLst>
                  <a:ext uri="{FF2B5EF4-FFF2-40B4-BE49-F238E27FC236}">
                    <a16:creationId xmlns:a16="http://schemas.microsoft.com/office/drawing/2014/main" id="{6D454DC3-DABA-41B3-BC6A-795D21EB9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20502" name="AutoShape 12">
                <a:extLst>
                  <a:ext uri="{FF2B5EF4-FFF2-40B4-BE49-F238E27FC236}">
                    <a16:creationId xmlns:a16="http://schemas.microsoft.com/office/drawing/2014/main" id="{ED237A06-5614-417F-98AA-46284E4E2A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20503" name="AutoShape 13">
                <a:extLst>
                  <a:ext uri="{FF2B5EF4-FFF2-40B4-BE49-F238E27FC236}">
                    <a16:creationId xmlns:a16="http://schemas.microsoft.com/office/drawing/2014/main" id="{CBB9BB05-C919-4B49-B636-843C146A9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20504" name="AutoShape 14">
                <a:extLst>
                  <a:ext uri="{FF2B5EF4-FFF2-40B4-BE49-F238E27FC236}">
                    <a16:creationId xmlns:a16="http://schemas.microsoft.com/office/drawing/2014/main" id="{CFEDD7E0-AD82-4146-98BB-4EA58BD86B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20505" name="AutoShape 15">
                <a:extLst>
                  <a:ext uri="{FF2B5EF4-FFF2-40B4-BE49-F238E27FC236}">
                    <a16:creationId xmlns:a16="http://schemas.microsoft.com/office/drawing/2014/main" id="{31A44015-BB3D-43C3-856B-F08021FA40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cxnSp>
            <p:nvCxnSpPr>
              <p:cNvPr id="20506" name="AutoShape 16">
                <a:extLst>
                  <a:ext uri="{FF2B5EF4-FFF2-40B4-BE49-F238E27FC236}">
                    <a16:creationId xmlns:a16="http://schemas.microsoft.com/office/drawing/2014/main" id="{7D9D93A9-0E0F-47C2-99B6-BAF8B88FDC72}"/>
                  </a:ext>
                </a:extLst>
              </p:cNvPr>
              <p:cNvCxnSpPr>
                <a:cxnSpLocks noChangeShapeType="1"/>
                <a:stCxn id="20500" idx="7"/>
                <a:endCxn id="20501" idx="3"/>
              </p:cNvCxnSpPr>
              <p:nvPr/>
            </p:nvCxnSpPr>
            <p:spPr bwMode="auto">
              <a:xfrm flipV="1">
                <a:off x="658" y="1426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507" name="AutoShape 17">
                <a:extLst>
                  <a:ext uri="{FF2B5EF4-FFF2-40B4-BE49-F238E27FC236}">
                    <a16:creationId xmlns:a16="http://schemas.microsoft.com/office/drawing/2014/main" id="{528BC7D3-E6F4-4001-9CBA-82CC91A52731}"/>
                  </a:ext>
                </a:extLst>
              </p:cNvPr>
              <p:cNvCxnSpPr>
                <a:cxnSpLocks noChangeShapeType="1"/>
                <a:stCxn id="20501" idx="6"/>
                <a:endCxn id="20504" idx="2"/>
              </p:cNvCxnSpPr>
              <p:nvPr/>
            </p:nvCxnSpPr>
            <p:spPr bwMode="auto">
              <a:xfrm>
                <a:off x="1680" y="1392"/>
                <a:ext cx="163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508" name="AutoShape 18">
                <a:extLst>
                  <a:ext uri="{FF2B5EF4-FFF2-40B4-BE49-F238E27FC236}">
                    <a16:creationId xmlns:a16="http://schemas.microsoft.com/office/drawing/2014/main" id="{AFDC98FC-9889-4ED4-819D-4056A2100148}"/>
                  </a:ext>
                </a:extLst>
              </p:cNvPr>
              <p:cNvCxnSpPr>
                <a:cxnSpLocks noChangeShapeType="1"/>
                <a:stCxn id="20504" idx="5"/>
                <a:endCxn id="20503" idx="1"/>
              </p:cNvCxnSpPr>
              <p:nvPr/>
            </p:nvCxnSpPr>
            <p:spPr bwMode="auto">
              <a:xfrm>
                <a:off x="3394" y="1426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509" name="AutoShape 19">
                <a:extLst>
                  <a:ext uri="{FF2B5EF4-FFF2-40B4-BE49-F238E27FC236}">
                    <a16:creationId xmlns:a16="http://schemas.microsoft.com/office/drawing/2014/main" id="{BC43371D-C456-4109-947E-03D17CE03440}"/>
                  </a:ext>
                </a:extLst>
              </p:cNvPr>
              <p:cNvCxnSpPr>
                <a:cxnSpLocks noChangeShapeType="1"/>
                <a:stCxn id="20503" idx="3"/>
                <a:endCxn id="20505" idx="7"/>
              </p:cNvCxnSpPr>
              <p:nvPr/>
            </p:nvCxnSpPr>
            <p:spPr bwMode="auto">
              <a:xfrm flipH="1">
                <a:off x="3394" y="2338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510" name="AutoShape 20">
                <a:extLst>
                  <a:ext uri="{FF2B5EF4-FFF2-40B4-BE49-F238E27FC236}">
                    <a16:creationId xmlns:a16="http://schemas.microsoft.com/office/drawing/2014/main" id="{516D6B43-5099-4D10-92A9-0B1BEF2D8B60}"/>
                  </a:ext>
                </a:extLst>
              </p:cNvPr>
              <p:cNvCxnSpPr>
                <a:cxnSpLocks noChangeShapeType="1"/>
                <a:stCxn id="20505" idx="2"/>
                <a:endCxn id="20502" idx="6"/>
              </p:cNvCxnSpPr>
              <p:nvPr/>
            </p:nvCxnSpPr>
            <p:spPr bwMode="auto">
              <a:xfrm flipH="1">
                <a:off x="1680" y="3216"/>
                <a:ext cx="163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511" name="AutoShape 21">
                <a:extLst>
                  <a:ext uri="{FF2B5EF4-FFF2-40B4-BE49-F238E27FC236}">
                    <a16:creationId xmlns:a16="http://schemas.microsoft.com/office/drawing/2014/main" id="{1E694ED6-FF47-4F32-9DCF-F13CDA36DA53}"/>
                  </a:ext>
                </a:extLst>
              </p:cNvPr>
              <p:cNvCxnSpPr>
                <a:cxnSpLocks noChangeShapeType="1"/>
                <a:stCxn id="20502" idx="1"/>
                <a:endCxn id="20500" idx="5"/>
              </p:cNvCxnSpPr>
              <p:nvPr/>
            </p:nvCxnSpPr>
            <p:spPr bwMode="auto">
              <a:xfrm flipH="1" flipV="1">
                <a:off x="658" y="2338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512" name="AutoShape 22">
                <a:extLst>
                  <a:ext uri="{FF2B5EF4-FFF2-40B4-BE49-F238E27FC236}">
                    <a16:creationId xmlns:a16="http://schemas.microsoft.com/office/drawing/2014/main" id="{19F81E6F-C244-4487-8590-2AE4BBCB219A}"/>
                  </a:ext>
                </a:extLst>
              </p:cNvPr>
              <p:cNvCxnSpPr>
                <a:cxnSpLocks noChangeShapeType="1"/>
                <a:stCxn id="20502" idx="0"/>
                <a:endCxn id="20501" idx="4"/>
              </p:cNvCxnSpPr>
              <p:nvPr/>
            </p:nvCxnSpPr>
            <p:spPr bwMode="auto">
              <a:xfrm flipV="1">
                <a:off x="1632" y="1440"/>
                <a:ext cx="0" cy="1728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513" name="AutoShape 23">
                <a:extLst>
                  <a:ext uri="{FF2B5EF4-FFF2-40B4-BE49-F238E27FC236}">
                    <a16:creationId xmlns:a16="http://schemas.microsoft.com/office/drawing/2014/main" id="{3CA9C8A4-6A0B-4C21-BF8E-A971CBC5E387}"/>
                  </a:ext>
                </a:extLst>
              </p:cNvPr>
              <p:cNvCxnSpPr>
                <a:cxnSpLocks noChangeShapeType="1"/>
                <a:stCxn id="20505" idx="0"/>
                <a:endCxn id="20504" idx="4"/>
              </p:cNvCxnSpPr>
              <p:nvPr/>
            </p:nvCxnSpPr>
            <p:spPr bwMode="auto">
              <a:xfrm flipV="1">
                <a:off x="3360" y="1440"/>
                <a:ext cx="0" cy="1728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514" name="AutoShape 24">
                <a:extLst>
                  <a:ext uri="{FF2B5EF4-FFF2-40B4-BE49-F238E27FC236}">
                    <a16:creationId xmlns:a16="http://schemas.microsoft.com/office/drawing/2014/main" id="{F87AD77C-E4B6-46A6-8840-FE0AFE511D0F}"/>
                  </a:ext>
                </a:extLst>
              </p:cNvPr>
              <p:cNvCxnSpPr>
                <a:cxnSpLocks noChangeShapeType="1"/>
                <a:stCxn id="20502" idx="7"/>
                <a:endCxn id="20504" idx="3"/>
              </p:cNvCxnSpPr>
              <p:nvPr/>
            </p:nvCxnSpPr>
            <p:spPr bwMode="auto">
              <a:xfrm flipV="1">
                <a:off x="1666" y="1426"/>
                <a:ext cx="1660" cy="1756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289689" name="Text Box 25">
                <a:extLst>
                  <a:ext uri="{FF2B5EF4-FFF2-40B4-BE49-F238E27FC236}">
                    <a16:creationId xmlns:a16="http://schemas.microsoft.com/office/drawing/2014/main" id="{6C27A402-CB25-4668-945C-0B314CB45A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" y="2112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a</a:t>
                </a:r>
              </a:p>
            </p:txBody>
          </p:sp>
          <p:sp>
            <p:nvSpPr>
              <p:cNvPr id="2289690" name="Text Box 26">
                <a:extLst>
                  <a:ext uri="{FF2B5EF4-FFF2-40B4-BE49-F238E27FC236}">
                    <a16:creationId xmlns:a16="http://schemas.microsoft.com/office/drawing/2014/main" id="{5F4FAD30-3A2C-418D-8E3B-B7B0CEA18C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1008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b</a:t>
                </a:r>
              </a:p>
            </p:txBody>
          </p:sp>
          <p:sp>
            <p:nvSpPr>
              <p:cNvPr id="2289691" name="Text Box 27">
                <a:extLst>
                  <a:ext uri="{FF2B5EF4-FFF2-40B4-BE49-F238E27FC236}">
                    <a16:creationId xmlns:a16="http://schemas.microsoft.com/office/drawing/2014/main" id="{ED623E5C-D069-4B14-AF38-70F65DC780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1008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d</a:t>
                </a:r>
              </a:p>
            </p:txBody>
          </p:sp>
          <p:sp>
            <p:nvSpPr>
              <p:cNvPr id="2289692" name="Text Box 28">
                <a:extLst>
                  <a:ext uri="{FF2B5EF4-FFF2-40B4-BE49-F238E27FC236}">
                    <a16:creationId xmlns:a16="http://schemas.microsoft.com/office/drawing/2014/main" id="{FDF0457D-1AF3-4A2A-959B-138DCB49BA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2112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z</a:t>
                </a:r>
              </a:p>
            </p:txBody>
          </p:sp>
          <p:sp>
            <p:nvSpPr>
              <p:cNvPr id="2289693" name="Text Box 29">
                <a:extLst>
                  <a:ext uri="{FF2B5EF4-FFF2-40B4-BE49-F238E27FC236}">
                    <a16:creationId xmlns:a16="http://schemas.microsoft.com/office/drawing/2014/main" id="{38040C3A-6D31-4848-B7A0-4C1DA07FBB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3264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e</a:t>
                </a:r>
              </a:p>
            </p:txBody>
          </p:sp>
          <p:sp>
            <p:nvSpPr>
              <p:cNvPr id="2289694" name="Text Box 30">
                <a:extLst>
                  <a:ext uri="{FF2B5EF4-FFF2-40B4-BE49-F238E27FC236}">
                    <a16:creationId xmlns:a16="http://schemas.microsoft.com/office/drawing/2014/main" id="{A896507A-4255-4028-B1AF-4F3439CE47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3264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c</a:t>
                </a:r>
              </a:p>
            </p:txBody>
          </p:sp>
        </p:grpSp>
        <p:sp>
          <p:nvSpPr>
            <p:cNvPr id="2289695" name="Text Box 31">
              <a:extLst>
                <a:ext uri="{FF2B5EF4-FFF2-40B4-BE49-F238E27FC236}">
                  <a16:creationId xmlns:a16="http://schemas.microsoft.com/office/drawing/2014/main" id="{5944D0D4-ACD6-4422-B070-BAF5D9138E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584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2289696" name="Text Box 32">
              <a:extLst>
                <a:ext uri="{FF2B5EF4-FFF2-40B4-BE49-F238E27FC236}">
                  <a16:creationId xmlns:a16="http://schemas.microsoft.com/office/drawing/2014/main" id="{DB3B3858-5A90-4167-96F2-24504C0E22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736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2289697" name="Text Box 33">
              <a:extLst>
                <a:ext uri="{FF2B5EF4-FFF2-40B4-BE49-F238E27FC236}">
                  <a16:creationId xmlns:a16="http://schemas.microsoft.com/office/drawing/2014/main" id="{E5922C23-8060-46EE-891E-39FF72CA50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112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2289698" name="Text Box 34">
              <a:extLst>
                <a:ext uri="{FF2B5EF4-FFF2-40B4-BE49-F238E27FC236}">
                  <a16:creationId xmlns:a16="http://schemas.microsoft.com/office/drawing/2014/main" id="{F9B0FBAC-0D60-4492-957B-BF4C098F6F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392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5</a:t>
              </a:r>
            </a:p>
          </p:txBody>
        </p:sp>
        <p:sp>
          <p:nvSpPr>
            <p:cNvPr id="2289699" name="Text Box 35">
              <a:extLst>
                <a:ext uri="{FF2B5EF4-FFF2-40B4-BE49-F238E27FC236}">
                  <a16:creationId xmlns:a16="http://schemas.microsoft.com/office/drawing/2014/main" id="{009AF6FB-9397-41A7-AB38-1BCDDA76D3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064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8</a:t>
              </a:r>
            </a:p>
          </p:txBody>
        </p:sp>
        <p:sp>
          <p:nvSpPr>
            <p:cNvPr id="2289700" name="Text Box 36">
              <a:extLst>
                <a:ext uri="{FF2B5EF4-FFF2-40B4-BE49-F238E27FC236}">
                  <a16:creationId xmlns:a16="http://schemas.microsoft.com/office/drawing/2014/main" id="{6AB12DCA-3D09-4DF5-8BC5-10F1C760B1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880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10</a:t>
              </a:r>
            </a:p>
          </p:txBody>
        </p:sp>
        <p:sp>
          <p:nvSpPr>
            <p:cNvPr id="2289701" name="Text Box 37">
              <a:extLst>
                <a:ext uri="{FF2B5EF4-FFF2-40B4-BE49-F238E27FC236}">
                  <a16:creationId xmlns:a16="http://schemas.microsoft.com/office/drawing/2014/main" id="{5307E7C8-EBAF-40B4-8495-4AE9E625EA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2160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2289702" name="Text Box 38">
              <a:extLst>
                <a:ext uri="{FF2B5EF4-FFF2-40B4-BE49-F238E27FC236}">
                  <a16:creationId xmlns:a16="http://schemas.microsoft.com/office/drawing/2014/main" id="{AAD5CDC6-E60D-4918-95F3-CB9564E998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536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6</a:t>
              </a:r>
            </a:p>
          </p:txBody>
        </p:sp>
        <p:sp>
          <p:nvSpPr>
            <p:cNvPr id="2289703" name="Text Box 39">
              <a:extLst>
                <a:ext uri="{FF2B5EF4-FFF2-40B4-BE49-F238E27FC236}">
                  <a16:creationId xmlns:a16="http://schemas.microsoft.com/office/drawing/2014/main" id="{020499C4-EAEC-43C5-A203-4594E65BF6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400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3</a:t>
              </a:r>
            </a:p>
          </p:txBody>
        </p:sp>
      </p:grpSp>
      <p:sp>
        <p:nvSpPr>
          <p:cNvPr id="20489" name="Text Box 2">
            <a:extLst>
              <a:ext uri="{FF2B5EF4-FFF2-40B4-BE49-F238E27FC236}">
                <a16:creationId xmlns:a16="http://schemas.microsoft.com/office/drawing/2014/main" id="{B68F456C-5624-491D-AC24-415567951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3810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10.6    Shortest Path Problems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896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967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1">
            <a:extLst>
              <a:ext uri="{FF2B5EF4-FFF2-40B4-BE49-F238E27FC236}">
                <a16:creationId xmlns:a16="http://schemas.microsoft.com/office/drawing/2014/main" id="{12A417A5-0DB8-4E4C-BA76-CA97860D6C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D73D309-9EA1-42A0-B5A9-A60AAE79A06C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D15FF7A2-7F0E-4158-AD2F-AB59A5D86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67C6012D-49C7-43A0-9A71-204701694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BB53AA88-E73D-4F6F-868A-D4AF4C50B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2534" name="Rectangle 6">
            <a:extLst>
              <a:ext uri="{FF2B5EF4-FFF2-40B4-BE49-F238E27FC236}">
                <a16:creationId xmlns:a16="http://schemas.microsoft.com/office/drawing/2014/main" id="{890AF710-12F6-4FED-BE2B-CA2EF6868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291719" name="Text Box 7">
            <a:extLst>
              <a:ext uri="{FF2B5EF4-FFF2-40B4-BE49-F238E27FC236}">
                <a16:creationId xmlns:a16="http://schemas.microsoft.com/office/drawing/2014/main" id="{F3C67FE2-0EE4-4B9E-8AFD-54D5521B3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76250"/>
            <a:ext cx="83534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Step 0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Label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with 0 and other with , i.e.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kumimoji="1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)=0, and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kumimoji="1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)=  and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1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CDD39333-D7EB-4986-8D6C-574F76292716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1628775"/>
            <a:ext cx="7010400" cy="4100513"/>
            <a:chOff x="340" y="1026"/>
            <a:chExt cx="4416" cy="2583"/>
          </a:xfrm>
        </p:grpSpPr>
        <p:grpSp>
          <p:nvGrpSpPr>
            <p:cNvPr id="22544" name="Group 9">
              <a:extLst>
                <a:ext uri="{FF2B5EF4-FFF2-40B4-BE49-F238E27FC236}">
                  <a16:creationId xmlns:a16="http://schemas.microsoft.com/office/drawing/2014/main" id="{17D1BFD5-DED2-4EFC-846B-57257609DF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" y="1026"/>
              <a:ext cx="4416" cy="2583"/>
              <a:chOff x="336" y="1008"/>
              <a:chExt cx="4416" cy="2583"/>
            </a:xfrm>
          </p:grpSpPr>
          <p:sp>
            <p:nvSpPr>
              <p:cNvPr id="22554" name="AutoShape 10">
                <a:extLst>
                  <a:ext uri="{FF2B5EF4-FFF2-40B4-BE49-F238E27FC236}">
                    <a16:creationId xmlns:a16="http://schemas.microsoft.com/office/drawing/2014/main" id="{7B5D693E-676E-4F95-9B3F-3457EC5B60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22555" name="AutoShape 11">
                <a:extLst>
                  <a:ext uri="{FF2B5EF4-FFF2-40B4-BE49-F238E27FC236}">
                    <a16:creationId xmlns:a16="http://schemas.microsoft.com/office/drawing/2014/main" id="{AE11829C-F369-4EA4-AB8C-1560A8F262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22556" name="AutoShape 12">
                <a:extLst>
                  <a:ext uri="{FF2B5EF4-FFF2-40B4-BE49-F238E27FC236}">
                    <a16:creationId xmlns:a16="http://schemas.microsoft.com/office/drawing/2014/main" id="{CBCC65A8-4D9F-4F77-BA1F-D6B7986FD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22557" name="AutoShape 13">
                <a:extLst>
                  <a:ext uri="{FF2B5EF4-FFF2-40B4-BE49-F238E27FC236}">
                    <a16:creationId xmlns:a16="http://schemas.microsoft.com/office/drawing/2014/main" id="{8F37D6A4-D9C5-48DE-8A3F-2914420664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22558" name="AutoShape 14">
                <a:extLst>
                  <a:ext uri="{FF2B5EF4-FFF2-40B4-BE49-F238E27FC236}">
                    <a16:creationId xmlns:a16="http://schemas.microsoft.com/office/drawing/2014/main" id="{9D8E8031-6D32-42C1-9E31-28A068DD3C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22559" name="AutoShape 15">
                <a:extLst>
                  <a:ext uri="{FF2B5EF4-FFF2-40B4-BE49-F238E27FC236}">
                    <a16:creationId xmlns:a16="http://schemas.microsoft.com/office/drawing/2014/main" id="{BFD3721C-9A31-4201-B2B3-648B837747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cxnSp>
            <p:nvCxnSpPr>
              <p:cNvPr id="22560" name="AutoShape 16">
                <a:extLst>
                  <a:ext uri="{FF2B5EF4-FFF2-40B4-BE49-F238E27FC236}">
                    <a16:creationId xmlns:a16="http://schemas.microsoft.com/office/drawing/2014/main" id="{B990CB32-41CE-488A-BFDB-87D1C6819AEF}"/>
                  </a:ext>
                </a:extLst>
              </p:cNvPr>
              <p:cNvCxnSpPr>
                <a:cxnSpLocks noChangeShapeType="1"/>
                <a:stCxn id="22554" idx="7"/>
                <a:endCxn id="22555" idx="3"/>
              </p:cNvCxnSpPr>
              <p:nvPr/>
            </p:nvCxnSpPr>
            <p:spPr bwMode="auto">
              <a:xfrm flipV="1">
                <a:off x="658" y="1426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561" name="AutoShape 17">
                <a:extLst>
                  <a:ext uri="{FF2B5EF4-FFF2-40B4-BE49-F238E27FC236}">
                    <a16:creationId xmlns:a16="http://schemas.microsoft.com/office/drawing/2014/main" id="{1FA76382-4E1F-4B5F-BB5E-A81A34DA6A27}"/>
                  </a:ext>
                </a:extLst>
              </p:cNvPr>
              <p:cNvCxnSpPr>
                <a:cxnSpLocks noChangeShapeType="1"/>
                <a:stCxn id="22555" idx="6"/>
                <a:endCxn id="22558" idx="2"/>
              </p:cNvCxnSpPr>
              <p:nvPr/>
            </p:nvCxnSpPr>
            <p:spPr bwMode="auto">
              <a:xfrm>
                <a:off x="1680" y="1392"/>
                <a:ext cx="163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562" name="AutoShape 18">
                <a:extLst>
                  <a:ext uri="{FF2B5EF4-FFF2-40B4-BE49-F238E27FC236}">
                    <a16:creationId xmlns:a16="http://schemas.microsoft.com/office/drawing/2014/main" id="{2A5C75F6-821C-48E5-A189-A97358C5B2A2}"/>
                  </a:ext>
                </a:extLst>
              </p:cNvPr>
              <p:cNvCxnSpPr>
                <a:cxnSpLocks noChangeShapeType="1"/>
                <a:stCxn id="22558" idx="5"/>
                <a:endCxn id="22557" idx="1"/>
              </p:cNvCxnSpPr>
              <p:nvPr/>
            </p:nvCxnSpPr>
            <p:spPr bwMode="auto">
              <a:xfrm>
                <a:off x="3394" y="1426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563" name="AutoShape 19">
                <a:extLst>
                  <a:ext uri="{FF2B5EF4-FFF2-40B4-BE49-F238E27FC236}">
                    <a16:creationId xmlns:a16="http://schemas.microsoft.com/office/drawing/2014/main" id="{7716EE73-30E7-4E51-BDB7-44551F347BD6}"/>
                  </a:ext>
                </a:extLst>
              </p:cNvPr>
              <p:cNvCxnSpPr>
                <a:cxnSpLocks noChangeShapeType="1"/>
                <a:stCxn id="22557" idx="3"/>
                <a:endCxn id="22559" idx="7"/>
              </p:cNvCxnSpPr>
              <p:nvPr/>
            </p:nvCxnSpPr>
            <p:spPr bwMode="auto">
              <a:xfrm flipH="1">
                <a:off x="3394" y="2338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564" name="AutoShape 20">
                <a:extLst>
                  <a:ext uri="{FF2B5EF4-FFF2-40B4-BE49-F238E27FC236}">
                    <a16:creationId xmlns:a16="http://schemas.microsoft.com/office/drawing/2014/main" id="{DF5B1AE9-6A6E-4EFE-9CAB-E40291DAED05}"/>
                  </a:ext>
                </a:extLst>
              </p:cNvPr>
              <p:cNvCxnSpPr>
                <a:cxnSpLocks noChangeShapeType="1"/>
                <a:stCxn id="22559" idx="2"/>
                <a:endCxn id="22556" idx="6"/>
              </p:cNvCxnSpPr>
              <p:nvPr/>
            </p:nvCxnSpPr>
            <p:spPr bwMode="auto">
              <a:xfrm flipH="1">
                <a:off x="1680" y="3216"/>
                <a:ext cx="1632" cy="0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565" name="AutoShape 21">
                <a:extLst>
                  <a:ext uri="{FF2B5EF4-FFF2-40B4-BE49-F238E27FC236}">
                    <a16:creationId xmlns:a16="http://schemas.microsoft.com/office/drawing/2014/main" id="{6E3DD715-E993-494B-9F34-0215F5985BFB}"/>
                  </a:ext>
                </a:extLst>
              </p:cNvPr>
              <p:cNvCxnSpPr>
                <a:cxnSpLocks noChangeShapeType="1"/>
                <a:stCxn id="22556" idx="1"/>
                <a:endCxn id="22554" idx="5"/>
              </p:cNvCxnSpPr>
              <p:nvPr/>
            </p:nvCxnSpPr>
            <p:spPr bwMode="auto">
              <a:xfrm flipH="1" flipV="1">
                <a:off x="658" y="2338"/>
                <a:ext cx="940" cy="844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566" name="AutoShape 22">
                <a:extLst>
                  <a:ext uri="{FF2B5EF4-FFF2-40B4-BE49-F238E27FC236}">
                    <a16:creationId xmlns:a16="http://schemas.microsoft.com/office/drawing/2014/main" id="{050C7636-4D1D-484D-BD11-224E5B46DF7D}"/>
                  </a:ext>
                </a:extLst>
              </p:cNvPr>
              <p:cNvCxnSpPr>
                <a:cxnSpLocks noChangeShapeType="1"/>
                <a:stCxn id="22556" idx="0"/>
                <a:endCxn id="22555" idx="4"/>
              </p:cNvCxnSpPr>
              <p:nvPr/>
            </p:nvCxnSpPr>
            <p:spPr bwMode="auto">
              <a:xfrm flipV="1">
                <a:off x="1632" y="1440"/>
                <a:ext cx="0" cy="1728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567" name="AutoShape 23">
                <a:extLst>
                  <a:ext uri="{FF2B5EF4-FFF2-40B4-BE49-F238E27FC236}">
                    <a16:creationId xmlns:a16="http://schemas.microsoft.com/office/drawing/2014/main" id="{BA9AD9F0-744E-4326-B568-3A718A99FC3F}"/>
                  </a:ext>
                </a:extLst>
              </p:cNvPr>
              <p:cNvCxnSpPr>
                <a:cxnSpLocks noChangeShapeType="1"/>
                <a:stCxn id="22559" idx="0"/>
                <a:endCxn id="22558" idx="4"/>
              </p:cNvCxnSpPr>
              <p:nvPr/>
            </p:nvCxnSpPr>
            <p:spPr bwMode="auto">
              <a:xfrm flipV="1">
                <a:off x="3360" y="1440"/>
                <a:ext cx="0" cy="1728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568" name="AutoShape 24">
                <a:extLst>
                  <a:ext uri="{FF2B5EF4-FFF2-40B4-BE49-F238E27FC236}">
                    <a16:creationId xmlns:a16="http://schemas.microsoft.com/office/drawing/2014/main" id="{950172C6-1C36-4F1E-8DD0-91A359F09440}"/>
                  </a:ext>
                </a:extLst>
              </p:cNvPr>
              <p:cNvCxnSpPr>
                <a:cxnSpLocks noChangeShapeType="1"/>
                <a:stCxn id="22556" idx="7"/>
                <a:endCxn id="22558" idx="3"/>
              </p:cNvCxnSpPr>
              <p:nvPr/>
            </p:nvCxnSpPr>
            <p:spPr bwMode="auto">
              <a:xfrm flipV="1">
                <a:off x="1666" y="1426"/>
                <a:ext cx="1660" cy="1756"/>
              </a:xfrm>
              <a:prstGeom prst="straightConnector1">
                <a:avLst/>
              </a:prstGeom>
              <a:noFill/>
              <a:ln w="25400">
                <a:solidFill>
                  <a:srgbClr val="66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291737" name="Text Box 25">
                <a:extLst>
                  <a:ext uri="{FF2B5EF4-FFF2-40B4-BE49-F238E27FC236}">
                    <a16:creationId xmlns:a16="http://schemas.microsoft.com/office/drawing/2014/main" id="{25BCCED8-9F12-4F46-9323-97B3F279A3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" y="2112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a</a:t>
                </a:r>
              </a:p>
            </p:txBody>
          </p:sp>
          <p:sp>
            <p:nvSpPr>
              <p:cNvPr id="2291738" name="Text Box 26">
                <a:extLst>
                  <a:ext uri="{FF2B5EF4-FFF2-40B4-BE49-F238E27FC236}">
                    <a16:creationId xmlns:a16="http://schemas.microsoft.com/office/drawing/2014/main" id="{1D1D5706-82A2-4EAE-8A1D-97A1DE5773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1008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b</a:t>
                </a:r>
              </a:p>
            </p:txBody>
          </p:sp>
          <p:sp>
            <p:nvSpPr>
              <p:cNvPr id="2291739" name="Text Box 27">
                <a:extLst>
                  <a:ext uri="{FF2B5EF4-FFF2-40B4-BE49-F238E27FC236}">
                    <a16:creationId xmlns:a16="http://schemas.microsoft.com/office/drawing/2014/main" id="{2ABA8688-6C76-43D5-8AC3-A8207856AC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1008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 dirty="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d</a:t>
                </a:r>
              </a:p>
            </p:txBody>
          </p:sp>
          <p:sp>
            <p:nvSpPr>
              <p:cNvPr id="2291740" name="Text Box 28">
                <a:extLst>
                  <a:ext uri="{FF2B5EF4-FFF2-40B4-BE49-F238E27FC236}">
                    <a16:creationId xmlns:a16="http://schemas.microsoft.com/office/drawing/2014/main" id="{DE018399-DA33-439F-B560-7C151E7EA5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2112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z</a:t>
                </a:r>
              </a:p>
            </p:txBody>
          </p:sp>
          <p:sp>
            <p:nvSpPr>
              <p:cNvPr id="2291741" name="Text Box 29">
                <a:extLst>
                  <a:ext uri="{FF2B5EF4-FFF2-40B4-BE49-F238E27FC236}">
                    <a16:creationId xmlns:a16="http://schemas.microsoft.com/office/drawing/2014/main" id="{7A94C7CE-DF50-4B3B-8588-3C35540CBF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3264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e</a:t>
                </a:r>
              </a:p>
            </p:txBody>
          </p:sp>
          <p:sp>
            <p:nvSpPr>
              <p:cNvPr id="2291742" name="Text Box 30">
                <a:extLst>
                  <a:ext uri="{FF2B5EF4-FFF2-40B4-BE49-F238E27FC236}">
                    <a16:creationId xmlns:a16="http://schemas.microsoft.com/office/drawing/2014/main" id="{22BBB858-F976-4AAD-809B-A5C7426B66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3264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宋体" pitchFamily="2" charset="-122"/>
                  </a:rPr>
                  <a:t>c</a:t>
                </a:r>
              </a:p>
            </p:txBody>
          </p:sp>
        </p:grpSp>
        <p:sp>
          <p:nvSpPr>
            <p:cNvPr id="2291743" name="Text Box 31">
              <a:extLst>
                <a:ext uri="{FF2B5EF4-FFF2-40B4-BE49-F238E27FC236}">
                  <a16:creationId xmlns:a16="http://schemas.microsoft.com/office/drawing/2014/main" id="{A85AFA98-2082-4EE1-B4CD-21663D7A36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584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2291744" name="Text Box 32">
              <a:extLst>
                <a:ext uri="{FF2B5EF4-FFF2-40B4-BE49-F238E27FC236}">
                  <a16:creationId xmlns:a16="http://schemas.microsoft.com/office/drawing/2014/main" id="{9AFC0A7E-F3AB-4241-86B2-B2F427A2F8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736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2291745" name="Text Box 33">
              <a:extLst>
                <a:ext uri="{FF2B5EF4-FFF2-40B4-BE49-F238E27FC236}">
                  <a16:creationId xmlns:a16="http://schemas.microsoft.com/office/drawing/2014/main" id="{B52CD504-F301-463C-A47D-BF8BF7F5B5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112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2291746" name="Text Box 34">
              <a:extLst>
                <a:ext uri="{FF2B5EF4-FFF2-40B4-BE49-F238E27FC236}">
                  <a16:creationId xmlns:a16="http://schemas.microsoft.com/office/drawing/2014/main" id="{BD3170AB-F257-485A-BA0D-9A2884B915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392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5</a:t>
              </a:r>
            </a:p>
          </p:txBody>
        </p:sp>
        <p:sp>
          <p:nvSpPr>
            <p:cNvPr id="2291747" name="Text Box 35">
              <a:extLst>
                <a:ext uri="{FF2B5EF4-FFF2-40B4-BE49-F238E27FC236}">
                  <a16:creationId xmlns:a16="http://schemas.microsoft.com/office/drawing/2014/main" id="{E9023016-46D5-4B70-9FE8-85BDF4F4B5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064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8</a:t>
              </a:r>
            </a:p>
          </p:txBody>
        </p:sp>
        <p:sp>
          <p:nvSpPr>
            <p:cNvPr id="2291748" name="Text Box 36">
              <a:extLst>
                <a:ext uri="{FF2B5EF4-FFF2-40B4-BE49-F238E27FC236}">
                  <a16:creationId xmlns:a16="http://schemas.microsoft.com/office/drawing/2014/main" id="{B9F5008B-DBC0-4F14-A1BA-0206AFB1C3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880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10</a:t>
              </a:r>
            </a:p>
          </p:txBody>
        </p:sp>
        <p:sp>
          <p:nvSpPr>
            <p:cNvPr id="2291749" name="Text Box 37">
              <a:extLst>
                <a:ext uri="{FF2B5EF4-FFF2-40B4-BE49-F238E27FC236}">
                  <a16:creationId xmlns:a16="http://schemas.microsoft.com/office/drawing/2014/main" id="{C7E6C210-68D0-4A71-B889-3A9B07141F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2160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2291750" name="Text Box 38">
              <a:extLst>
                <a:ext uri="{FF2B5EF4-FFF2-40B4-BE49-F238E27FC236}">
                  <a16:creationId xmlns:a16="http://schemas.microsoft.com/office/drawing/2014/main" id="{237639D3-18C9-409B-AB89-5321C4DB80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536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6</a:t>
              </a:r>
            </a:p>
          </p:txBody>
        </p:sp>
        <p:sp>
          <p:nvSpPr>
            <p:cNvPr id="2291751" name="Text Box 39">
              <a:extLst>
                <a:ext uri="{FF2B5EF4-FFF2-40B4-BE49-F238E27FC236}">
                  <a16:creationId xmlns:a16="http://schemas.microsoft.com/office/drawing/2014/main" id="{9031AF6D-0993-4CE5-8BE8-04560A71DA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400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3</a:t>
              </a:r>
            </a:p>
          </p:txBody>
        </p:sp>
      </p:grpSp>
      <p:sp>
        <p:nvSpPr>
          <p:cNvPr id="2291752" name="Text Box 40">
            <a:extLst>
              <a:ext uri="{FF2B5EF4-FFF2-40B4-BE49-F238E27FC236}">
                <a16:creationId xmlns:a16="http://schemas.microsoft.com/office/drawing/2014/main" id="{37B64EC7-5B41-4AD5-8D1A-03E476266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789363"/>
            <a:ext cx="457200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pitchFamily="2" charset="-122"/>
              </a:rPr>
              <a:t>0</a:t>
            </a:r>
          </a:p>
        </p:txBody>
      </p:sp>
      <p:sp>
        <p:nvSpPr>
          <p:cNvPr id="2291753" name="Text Box 41">
            <a:extLst>
              <a:ext uri="{FF2B5EF4-FFF2-40B4-BE49-F238E27FC236}">
                <a16:creationId xmlns:a16="http://schemas.microsoft.com/office/drawing/2014/main" id="{4C4EAEDC-277E-4CBF-B418-A64F70678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1628775"/>
            <a:ext cx="4572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</a:t>
            </a:r>
          </a:p>
        </p:txBody>
      </p:sp>
      <p:sp>
        <p:nvSpPr>
          <p:cNvPr id="2291754" name="Text Box 42">
            <a:extLst>
              <a:ext uri="{FF2B5EF4-FFF2-40B4-BE49-F238E27FC236}">
                <a16:creationId xmlns:a16="http://schemas.microsoft.com/office/drawing/2014/main" id="{E4866EC9-9AB7-42C5-BA10-667138742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1628775"/>
            <a:ext cx="4572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</a:t>
            </a:r>
          </a:p>
        </p:txBody>
      </p:sp>
      <p:sp>
        <p:nvSpPr>
          <p:cNvPr id="2291755" name="Text Box 43">
            <a:extLst>
              <a:ext uri="{FF2B5EF4-FFF2-40B4-BE49-F238E27FC236}">
                <a16:creationId xmlns:a16="http://schemas.microsoft.com/office/drawing/2014/main" id="{B25006E9-26DA-45DF-821B-6E152EA1B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5300663"/>
            <a:ext cx="457200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</a:t>
            </a:r>
          </a:p>
        </p:txBody>
      </p:sp>
      <p:sp>
        <p:nvSpPr>
          <p:cNvPr id="2291756" name="Text Box 44">
            <a:extLst>
              <a:ext uri="{FF2B5EF4-FFF2-40B4-BE49-F238E27FC236}">
                <a16:creationId xmlns:a16="http://schemas.microsoft.com/office/drawing/2014/main" id="{D4670D9C-D84F-468E-8FC4-CFAD6F9A66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5229225"/>
            <a:ext cx="4572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</a:t>
            </a:r>
          </a:p>
        </p:txBody>
      </p:sp>
      <p:sp>
        <p:nvSpPr>
          <p:cNvPr id="2291757" name="Text Box 45">
            <a:extLst>
              <a:ext uri="{FF2B5EF4-FFF2-40B4-BE49-F238E27FC236}">
                <a16:creationId xmlns:a16="http://schemas.microsoft.com/office/drawing/2014/main" id="{B5DA232D-36AB-4389-973E-99B28134D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0" y="3919538"/>
            <a:ext cx="457200" cy="5191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</a:t>
            </a:r>
          </a:p>
        </p:txBody>
      </p:sp>
      <p:sp>
        <p:nvSpPr>
          <p:cNvPr id="22543" name="Text Box 2">
            <a:extLst>
              <a:ext uri="{FF2B5EF4-FFF2-40B4-BE49-F238E27FC236}">
                <a16:creationId xmlns:a16="http://schemas.microsoft.com/office/drawing/2014/main" id="{CBB6AB40-007C-478E-B9EA-95CB134D6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3810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10.6    Shortest Path Problems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917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91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91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91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91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91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91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91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91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91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91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91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91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1719" grpId="0" autoUpdateAnimBg="0"/>
      <p:bldP spid="2291752" grpId="0" autoUpdateAnimBg="0"/>
      <p:bldP spid="2291753" grpId="0" autoUpdateAnimBg="0"/>
      <p:bldP spid="2291754" grpId="0" autoUpdateAnimBg="0"/>
      <p:bldP spid="2291755" grpId="0" autoUpdateAnimBg="0"/>
      <p:bldP spid="2291756" grpId="0" autoUpdateAnimBg="0"/>
      <p:bldP spid="229175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1">
            <a:extLst>
              <a:ext uri="{FF2B5EF4-FFF2-40B4-BE49-F238E27FC236}">
                <a16:creationId xmlns:a16="http://schemas.microsoft.com/office/drawing/2014/main" id="{3623948C-B290-47EA-8732-DA2AF8F641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F099753-659F-4470-9357-4F1B6D892C8E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FF9173FD-8EFA-474C-BC50-4EC592B12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73300"/>
            <a:ext cx="8893175" cy="105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BF916F6B-D28A-4830-8120-A54CC7F53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3F2097F9-3921-4963-AA2D-685A4D1BD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4582" name="Rectangle 6">
            <a:extLst>
              <a:ext uri="{FF2B5EF4-FFF2-40B4-BE49-F238E27FC236}">
                <a16:creationId xmlns:a16="http://schemas.microsoft.com/office/drawing/2014/main" id="{90D9A0D5-6BE7-4584-A500-A37C7689C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293767" name="Text Box 7">
            <a:extLst>
              <a:ext uri="{FF2B5EF4-FFF2-40B4-BE49-F238E27FC236}">
                <a16:creationId xmlns:a16="http://schemas.microsoft.com/office/drawing/2014/main" id="{9E232B68-0D9C-45BF-9052-86F4CF04D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76250"/>
            <a:ext cx="8964613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Step 1 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The set </a:t>
            </a:r>
            <a:r>
              <a:rPr kumimoji="1" lang="en-US" altLang="zh-CN" b="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1" lang="en-US" altLang="zh-CN" b="0" i="1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is formed from </a:t>
            </a:r>
            <a:r>
              <a:rPr kumimoji="1" lang="en-US" altLang="zh-CN" b="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1" lang="en-US" altLang="zh-CN" b="0" i="1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by adding a vertex </a:t>
            </a:r>
            <a:r>
              <a:rPr kumimoji="1" lang="en-US" altLang="zh-CN" b="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not in </a:t>
            </a:r>
            <a:r>
              <a:rPr kumimoji="1" lang="en-US" altLang="zh-CN" b="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1" lang="en-US" altLang="zh-CN" b="0" i="1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kumimoji="1" lang="en-US" altLang="zh-CN" b="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with the smallest label. Once </a:t>
            </a:r>
            <a:r>
              <a:rPr kumimoji="1" lang="en-US" altLang="zh-CN" b="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is added to </a:t>
            </a:r>
            <a:r>
              <a:rPr kumimoji="1" lang="en-US" altLang="zh-CN" b="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1" lang="en-US" altLang="zh-CN" b="0" i="1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, we update the labels of all vertices not in </a:t>
            </a:r>
            <a:r>
              <a:rPr kumimoji="1" lang="en-US" altLang="zh-CN" b="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1" lang="en-US" altLang="zh-CN" b="0" i="1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, so that </a:t>
            </a:r>
            <a:r>
              <a:rPr kumimoji="1" lang="en-US" altLang="zh-CN" b="0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kumimoji="1" lang="en-US" altLang="zh-CN" b="0" i="1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en-US" altLang="zh-CN" b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b="0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1" lang="en-US" altLang="zh-CN" b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),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the label of the vertex </a:t>
            </a:r>
            <a:r>
              <a:rPr kumimoji="1" lang="en-US" altLang="zh-CN" b="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at the </a:t>
            </a:r>
            <a:r>
              <a:rPr kumimoji="1" lang="en-US" altLang="zh-CN" b="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1st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stage, is the length of the shortest path from </a:t>
            </a:r>
            <a:r>
              <a:rPr kumimoji="1" lang="en-US" altLang="zh-CN" b="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to </a:t>
            </a:r>
            <a:r>
              <a:rPr kumimoji="1" lang="en-US" altLang="zh-CN" b="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that containing vertices only in </a:t>
            </a:r>
            <a:r>
              <a:rPr kumimoji="1" lang="en-US" altLang="zh-CN" b="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1" lang="en-US" altLang="zh-CN" b="0" i="1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.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24584" name="Group 8">
            <a:extLst>
              <a:ext uri="{FF2B5EF4-FFF2-40B4-BE49-F238E27FC236}">
                <a16:creationId xmlns:a16="http://schemas.microsoft.com/office/drawing/2014/main" id="{9E5F3383-2982-4813-9B70-53B8E3DB229A}"/>
              </a:ext>
            </a:extLst>
          </p:cNvPr>
          <p:cNvGrpSpPr>
            <a:grpSpLocks/>
          </p:cNvGrpSpPr>
          <p:nvPr/>
        </p:nvGrpSpPr>
        <p:grpSpPr bwMode="auto">
          <a:xfrm>
            <a:off x="946150" y="2262188"/>
            <a:ext cx="7081838" cy="4191000"/>
            <a:chOff x="567" y="1026"/>
            <a:chExt cx="4461" cy="2640"/>
          </a:xfrm>
        </p:grpSpPr>
        <p:grpSp>
          <p:nvGrpSpPr>
            <p:cNvPr id="24589" name="Group 9">
              <a:extLst>
                <a:ext uri="{FF2B5EF4-FFF2-40B4-BE49-F238E27FC236}">
                  <a16:creationId xmlns:a16="http://schemas.microsoft.com/office/drawing/2014/main" id="{4BBF5583-953E-49E1-87AE-93E717A04E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2" y="1026"/>
              <a:ext cx="4416" cy="2583"/>
              <a:chOff x="340" y="1026"/>
              <a:chExt cx="4416" cy="2583"/>
            </a:xfrm>
          </p:grpSpPr>
          <p:grpSp>
            <p:nvGrpSpPr>
              <p:cNvPr id="24596" name="Group 10">
                <a:extLst>
                  <a:ext uri="{FF2B5EF4-FFF2-40B4-BE49-F238E27FC236}">
                    <a16:creationId xmlns:a16="http://schemas.microsoft.com/office/drawing/2014/main" id="{9B6F30C1-D1BF-473D-AE9E-21AC56035D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0" y="1026"/>
                <a:ext cx="4416" cy="2583"/>
                <a:chOff x="336" y="1008"/>
                <a:chExt cx="4416" cy="2583"/>
              </a:xfrm>
            </p:grpSpPr>
            <p:sp>
              <p:nvSpPr>
                <p:cNvPr id="24606" name="AutoShape 11">
                  <a:extLst>
                    <a:ext uri="{FF2B5EF4-FFF2-40B4-BE49-F238E27FC236}">
                      <a16:creationId xmlns:a16="http://schemas.microsoft.com/office/drawing/2014/main" id="{13B2CCDF-B166-4893-B5A7-E6BBFEC589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2256"/>
                  <a:ext cx="96" cy="96"/>
                </a:xfrm>
                <a:prstGeom prst="flowChartConnector">
                  <a:avLst/>
                </a:prstGeom>
                <a:solidFill>
                  <a:srgbClr val="FF3300"/>
                </a:solidFill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</a:pPr>
                  <a:endParaRPr lang="zh-CN" altLang="en-US"/>
                </a:p>
              </p:txBody>
            </p:sp>
            <p:sp>
              <p:nvSpPr>
                <p:cNvPr id="24607" name="AutoShape 12">
                  <a:extLst>
                    <a:ext uri="{FF2B5EF4-FFF2-40B4-BE49-F238E27FC236}">
                      <a16:creationId xmlns:a16="http://schemas.microsoft.com/office/drawing/2014/main" id="{54AFC35A-1818-43FF-A898-D8C985DD9B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4" y="1344"/>
                  <a:ext cx="96" cy="96"/>
                </a:xfrm>
                <a:prstGeom prst="flowChartConnector">
                  <a:avLst/>
                </a:prstGeom>
                <a:solidFill>
                  <a:srgbClr val="FF3300"/>
                </a:solidFill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</a:pPr>
                  <a:endParaRPr lang="zh-CN" altLang="en-US"/>
                </a:p>
              </p:txBody>
            </p:sp>
            <p:sp>
              <p:nvSpPr>
                <p:cNvPr id="24608" name="AutoShape 13">
                  <a:extLst>
                    <a:ext uri="{FF2B5EF4-FFF2-40B4-BE49-F238E27FC236}">
                      <a16:creationId xmlns:a16="http://schemas.microsoft.com/office/drawing/2014/main" id="{0279892C-F764-4D29-8C8F-4B6B4D8D04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4" y="3168"/>
                  <a:ext cx="96" cy="96"/>
                </a:xfrm>
                <a:prstGeom prst="flowChartConnector">
                  <a:avLst/>
                </a:prstGeom>
                <a:solidFill>
                  <a:srgbClr val="FF3300"/>
                </a:solidFill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</a:pPr>
                  <a:endParaRPr lang="zh-CN" altLang="en-US"/>
                </a:p>
              </p:txBody>
            </p:sp>
            <p:sp>
              <p:nvSpPr>
                <p:cNvPr id="24609" name="AutoShape 14">
                  <a:extLst>
                    <a:ext uri="{FF2B5EF4-FFF2-40B4-BE49-F238E27FC236}">
                      <a16:creationId xmlns:a16="http://schemas.microsoft.com/office/drawing/2014/main" id="{009648B9-7300-4CFD-9D64-D3195DAA2A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0" y="2256"/>
                  <a:ext cx="96" cy="96"/>
                </a:xfrm>
                <a:prstGeom prst="flowChartConnector">
                  <a:avLst/>
                </a:prstGeom>
                <a:solidFill>
                  <a:srgbClr val="FF3300"/>
                </a:solidFill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</a:pPr>
                  <a:endParaRPr lang="zh-CN" altLang="en-US"/>
                </a:p>
              </p:txBody>
            </p:sp>
            <p:sp>
              <p:nvSpPr>
                <p:cNvPr id="24610" name="AutoShape 15">
                  <a:extLst>
                    <a:ext uri="{FF2B5EF4-FFF2-40B4-BE49-F238E27FC236}">
                      <a16:creationId xmlns:a16="http://schemas.microsoft.com/office/drawing/2014/main" id="{2077A11D-E116-4F19-A20E-1EE136C69D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12" y="1344"/>
                  <a:ext cx="96" cy="96"/>
                </a:xfrm>
                <a:prstGeom prst="flowChartConnector">
                  <a:avLst/>
                </a:prstGeom>
                <a:solidFill>
                  <a:srgbClr val="FF3300"/>
                </a:solidFill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</a:pPr>
                  <a:endParaRPr lang="zh-CN" altLang="en-US"/>
                </a:p>
              </p:txBody>
            </p:sp>
            <p:sp>
              <p:nvSpPr>
                <p:cNvPr id="24611" name="AutoShape 16">
                  <a:extLst>
                    <a:ext uri="{FF2B5EF4-FFF2-40B4-BE49-F238E27FC236}">
                      <a16:creationId xmlns:a16="http://schemas.microsoft.com/office/drawing/2014/main" id="{F097516F-4719-4439-8375-2607D17D68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12" y="3168"/>
                  <a:ext cx="96" cy="96"/>
                </a:xfrm>
                <a:prstGeom prst="flowChartConnector">
                  <a:avLst/>
                </a:prstGeom>
                <a:solidFill>
                  <a:srgbClr val="FF3300"/>
                </a:solidFill>
                <a:ln w="127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</a:pPr>
                  <a:endParaRPr lang="zh-CN" altLang="en-US"/>
                </a:p>
              </p:txBody>
            </p:sp>
            <p:cxnSp>
              <p:nvCxnSpPr>
                <p:cNvPr id="24612" name="AutoShape 17">
                  <a:extLst>
                    <a:ext uri="{FF2B5EF4-FFF2-40B4-BE49-F238E27FC236}">
                      <a16:creationId xmlns:a16="http://schemas.microsoft.com/office/drawing/2014/main" id="{3A10CC79-CC59-43F5-A659-E4EFBB0C11CE}"/>
                    </a:ext>
                  </a:extLst>
                </p:cNvPr>
                <p:cNvCxnSpPr>
                  <a:cxnSpLocks noChangeShapeType="1"/>
                  <a:stCxn id="24606" idx="7"/>
                  <a:endCxn id="24607" idx="3"/>
                </p:cNvCxnSpPr>
                <p:nvPr/>
              </p:nvCxnSpPr>
              <p:spPr bwMode="auto">
                <a:xfrm flipV="1">
                  <a:off x="658" y="1426"/>
                  <a:ext cx="940" cy="844"/>
                </a:xfrm>
                <a:prstGeom prst="straightConnector1">
                  <a:avLst/>
                </a:prstGeom>
                <a:noFill/>
                <a:ln w="25400">
                  <a:solidFill>
                    <a:srgbClr val="66FF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4613" name="AutoShape 18">
                  <a:extLst>
                    <a:ext uri="{FF2B5EF4-FFF2-40B4-BE49-F238E27FC236}">
                      <a16:creationId xmlns:a16="http://schemas.microsoft.com/office/drawing/2014/main" id="{20C3C28E-AE07-4E9C-9B48-57C47A9E1C9E}"/>
                    </a:ext>
                  </a:extLst>
                </p:cNvPr>
                <p:cNvCxnSpPr>
                  <a:cxnSpLocks noChangeShapeType="1"/>
                  <a:stCxn id="24607" idx="6"/>
                  <a:endCxn id="24610" idx="2"/>
                </p:cNvCxnSpPr>
                <p:nvPr/>
              </p:nvCxnSpPr>
              <p:spPr bwMode="auto">
                <a:xfrm>
                  <a:off x="1680" y="1392"/>
                  <a:ext cx="1632" cy="0"/>
                </a:xfrm>
                <a:prstGeom prst="straightConnector1">
                  <a:avLst/>
                </a:prstGeom>
                <a:noFill/>
                <a:ln w="25400">
                  <a:solidFill>
                    <a:srgbClr val="66FF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4614" name="AutoShape 19">
                  <a:extLst>
                    <a:ext uri="{FF2B5EF4-FFF2-40B4-BE49-F238E27FC236}">
                      <a16:creationId xmlns:a16="http://schemas.microsoft.com/office/drawing/2014/main" id="{D9E32346-8946-4158-9F3D-F909565AF002}"/>
                    </a:ext>
                  </a:extLst>
                </p:cNvPr>
                <p:cNvCxnSpPr>
                  <a:cxnSpLocks noChangeShapeType="1"/>
                  <a:stCxn id="24610" idx="5"/>
                  <a:endCxn id="24609" idx="1"/>
                </p:cNvCxnSpPr>
                <p:nvPr/>
              </p:nvCxnSpPr>
              <p:spPr bwMode="auto">
                <a:xfrm>
                  <a:off x="3394" y="1426"/>
                  <a:ext cx="940" cy="844"/>
                </a:xfrm>
                <a:prstGeom prst="straightConnector1">
                  <a:avLst/>
                </a:prstGeom>
                <a:noFill/>
                <a:ln w="25400">
                  <a:solidFill>
                    <a:srgbClr val="66FF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4615" name="AutoShape 20">
                  <a:extLst>
                    <a:ext uri="{FF2B5EF4-FFF2-40B4-BE49-F238E27FC236}">
                      <a16:creationId xmlns:a16="http://schemas.microsoft.com/office/drawing/2014/main" id="{DB23752C-A09A-478D-AC2B-87B67024D19A}"/>
                    </a:ext>
                  </a:extLst>
                </p:cNvPr>
                <p:cNvCxnSpPr>
                  <a:cxnSpLocks noChangeShapeType="1"/>
                  <a:stCxn id="24609" idx="3"/>
                  <a:endCxn id="24611" idx="7"/>
                </p:cNvCxnSpPr>
                <p:nvPr/>
              </p:nvCxnSpPr>
              <p:spPr bwMode="auto">
                <a:xfrm flipH="1">
                  <a:off x="3394" y="2338"/>
                  <a:ext cx="940" cy="844"/>
                </a:xfrm>
                <a:prstGeom prst="straightConnector1">
                  <a:avLst/>
                </a:prstGeom>
                <a:noFill/>
                <a:ln w="25400">
                  <a:solidFill>
                    <a:srgbClr val="66FF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4616" name="AutoShape 21">
                  <a:extLst>
                    <a:ext uri="{FF2B5EF4-FFF2-40B4-BE49-F238E27FC236}">
                      <a16:creationId xmlns:a16="http://schemas.microsoft.com/office/drawing/2014/main" id="{D4CEE4CE-5F06-4524-B1A4-28ADFE98247D}"/>
                    </a:ext>
                  </a:extLst>
                </p:cNvPr>
                <p:cNvCxnSpPr>
                  <a:cxnSpLocks noChangeShapeType="1"/>
                  <a:stCxn id="24611" idx="2"/>
                  <a:endCxn id="24608" idx="6"/>
                </p:cNvCxnSpPr>
                <p:nvPr/>
              </p:nvCxnSpPr>
              <p:spPr bwMode="auto">
                <a:xfrm flipH="1">
                  <a:off x="1680" y="3216"/>
                  <a:ext cx="1632" cy="0"/>
                </a:xfrm>
                <a:prstGeom prst="straightConnector1">
                  <a:avLst/>
                </a:prstGeom>
                <a:noFill/>
                <a:ln w="25400">
                  <a:solidFill>
                    <a:srgbClr val="66FF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4617" name="AutoShape 22">
                  <a:extLst>
                    <a:ext uri="{FF2B5EF4-FFF2-40B4-BE49-F238E27FC236}">
                      <a16:creationId xmlns:a16="http://schemas.microsoft.com/office/drawing/2014/main" id="{0EEFEB60-0B50-4D0A-804A-5FB9C4BFC54E}"/>
                    </a:ext>
                  </a:extLst>
                </p:cNvPr>
                <p:cNvCxnSpPr>
                  <a:cxnSpLocks noChangeShapeType="1"/>
                  <a:stCxn id="24608" idx="1"/>
                  <a:endCxn id="24606" idx="5"/>
                </p:cNvCxnSpPr>
                <p:nvPr/>
              </p:nvCxnSpPr>
              <p:spPr bwMode="auto">
                <a:xfrm flipH="1" flipV="1">
                  <a:off x="658" y="2338"/>
                  <a:ext cx="940" cy="844"/>
                </a:xfrm>
                <a:prstGeom prst="straightConnector1">
                  <a:avLst/>
                </a:prstGeom>
                <a:noFill/>
                <a:ln w="25400">
                  <a:solidFill>
                    <a:srgbClr val="66FF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4618" name="AutoShape 23">
                  <a:extLst>
                    <a:ext uri="{FF2B5EF4-FFF2-40B4-BE49-F238E27FC236}">
                      <a16:creationId xmlns:a16="http://schemas.microsoft.com/office/drawing/2014/main" id="{89A7F230-F9D2-43E3-B4AE-8892AD921C0B}"/>
                    </a:ext>
                  </a:extLst>
                </p:cNvPr>
                <p:cNvCxnSpPr>
                  <a:cxnSpLocks noChangeShapeType="1"/>
                  <a:stCxn id="24608" idx="0"/>
                  <a:endCxn id="24607" idx="4"/>
                </p:cNvCxnSpPr>
                <p:nvPr/>
              </p:nvCxnSpPr>
              <p:spPr bwMode="auto">
                <a:xfrm flipV="1">
                  <a:off x="1632" y="1440"/>
                  <a:ext cx="0" cy="1728"/>
                </a:xfrm>
                <a:prstGeom prst="straightConnector1">
                  <a:avLst/>
                </a:prstGeom>
                <a:noFill/>
                <a:ln w="25400">
                  <a:solidFill>
                    <a:srgbClr val="66FF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4619" name="AutoShape 24">
                  <a:extLst>
                    <a:ext uri="{FF2B5EF4-FFF2-40B4-BE49-F238E27FC236}">
                      <a16:creationId xmlns:a16="http://schemas.microsoft.com/office/drawing/2014/main" id="{1776CDC4-D07E-4E6D-A782-90C84430CB5D}"/>
                    </a:ext>
                  </a:extLst>
                </p:cNvPr>
                <p:cNvCxnSpPr>
                  <a:cxnSpLocks noChangeShapeType="1"/>
                  <a:stCxn id="24611" idx="0"/>
                  <a:endCxn id="24610" idx="4"/>
                </p:cNvCxnSpPr>
                <p:nvPr/>
              </p:nvCxnSpPr>
              <p:spPr bwMode="auto">
                <a:xfrm flipV="1">
                  <a:off x="3360" y="1440"/>
                  <a:ext cx="0" cy="1728"/>
                </a:xfrm>
                <a:prstGeom prst="straightConnector1">
                  <a:avLst/>
                </a:prstGeom>
                <a:noFill/>
                <a:ln w="25400">
                  <a:solidFill>
                    <a:srgbClr val="66FF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4620" name="AutoShape 25">
                  <a:extLst>
                    <a:ext uri="{FF2B5EF4-FFF2-40B4-BE49-F238E27FC236}">
                      <a16:creationId xmlns:a16="http://schemas.microsoft.com/office/drawing/2014/main" id="{ECB47EAB-AEE7-49F5-AE47-466CDC996118}"/>
                    </a:ext>
                  </a:extLst>
                </p:cNvPr>
                <p:cNvCxnSpPr>
                  <a:cxnSpLocks noChangeShapeType="1"/>
                  <a:stCxn id="24608" idx="7"/>
                  <a:endCxn id="24610" idx="3"/>
                </p:cNvCxnSpPr>
                <p:nvPr/>
              </p:nvCxnSpPr>
              <p:spPr bwMode="auto">
                <a:xfrm flipV="1">
                  <a:off x="1666" y="1426"/>
                  <a:ext cx="1660" cy="1756"/>
                </a:xfrm>
                <a:prstGeom prst="straightConnector1">
                  <a:avLst/>
                </a:prstGeom>
                <a:noFill/>
                <a:ln w="25400">
                  <a:solidFill>
                    <a:srgbClr val="66FF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2293786" name="Text Box 26">
                  <a:extLst>
                    <a:ext uri="{FF2B5EF4-FFF2-40B4-BE49-F238E27FC236}">
                      <a16:creationId xmlns:a16="http://schemas.microsoft.com/office/drawing/2014/main" id="{DDE0E1C7-F7F5-4DFA-BB30-40C872E17F6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6" y="2112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sz="2800" b="0" i="1"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a</a:t>
                  </a:r>
                </a:p>
              </p:txBody>
            </p:sp>
            <p:sp>
              <p:nvSpPr>
                <p:cNvPr id="2293787" name="Text Box 27">
                  <a:extLst>
                    <a:ext uri="{FF2B5EF4-FFF2-40B4-BE49-F238E27FC236}">
                      <a16:creationId xmlns:a16="http://schemas.microsoft.com/office/drawing/2014/main" id="{CCEC3063-E3AD-4BB5-B9D1-AA101FBED01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88" y="1008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sz="2800" b="0" i="1"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b</a:t>
                  </a:r>
                </a:p>
              </p:txBody>
            </p:sp>
            <p:sp>
              <p:nvSpPr>
                <p:cNvPr id="2293788" name="Text Box 28">
                  <a:extLst>
                    <a:ext uri="{FF2B5EF4-FFF2-40B4-BE49-F238E27FC236}">
                      <a16:creationId xmlns:a16="http://schemas.microsoft.com/office/drawing/2014/main" id="{6B75AA81-DBE7-4AEE-9E3C-806C5B5C847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16" y="1008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sz="2800" b="0" i="1"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d</a:t>
                  </a:r>
                </a:p>
              </p:txBody>
            </p:sp>
            <p:sp>
              <p:nvSpPr>
                <p:cNvPr id="2293789" name="Text Box 29">
                  <a:extLst>
                    <a:ext uri="{FF2B5EF4-FFF2-40B4-BE49-F238E27FC236}">
                      <a16:creationId xmlns:a16="http://schemas.microsoft.com/office/drawing/2014/main" id="{BA7CD05F-0C6D-43AE-A471-CD3C32AD876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64" y="2112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sz="2800" b="0" i="1"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z</a:t>
                  </a:r>
                </a:p>
              </p:txBody>
            </p:sp>
            <p:sp>
              <p:nvSpPr>
                <p:cNvPr id="2293790" name="Text Box 30">
                  <a:extLst>
                    <a:ext uri="{FF2B5EF4-FFF2-40B4-BE49-F238E27FC236}">
                      <a16:creationId xmlns:a16="http://schemas.microsoft.com/office/drawing/2014/main" id="{CAD1B9AF-4639-45BA-9E34-110F724A048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64" y="3264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sz="2800" b="0" i="1"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e</a:t>
                  </a:r>
                </a:p>
              </p:txBody>
            </p:sp>
            <p:sp>
              <p:nvSpPr>
                <p:cNvPr id="2293791" name="Text Box 31">
                  <a:extLst>
                    <a:ext uri="{FF2B5EF4-FFF2-40B4-BE49-F238E27FC236}">
                      <a16:creationId xmlns:a16="http://schemas.microsoft.com/office/drawing/2014/main" id="{B8A4DA85-41A4-4F4F-9F3F-8B8E44A2726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88" y="3264"/>
                  <a:ext cx="288" cy="3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sz="2800" b="0" i="1"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itchFamily="18" charset="0"/>
                      <a:ea typeface="宋体" pitchFamily="2" charset="-122"/>
                    </a:rPr>
                    <a:t>c</a:t>
                  </a:r>
                </a:p>
              </p:txBody>
            </p:sp>
          </p:grpSp>
          <p:sp>
            <p:nvSpPr>
              <p:cNvPr id="2293792" name="Text Box 32">
                <a:extLst>
                  <a:ext uri="{FF2B5EF4-FFF2-40B4-BE49-F238E27FC236}">
                    <a16:creationId xmlns:a16="http://schemas.microsoft.com/office/drawing/2014/main" id="{4E5E9793-6DFB-43A2-BDD6-34F3A233F4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6" y="1584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>
                    <a:solidFill>
                      <a:srgbClr val="33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pitchFamily="2" charset="-122"/>
                  </a:rPr>
                  <a:t>4</a:t>
                </a:r>
              </a:p>
            </p:txBody>
          </p:sp>
          <p:sp>
            <p:nvSpPr>
              <p:cNvPr id="2293793" name="Text Box 33">
                <a:extLst>
                  <a:ext uri="{FF2B5EF4-FFF2-40B4-BE49-F238E27FC236}">
                    <a16:creationId xmlns:a16="http://schemas.microsoft.com/office/drawing/2014/main" id="{554824F3-E27A-4C0A-A727-850C0620F9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6" y="2736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>
                    <a:solidFill>
                      <a:srgbClr val="33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pitchFamily="2" charset="-122"/>
                  </a:rPr>
                  <a:t>2</a:t>
                </a:r>
              </a:p>
            </p:txBody>
          </p:sp>
          <p:sp>
            <p:nvSpPr>
              <p:cNvPr id="2293794" name="Text Box 34">
                <a:extLst>
                  <a:ext uri="{FF2B5EF4-FFF2-40B4-BE49-F238E27FC236}">
                    <a16:creationId xmlns:a16="http://schemas.microsoft.com/office/drawing/2014/main" id="{3B06D21F-E416-45D0-A2C5-37A13D4E0F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2112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>
                    <a:solidFill>
                      <a:srgbClr val="33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2293795" name="Text Box 35">
                <a:extLst>
                  <a:ext uri="{FF2B5EF4-FFF2-40B4-BE49-F238E27FC236}">
                    <a16:creationId xmlns:a16="http://schemas.microsoft.com/office/drawing/2014/main" id="{EF87AD27-AD99-45F8-847F-57A0DBDBF0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4" y="1392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>
                    <a:solidFill>
                      <a:srgbClr val="33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pitchFamily="2" charset="-122"/>
                  </a:rPr>
                  <a:t>5</a:t>
                </a:r>
              </a:p>
            </p:txBody>
          </p:sp>
          <p:sp>
            <p:nvSpPr>
              <p:cNvPr id="2293796" name="Text Box 36">
                <a:extLst>
                  <a:ext uri="{FF2B5EF4-FFF2-40B4-BE49-F238E27FC236}">
                    <a16:creationId xmlns:a16="http://schemas.microsoft.com/office/drawing/2014/main" id="{0F3EB91B-64AE-4D91-A954-EAA4D0C3C9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2064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>
                    <a:solidFill>
                      <a:srgbClr val="33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pitchFamily="2" charset="-122"/>
                  </a:rPr>
                  <a:t>8</a:t>
                </a:r>
              </a:p>
            </p:txBody>
          </p:sp>
          <p:sp>
            <p:nvSpPr>
              <p:cNvPr id="2293797" name="Text Box 37">
                <a:extLst>
                  <a:ext uri="{FF2B5EF4-FFF2-40B4-BE49-F238E27FC236}">
                    <a16:creationId xmlns:a16="http://schemas.microsoft.com/office/drawing/2014/main" id="{5A2A1C9B-DCE8-4EB1-A229-EA213F0566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4" y="2880"/>
                <a:ext cx="384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>
                    <a:solidFill>
                      <a:srgbClr val="33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pitchFamily="2" charset="-122"/>
                  </a:rPr>
                  <a:t>10</a:t>
                </a:r>
              </a:p>
            </p:txBody>
          </p:sp>
          <p:sp>
            <p:nvSpPr>
              <p:cNvPr id="2293798" name="Text Box 38">
                <a:extLst>
                  <a:ext uri="{FF2B5EF4-FFF2-40B4-BE49-F238E27FC236}">
                    <a16:creationId xmlns:a16="http://schemas.microsoft.com/office/drawing/2014/main" id="{63603D5C-DA26-4FDD-BD25-ED75E693A9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2" y="2160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>
                    <a:solidFill>
                      <a:srgbClr val="33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pitchFamily="2" charset="-122"/>
                  </a:rPr>
                  <a:t>2</a:t>
                </a:r>
              </a:p>
            </p:txBody>
          </p:sp>
          <p:sp>
            <p:nvSpPr>
              <p:cNvPr id="2293799" name="Text Box 39">
                <a:extLst>
                  <a:ext uri="{FF2B5EF4-FFF2-40B4-BE49-F238E27FC236}">
                    <a16:creationId xmlns:a16="http://schemas.microsoft.com/office/drawing/2014/main" id="{7ED3F0CE-DE73-4D80-BC9D-476F29A39F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0" y="1536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>
                    <a:solidFill>
                      <a:srgbClr val="33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pitchFamily="2" charset="-122"/>
                  </a:rPr>
                  <a:t>6</a:t>
                </a:r>
              </a:p>
            </p:txBody>
          </p:sp>
          <p:sp>
            <p:nvSpPr>
              <p:cNvPr id="2293800" name="Text Box 40">
                <a:extLst>
                  <a:ext uri="{FF2B5EF4-FFF2-40B4-BE49-F238E27FC236}">
                    <a16:creationId xmlns:a16="http://schemas.microsoft.com/office/drawing/2014/main" id="{F4509988-C093-44D8-ACFD-3C9FC8307A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2400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r" eaLnBrk="0" fontAlgn="base" hangingPunct="0">
                  <a:spcBef>
                    <a:spcPct val="5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0">
                    <a:solidFill>
                      <a:srgbClr val="33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  <a:ea typeface="宋体" pitchFamily="2" charset="-122"/>
                  </a:rPr>
                  <a:t>3</a:t>
                </a:r>
              </a:p>
            </p:txBody>
          </p:sp>
        </p:grpSp>
        <p:sp>
          <p:nvSpPr>
            <p:cNvPr id="2293801" name="Text Box 41">
              <a:extLst>
                <a:ext uri="{FF2B5EF4-FFF2-40B4-BE49-F238E27FC236}">
                  <a16:creationId xmlns:a16="http://schemas.microsoft.com/office/drawing/2014/main" id="{2997FD1D-40A9-4E4C-A54E-54B832A33B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2387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0">
                  <a:solidFill>
                    <a:srgbClr val="FF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2293802" name="Text Box 42">
              <a:extLst>
                <a:ext uri="{FF2B5EF4-FFF2-40B4-BE49-F238E27FC236}">
                  <a16:creationId xmlns:a16="http://schemas.microsoft.com/office/drawing/2014/main" id="{0D87D964-63ED-4665-819B-C73AA44579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8" y="1026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800" b="0">
                  <a:solidFill>
                    <a:srgbClr val="FF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</a:t>
              </a:r>
            </a:p>
          </p:txBody>
        </p:sp>
        <p:sp>
          <p:nvSpPr>
            <p:cNvPr id="2293803" name="Text Box 43">
              <a:extLst>
                <a:ext uri="{FF2B5EF4-FFF2-40B4-BE49-F238E27FC236}">
                  <a16:creationId xmlns:a16="http://schemas.microsoft.com/office/drawing/2014/main" id="{B43D42BB-24F8-45D2-9A2F-A217A41B7B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" y="1026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800" b="0">
                  <a:solidFill>
                    <a:srgbClr val="FF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</a:t>
              </a:r>
            </a:p>
          </p:txBody>
        </p:sp>
        <p:sp>
          <p:nvSpPr>
            <p:cNvPr id="2293804" name="Text Box 44">
              <a:extLst>
                <a:ext uri="{FF2B5EF4-FFF2-40B4-BE49-F238E27FC236}">
                  <a16:creationId xmlns:a16="http://schemas.microsoft.com/office/drawing/2014/main" id="{BDFBE8C7-D21A-46D5-A7CF-7C16ADE0B6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8" y="3339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800" b="0">
                  <a:solidFill>
                    <a:srgbClr val="FF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</a:t>
              </a:r>
            </a:p>
          </p:txBody>
        </p:sp>
        <p:sp>
          <p:nvSpPr>
            <p:cNvPr id="2293805" name="Text Box 45">
              <a:extLst>
                <a:ext uri="{FF2B5EF4-FFF2-40B4-BE49-F238E27FC236}">
                  <a16:creationId xmlns:a16="http://schemas.microsoft.com/office/drawing/2014/main" id="{4562A404-374F-4C6E-8E25-7205D94533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" y="3294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800" b="0">
                  <a:solidFill>
                    <a:srgbClr val="FF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</a:t>
              </a:r>
            </a:p>
          </p:txBody>
        </p:sp>
        <p:sp>
          <p:nvSpPr>
            <p:cNvPr id="2293806" name="Text Box 46">
              <a:extLst>
                <a:ext uri="{FF2B5EF4-FFF2-40B4-BE49-F238E27FC236}">
                  <a16:creationId xmlns:a16="http://schemas.microsoft.com/office/drawing/2014/main" id="{2D71421A-2B6A-49E6-AA5A-987686145F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2" y="2469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800" b="0">
                  <a:solidFill>
                    <a:srgbClr val="FF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  <a:ea typeface="宋体" pitchFamily="2" charset="-122"/>
                  <a:sym typeface="Symbol" pitchFamily="18" charset="2"/>
                </a:rPr>
                <a:t></a:t>
              </a:r>
            </a:p>
          </p:txBody>
        </p:sp>
      </p:grpSp>
      <p:sp>
        <p:nvSpPr>
          <p:cNvPr id="2293807" name="Oval 47">
            <a:extLst>
              <a:ext uri="{FF2B5EF4-FFF2-40B4-BE49-F238E27FC236}">
                <a16:creationId xmlns:a16="http://schemas.microsoft.com/office/drawing/2014/main" id="{8BF557DE-0774-4032-9B10-719EFAC57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150" y="4073525"/>
            <a:ext cx="457200" cy="457200"/>
          </a:xfrm>
          <a:prstGeom prst="ellipse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457200" indent="-457200" algn="ctr" eaLnBrk="1" hangingPunct="1">
              <a:spcBef>
                <a:spcPct val="30000"/>
              </a:spcBef>
              <a:defRPr/>
            </a:pPr>
            <a:endParaRPr kumimoji="1" lang="zh-CN" altLang="en-US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 useBgFill="1">
        <p:nvSpPr>
          <p:cNvPr id="2293808" name="Text Box 48">
            <a:extLst>
              <a:ext uri="{FF2B5EF4-FFF2-40B4-BE49-F238E27FC236}">
                <a16:creationId xmlns:a16="http://schemas.microsoft.com/office/drawing/2014/main" id="{1D274096-C694-4A1B-9D92-8E9D282A4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8513" y="2200275"/>
            <a:ext cx="1066800" cy="519113"/>
          </a:xfrm>
          <a:prstGeom prst="rect">
            <a:avLst/>
          </a:prstGeom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0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4 (</a:t>
            </a:r>
            <a:r>
              <a:rPr lang="en-US" altLang="zh-CN" sz="2800" b="0" i="1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sz="2800" b="0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)</a:t>
            </a:r>
            <a:endParaRPr lang="en-US" altLang="zh-CN" sz="2800" b="0" dirty="0">
              <a:solidFill>
                <a:srgbClr val="FF66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  <a:ea typeface="宋体" pitchFamily="2" charset="-122"/>
            </a:endParaRPr>
          </a:p>
        </p:txBody>
      </p:sp>
      <p:sp useBgFill="1">
        <p:nvSpPr>
          <p:cNvPr id="2293809" name="Text Box 49">
            <a:extLst>
              <a:ext uri="{FF2B5EF4-FFF2-40B4-BE49-F238E27FC236}">
                <a16:creationId xmlns:a16="http://schemas.microsoft.com/office/drawing/2014/main" id="{D02E8D27-13B8-43EB-84CC-F024EFA32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1838" y="5876925"/>
            <a:ext cx="1066800" cy="519113"/>
          </a:xfrm>
          <a:prstGeom prst="rect">
            <a:avLst/>
          </a:prstGeom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0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2 (</a:t>
            </a:r>
            <a:r>
              <a:rPr lang="en-US" altLang="zh-CN" sz="2800" b="0" i="1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sz="2800" b="0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宋体" pitchFamily="2" charset="-122"/>
                <a:sym typeface="Symbol" pitchFamily="18" charset="2"/>
              </a:rPr>
              <a:t>)</a:t>
            </a:r>
            <a:endParaRPr lang="en-US" altLang="zh-CN" sz="2800" b="0" dirty="0">
              <a:solidFill>
                <a:srgbClr val="FF66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24588" name="Text Box 2">
            <a:extLst>
              <a:ext uri="{FF2B5EF4-FFF2-40B4-BE49-F238E27FC236}">
                <a16:creationId xmlns:a16="http://schemas.microsoft.com/office/drawing/2014/main" id="{4180B7A3-983B-4F99-A8B5-6046A6EA4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3810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10.6    Shortest Path Problems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937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93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93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93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93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93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93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67" grpId="0" autoUpdateAnimBg="0"/>
      <p:bldP spid="2293807" grpId="0" animBg="1"/>
      <p:bldP spid="2293808" grpId="0" animBg="1" autoUpdateAnimBg="0"/>
      <p:bldP spid="2293809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1">
            <a:extLst>
              <a:ext uri="{FF2B5EF4-FFF2-40B4-BE49-F238E27FC236}">
                <a16:creationId xmlns:a16="http://schemas.microsoft.com/office/drawing/2014/main" id="{31587FA4-8667-4EBD-8844-83F94D30C5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9BE10B5-78DD-47CA-89B3-68BACA17FDC2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81475" name="Text Box 3">
            <a:extLst>
              <a:ext uri="{FF2B5EF4-FFF2-40B4-BE49-F238E27FC236}">
                <a16:creationId xmlns:a16="http://schemas.microsoft.com/office/drawing/2014/main" id="{E794022D-3966-4D89-95C2-840C06C97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642938"/>
            <a:ext cx="8280400" cy="278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Step k</a:t>
            </a:r>
            <a:r>
              <a:rPr kumimoji="1" lang="en-US" altLang="zh-CN">
                <a:solidFill>
                  <a:srgbClr val="CC99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The set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kumimoji="1"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is formed from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kumimoji="1"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kumimoji="1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-1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by adding a vertex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u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not in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kumimoji="1"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kumimoji="1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-1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with the smallest label. Once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u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is added to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kumimoji="1"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, we update the labels of all vertices not in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kumimoji="1"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, so that </a:t>
            </a:r>
            <a:r>
              <a:rPr kumimoji="1" lang="en-US" altLang="zh-CN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L</a:t>
            </a:r>
            <a:r>
              <a:rPr kumimoji="1" lang="en-US" altLang="zh-CN" i="1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kumimoji="1" lang="en-US" altLang="zh-CN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),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the label of the vertex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at the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th stage, is the length of the shortest path from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to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that containing vertices only in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kumimoji="1"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.</a:t>
            </a:r>
          </a:p>
          <a:p>
            <a:pPr eaLnBrk="1" hangingPunct="1">
              <a:spcBef>
                <a:spcPct val="30000"/>
              </a:spcBef>
            </a:pPr>
            <a:endParaRPr kumimoji="1" lang="zh-CN" altLang="en-US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6628" name="Text Box 2">
            <a:extLst>
              <a:ext uri="{FF2B5EF4-FFF2-40B4-BE49-F238E27FC236}">
                <a16:creationId xmlns:a16="http://schemas.microsoft.com/office/drawing/2014/main" id="{01B414C4-6916-4F66-AE40-0CB238B55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38100"/>
            <a:ext cx="543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10.6    Shortest Path Problems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8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1475" grpId="0" build="p" autoUpdateAnimBg="0"/>
    </p:bldLst>
  </p:timing>
</p:sld>
</file>

<file path=ppt/theme/theme1.xml><?xml version="1.0" encoding="utf-8"?>
<a:theme xmlns:a="http://schemas.openxmlformats.org/drawingml/2006/main" name="Double Lines">
  <a:themeElements>
    <a:clrScheme name="">
      <a:dk1>
        <a:srgbClr val="000000"/>
      </a:dk1>
      <a:lt1>
        <a:srgbClr val="CCECFF"/>
      </a:lt1>
      <a:dk2>
        <a:srgbClr val="006699"/>
      </a:dk2>
      <a:lt2>
        <a:srgbClr val="FFFFCC"/>
      </a:lt2>
      <a:accent1>
        <a:srgbClr val="FFCC00"/>
      </a:accent1>
      <a:accent2>
        <a:srgbClr val="6666FF"/>
      </a:accent2>
      <a:accent3>
        <a:srgbClr val="E2F4FF"/>
      </a:accent3>
      <a:accent4>
        <a:srgbClr val="000000"/>
      </a:accent4>
      <a:accent5>
        <a:srgbClr val="FFE2AA"/>
      </a:accent5>
      <a:accent6>
        <a:srgbClr val="5C5CE7"/>
      </a:accent6>
      <a:hlink>
        <a:srgbClr val="FFCC00"/>
      </a:hlink>
      <a:folHlink>
        <a:srgbClr val="006666"/>
      </a:folHlink>
    </a:clrScheme>
    <a:fontScheme name="Double Lin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Char char="Ø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Char char="Ø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Double Lines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uble Lines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uble Lines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Designs\Double Lines.pot</Template>
  <TotalTime>0</TotalTime>
  <Words>2649</Words>
  <Application>Microsoft Office PowerPoint</Application>
  <PresentationFormat>全屏显示(4:3)</PresentationFormat>
  <Paragraphs>818</Paragraphs>
  <Slides>34</Slides>
  <Notes>34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6" baseType="lpstr">
      <vt:lpstr>cajcd fnta1</vt:lpstr>
      <vt:lpstr>Monotype Sorts</vt:lpstr>
      <vt:lpstr>楷体_GB2312</vt:lpstr>
      <vt:lpstr>宋体</vt:lpstr>
      <vt:lpstr>Arial</vt:lpstr>
      <vt:lpstr>Comic Sans MS</vt:lpstr>
      <vt:lpstr>Symbol</vt:lpstr>
      <vt:lpstr>Times New Roman</vt:lpstr>
      <vt:lpstr>Wingdings</vt:lpstr>
      <vt:lpstr>Double Lines</vt:lpstr>
      <vt:lpstr>Clip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2022-05-13T09:10:29Z</dcterms:created>
  <dcterms:modified xsi:type="dcterms:W3CDTF">2023-05-24T02:10:12Z</dcterms:modified>
</cp:coreProperties>
</file>