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0"/>
  </p:notesMasterIdLst>
  <p:handoutMasterIdLst>
    <p:handoutMasterId r:id="rId41"/>
  </p:handoutMasterIdLst>
  <p:sldIdLst>
    <p:sldId id="545" r:id="rId2"/>
    <p:sldId id="506" r:id="rId3"/>
    <p:sldId id="507" r:id="rId4"/>
    <p:sldId id="508" r:id="rId5"/>
    <p:sldId id="509" r:id="rId6"/>
    <p:sldId id="510" r:id="rId7"/>
    <p:sldId id="512" r:id="rId8"/>
    <p:sldId id="513" r:id="rId9"/>
    <p:sldId id="514" r:id="rId10"/>
    <p:sldId id="515" r:id="rId11"/>
    <p:sldId id="516" r:id="rId12"/>
    <p:sldId id="517" r:id="rId13"/>
    <p:sldId id="518" r:id="rId14"/>
    <p:sldId id="519" r:id="rId15"/>
    <p:sldId id="520" r:id="rId16"/>
    <p:sldId id="521" r:id="rId17"/>
    <p:sldId id="522" r:id="rId18"/>
    <p:sldId id="523" r:id="rId19"/>
    <p:sldId id="524" r:id="rId20"/>
    <p:sldId id="525" r:id="rId21"/>
    <p:sldId id="544" r:id="rId22"/>
    <p:sldId id="526" r:id="rId23"/>
    <p:sldId id="527" r:id="rId24"/>
    <p:sldId id="528" r:id="rId25"/>
    <p:sldId id="531" r:id="rId26"/>
    <p:sldId id="532" r:id="rId27"/>
    <p:sldId id="529" r:id="rId28"/>
    <p:sldId id="530" r:id="rId29"/>
    <p:sldId id="533" r:id="rId30"/>
    <p:sldId id="535" r:id="rId31"/>
    <p:sldId id="536" r:id="rId32"/>
    <p:sldId id="537" r:id="rId33"/>
    <p:sldId id="538" r:id="rId34"/>
    <p:sldId id="539" r:id="rId35"/>
    <p:sldId id="540" r:id="rId36"/>
    <p:sldId id="541" r:id="rId37"/>
    <p:sldId id="534" r:id="rId38"/>
    <p:sldId id="546" r:id="rId39"/>
  </p:sldIdLst>
  <p:sldSz cx="9144000" cy="6858000" type="screen4x3"/>
  <p:notesSz cx="6815138" cy="9942513"/>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49">
          <p15:clr>
            <a:srgbClr val="A4A3A4"/>
          </p15:clr>
        </p15:guide>
        <p15:guide id="2" pos="28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FF3300"/>
    <a:srgbClr val="FF9966"/>
    <a:srgbClr val="CC00FF"/>
    <a:srgbClr val="33CC33"/>
    <a:srgbClr val="FF6600"/>
    <a:srgbClr val="008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8" autoAdjust="0"/>
    <p:restoredTop sz="69607" autoAdjust="0"/>
  </p:normalViewPr>
  <p:slideViewPr>
    <p:cSldViewPr>
      <p:cViewPr varScale="1">
        <p:scale>
          <a:sx n="71" d="100"/>
          <a:sy n="71" d="100"/>
        </p:scale>
        <p:origin x="1797"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4980"/>
    </p:cViewPr>
  </p:sorterViewPr>
  <p:notesViewPr>
    <p:cSldViewPr>
      <p:cViewPr varScale="1">
        <p:scale>
          <a:sx n="39" d="100"/>
          <a:sy n="39" d="100"/>
        </p:scale>
        <p:origin x="-922" y="-83"/>
      </p:cViewPr>
      <p:guideLst>
        <p:guide orient="horz" pos="2349"/>
        <p:guide pos="28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9.xml"/><Relationship Id="rId3" Type="http://schemas.openxmlformats.org/officeDocument/2006/relationships/slide" Target="slides/slide4.xml"/><Relationship Id="rId7" Type="http://schemas.openxmlformats.org/officeDocument/2006/relationships/slide" Target="slides/slide10.xml"/><Relationship Id="rId12" Type="http://schemas.openxmlformats.org/officeDocument/2006/relationships/slide" Target="slides/slide26.xml"/><Relationship Id="rId17"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34.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25.xml"/><Relationship Id="rId5" Type="http://schemas.openxmlformats.org/officeDocument/2006/relationships/slide" Target="slides/slide8.xml"/><Relationship Id="rId15" Type="http://schemas.openxmlformats.org/officeDocument/2006/relationships/slide" Target="slides/slide33.xml"/><Relationship Id="rId10" Type="http://schemas.openxmlformats.org/officeDocument/2006/relationships/slide" Target="slides/slide16.xml"/><Relationship Id="rId4" Type="http://schemas.openxmlformats.org/officeDocument/2006/relationships/slide" Target="slides/slide7.xml"/><Relationship Id="rId9" Type="http://schemas.openxmlformats.org/officeDocument/2006/relationships/slide" Target="slides/slide14.xml"/><Relationship Id="rId14"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E48DAF9-BD20-4E54-AB5F-DEFCFCA38089}"/>
              </a:ext>
            </a:extLst>
          </p:cNvPr>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292B7F15-46CD-4AB8-8CE6-18FD3054EC00}"/>
              </a:ext>
            </a:extLst>
          </p:cNvPr>
          <p:cNvSpPr>
            <a:spLocks noGrp="1" noChangeArrowheads="1"/>
          </p:cNvSpPr>
          <p:nvPr>
            <p:ph type="dt" idx="1"/>
          </p:nvPr>
        </p:nvSpPr>
        <p:spPr bwMode="auto">
          <a:xfrm>
            <a:off x="3862388" y="0"/>
            <a:ext cx="2952750" cy="4968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spcBef>
                <a:spcPct val="0"/>
              </a:spcBef>
              <a:buFontTx/>
              <a:buNone/>
              <a:defRPr sz="1000" b="0" i="1">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9937F00C-283D-4D97-AAF3-6305F7E6D387}"/>
              </a:ext>
            </a:extLst>
          </p:cNvPr>
          <p:cNvSpPr>
            <a:spLocks noGrp="1" noRot="1" noChangeAspect="1" noChangeArrowheads="1" noTextEdit="1"/>
          </p:cNvSpPr>
          <p:nvPr>
            <p:ph type="sldImg" idx="2"/>
          </p:nvPr>
        </p:nvSpPr>
        <p:spPr bwMode="auto">
          <a:xfrm>
            <a:off x="931863" y="752475"/>
            <a:ext cx="4953000" cy="3714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9C51C2F8-7687-4A22-B39E-7DE4F681591E}"/>
              </a:ext>
            </a:extLst>
          </p:cNvPr>
          <p:cNvSpPr>
            <a:spLocks noGrp="1" noChangeArrowheads="1"/>
          </p:cNvSpPr>
          <p:nvPr>
            <p:ph type="body" sz="quarter" idx="3"/>
          </p:nvPr>
        </p:nvSpPr>
        <p:spPr bwMode="auto">
          <a:xfrm>
            <a:off x="908050" y="4722813"/>
            <a:ext cx="4999038" cy="44735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3F4694C6-7B03-4BF4-9EDE-74003F0E9D36}"/>
              </a:ext>
            </a:extLst>
          </p:cNvPr>
          <p:cNvSpPr>
            <a:spLocks noGrp="1" noChangeArrowheads="1"/>
          </p:cNvSpPr>
          <p:nvPr>
            <p:ph type="ftr" sz="quarter" idx="4"/>
          </p:nvPr>
        </p:nvSpPr>
        <p:spPr bwMode="auto">
          <a:xfrm>
            <a:off x="0" y="9445625"/>
            <a:ext cx="2952750" cy="4968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C2EE0C36-A4FD-4E88-BFF2-AC3A8E8C050E}"/>
              </a:ext>
            </a:extLst>
          </p:cNvPr>
          <p:cNvSpPr>
            <a:spLocks noGrp="1" noChangeArrowheads="1"/>
          </p:cNvSpPr>
          <p:nvPr>
            <p:ph type="sldNum" sz="quarter" idx="5"/>
          </p:nvPr>
        </p:nvSpPr>
        <p:spPr bwMode="auto">
          <a:xfrm>
            <a:off x="3862388" y="9445625"/>
            <a:ext cx="2952750" cy="4968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spcBef>
                <a:spcPct val="0"/>
              </a:spcBef>
              <a:buFontTx/>
              <a:buNone/>
              <a:defRPr sz="1000" b="0" i="1">
                <a:latin typeface="Arial" panose="020B0604020202020204" pitchFamily="34" charset="0"/>
                <a:ea typeface="宋体" panose="02010600030101010101" pitchFamily="2" charset="-122"/>
              </a:defRPr>
            </a:lvl1pPr>
          </a:lstStyle>
          <a:p>
            <a:pPr>
              <a:defRPr/>
            </a:pPr>
            <a:fld id="{E2F9C902-EA4F-45EC-AB3E-C13D19396C1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7483679-B51A-49A5-9A4B-69AF2266B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11A0E1F-2935-48A4-B6FE-8E3063390D50}" type="slidenum">
              <a:rPr lang="zh-CN" altLang="en-US" sz="1000" b="0" smtClean="0">
                <a:latin typeface="Arial" panose="020B0604020202020204" pitchFamily="34" charset="0"/>
                <a:ea typeface="宋体" panose="02010600030101010101" pitchFamily="2" charset="-122"/>
              </a:rPr>
              <a:pPr/>
              <a:t>1</a:t>
            </a:fld>
            <a:endParaRPr lang="en-US" altLang="zh-CN" sz="1000" b="0">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CA62078E-D2CF-4594-A248-6F7EADB441C7}"/>
              </a:ext>
            </a:extLst>
          </p:cNvPr>
          <p:cNvSpPr>
            <a:spLocks noGrp="1" noRot="1" noChangeAspect="1" noChangeArrowheads="1" noTextEdit="1"/>
          </p:cNvSpPr>
          <p:nvPr>
            <p:ph type="sldImg"/>
          </p:nvPr>
        </p:nvSpPr>
        <p:spPr>
          <a:xfrm>
            <a:off x="923925" y="746125"/>
            <a:ext cx="4970463" cy="3727450"/>
          </a:xfrm>
          <a:ln/>
        </p:spPr>
      </p:sp>
      <p:sp>
        <p:nvSpPr>
          <p:cNvPr id="5124" name="Rectangle 3">
            <a:extLst>
              <a:ext uri="{FF2B5EF4-FFF2-40B4-BE49-F238E27FC236}">
                <a16:creationId xmlns:a16="http://schemas.microsoft.com/office/drawing/2014/main" id="{8DEBD297-644B-4CFA-B4E4-1FCDB6A2E5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7EB0362-776C-44D7-8A8A-D3EAA4163D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B78DCFD-DD80-474C-904F-EFCF9BCA94D0}" type="slidenum">
              <a:rPr lang="zh-CN" altLang="en-US" sz="1000" b="0" smtClean="0">
                <a:latin typeface="Arial" panose="020B0604020202020204" pitchFamily="34" charset="0"/>
                <a:ea typeface="宋体" panose="02010600030101010101" pitchFamily="2" charset="-122"/>
              </a:rPr>
              <a:pPr/>
              <a:t>10</a:t>
            </a:fld>
            <a:endParaRPr lang="en-US" altLang="zh-CN" sz="1000" b="0">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EDEC7246-B47F-4DD0-96CD-CB58260E82F0}"/>
              </a:ext>
            </a:extLst>
          </p:cNvPr>
          <p:cNvSpPr>
            <a:spLocks noGrp="1" noRot="1" noChangeAspect="1" noChangeArrowheads="1" noTextEdit="1"/>
          </p:cNvSpPr>
          <p:nvPr>
            <p:ph type="sldImg"/>
          </p:nvPr>
        </p:nvSpPr>
        <p:spPr>
          <a:xfrm>
            <a:off x="923925" y="746125"/>
            <a:ext cx="4970463" cy="3727450"/>
          </a:xfrm>
          <a:ln/>
        </p:spPr>
      </p:sp>
      <p:sp>
        <p:nvSpPr>
          <p:cNvPr id="23556" name="Rectangle 3">
            <a:extLst>
              <a:ext uri="{FF2B5EF4-FFF2-40B4-BE49-F238E27FC236}">
                <a16:creationId xmlns:a16="http://schemas.microsoft.com/office/drawing/2014/main" id="{89917A8A-4FFC-4890-92A2-2819B06EEC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14EC0B7-2171-4E30-ACC3-BEBD2CDE91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FDC48C8-2DC0-4AD2-95B0-A308BC0A2CC7}" type="slidenum">
              <a:rPr lang="zh-CN" altLang="en-US" sz="1000" b="0" smtClean="0">
                <a:latin typeface="Arial" panose="020B0604020202020204" pitchFamily="34" charset="0"/>
                <a:ea typeface="宋体" panose="02010600030101010101" pitchFamily="2" charset="-122"/>
              </a:rPr>
              <a:pPr/>
              <a:t>11</a:t>
            </a:fld>
            <a:endParaRPr lang="en-US" altLang="zh-CN" sz="1000" b="0">
              <a:latin typeface="Arial" panose="020B0604020202020204" pitchFamily="34" charset="0"/>
              <a:ea typeface="宋体" panose="02010600030101010101" pitchFamily="2" charset="-122"/>
            </a:endParaRPr>
          </a:p>
        </p:txBody>
      </p:sp>
      <p:sp>
        <p:nvSpPr>
          <p:cNvPr id="25603" name="Rectangle 2">
            <a:extLst>
              <a:ext uri="{FF2B5EF4-FFF2-40B4-BE49-F238E27FC236}">
                <a16:creationId xmlns:a16="http://schemas.microsoft.com/office/drawing/2014/main" id="{D55927F9-2528-40B8-9B90-CD1D61D488DA}"/>
              </a:ext>
            </a:extLst>
          </p:cNvPr>
          <p:cNvSpPr>
            <a:spLocks noGrp="1" noRot="1" noChangeAspect="1" noChangeArrowheads="1" noTextEdit="1"/>
          </p:cNvSpPr>
          <p:nvPr>
            <p:ph type="sldImg"/>
          </p:nvPr>
        </p:nvSpPr>
        <p:spPr>
          <a:xfrm>
            <a:off x="923925" y="746125"/>
            <a:ext cx="4970463" cy="3727450"/>
          </a:xfrm>
          <a:ln/>
        </p:spPr>
      </p:sp>
      <p:sp>
        <p:nvSpPr>
          <p:cNvPr id="25604" name="Rectangle 3">
            <a:extLst>
              <a:ext uri="{FF2B5EF4-FFF2-40B4-BE49-F238E27FC236}">
                <a16:creationId xmlns:a16="http://schemas.microsoft.com/office/drawing/2014/main" id="{1853AA8D-68E1-4BD5-87DB-62FF9116A9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2A5DAFC-2CA6-4C2E-94C4-521AF86809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2CAA69E-1A87-4547-9982-25AE0200B2AE}" type="slidenum">
              <a:rPr lang="zh-CN" altLang="en-US" sz="1000" b="0" smtClean="0">
                <a:latin typeface="Arial" panose="020B0604020202020204" pitchFamily="34" charset="0"/>
                <a:ea typeface="宋体" panose="02010600030101010101" pitchFamily="2" charset="-122"/>
              </a:rPr>
              <a:pPr/>
              <a:t>12</a:t>
            </a:fld>
            <a:endParaRPr lang="en-US" altLang="zh-CN" sz="1000" b="0">
              <a:latin typeface="Arial" panose="020B0604020202020204" pitchFamily="34" charset="0"/>
              <a:ea typeface="宋体" panose="02010600030101010101" pitchFamily="2" charset="-122"/>
            </a:endParaRPr>
          </a:p>
        </p:txBody>
      </p:sp>
      <p:sp>
        <p:nvSpPr>
          <p:cNvPr id="27651" name="Rectangle 2">
            <a:extLst>
              <a:ext uri="{FF2B5EF4-FFF2-40B4-BE49-F238E27FC236}">
                <a16:creationId xmlns:a16="http://schemas.microsoft.com/office/drawing/2014/main" id="{04C15262-BE72-4398-A138-D3EFC408364B}"/>
              </a:ext>
            </a:extLst>
          </p:cNvPr>
          <p:cNvSpPr>
            <a:spLocks noGrp="1" noRot="1" noChangeAspect="1" noChangeArrowheads="1" noTextEdit="1"/>
          </p:cNvSpPr>
          <p:nvPr>
            <p:ph type="sldImg"/>
          </p:nvPr>
        </p:nvSpPr>
        <p:spPr>
          <a:xfrm>
            <a:off x="923925" y="746125"/>
            <a:ext cx="4970463" cy="3727450"/>
          </a:xfrm>
          <a:ln/>
        </p:spPr>
      </p:sp>
      <p:sp>
        <p:nvSpPr>
          <p:cNvPr id="27652" name="Rectangle 3">
            <a:extLst>
              <a:ext uri="{FF2B5EF4-FFF2-40B4-BE49-F238E27FC236}">
                <a16:creationId xmlns:a16="http://schemas.microsoft.com/office/drawing/2014/main" id="{DBBD8300-D3CE-43E6-AA92-0E34E9614C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80FDD45-1B5A-40A8-B5A1-0BEC07814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AFC86A7-7415-4BD6-839B-B806C62C6036}" type="slidenum">
              <a:rPr lang="zh-CN" altLang="en-US" sz="1000" b="0" smtClean="0">
                <a:latin typeface="Arial" panose="020B0604020202020204" pitchFamily="34" charset="0"/>
                <a:ea typeface="宋体" panose="02010600030101010101" pitchFamily="2" charset="-122"/>
              </a:rPr>
              <a:pPr/>
              <a:t>13</a:t>
            </a:fld>
            <a:endParaRPr lang="en-US" altLang="zh-CN" sz="1000" b="0">
              <a:latin typeface="Arial" panose="020B060402020202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18BF9466-8ABF-4205-B640-03E4601BED36}"/>
              </a:ext>
            </a:extLst>
          </p:cNvPr>
          <p:cNvSpPr>
            <a:spLocks noGrp="1" noRot="1" noChangeAspect="1" noChangeArrowheads="1" noTextEdit="1"/>
          </p:cNvSpPr>
          <p:nvPr>
            <p:ph type="sldImg"/>
          </p:nvPr>
        </p:nvSpPr>
        <p:spPr>
          <a:ln cap="flat"/>
        </p:spPr>
      </p:sp>
      <p:sp>
        <p:nvSpPr>
          <p:cNvPr id="29700" name="Rectangle 3">
            <a:extLst>
              <a:ext uri="{FF2B5EF4-FFF2-40B4-BE49-F238E27FC236}">
                <a16:creationId xmlns:a16="http://schemas.microsoft.com/office/drawing/2014/main" id="{6A350824-E3F5-401A-952A-A45F276690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509477F-B27C-4FF2-9756-65861AA3B9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468D3A1-E0E6-4D61-9FB5-654F14A9B865}" type="slidenum">
              <a:rPr lang="zh-CN" altLang="en-US" sz="1000" b="0" smtClean="0">
                <a:latin typeface="Arial" panose="020B0604020202020204" pitchFamily="34" charset="0"/>
                <a:ea typeface="宋体" panose="02010600030101010101" pitchFamily="2" charset="-122"/>
              </a:rPr>
              <a:pPr/>
              <a:t>14</a:t>
            </a:fld>
            <a:endParaRPr lang="en-US" altLang="zh-CN" sz="1000" b="0">
              <a:latin typeface="Arial" panose="020B0604020202020204" pitchFamily="34" charset="0"/>
              <a:ea typeface="宋体" panose="02010600030101010101" pitchFamily="2" charset="-122"/>
            </a:endParaRPr>
          </a:p>
        </p:txBody>
      </p:sp>
      <p:sp>
        <p:nvSpPr>
          <p:cNvPr id="31747" name="Rectangle 2">
            <a:extLst>
              <a:ext uri="{FF2B5EF4-FFF2-40B4-BE49-F238E27FC236}">
                <a16:creationId xmlns:a16="http://schemas.microsoft.com/office/drawing/2014/main" id="{DF3C5C47-806C-438B-A397-CE8B0A4F1399}"/>
              </a:ext>
            </a:extLst>
          </p:cNvPr>
          <p:cNvSpPr>
            <a:spLocks noGrp="1" noRot="1" noChangeAspect="1" noChangeArrowheads="1" noTextEdit="1"/>
          </p:cNvSpPr>
          <p:nvPr>
            <p:ph type="sldImg"/>
          </p:nvPr>
        </p:nvSpPr>
        <p:spPr>
          <a:ln cap="flat"/>
        </p:spPr>
      </p:sp>
      <p:sp>
        <p:nvSpPr>
          <p:cNvPr id="31748" name="Rectangle 3">
            <a:extLst>
              <a:ext uri="{FF2B5EF4-FFF2-40B4-BE49-F238E27FC236}">
                <a16:creationId xmlns:a16="http://schemas.microsoft.com/office/drawing/2014/main" id="{BB0C1027-8AB4-41B0-B8A6-A16290E15A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B13D889-E2CD-4C7C-9D95-9B06D49FD1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B98EDD1-5840-4312-A0D4-ED7708B0BF9B}" type="slidenum">
              <a:rPr lang="zh-CN" altLang="en-US" sz="1000" b="0" smtClean="0">
                <a:latin typeface="Arial" panose="020B0604020202020204" pitchFamily="34" charset="0"/>
                <a:ea typeface="宋体" panose="02010600030101010101" pitchFamily="2" charset="-122"/>
              </a:rPr>
              <a:pPr/>
              <a:t>15</a:t>
            </a:fld>
            <a:endParaRPr lang="en-US" altLang="zh-CN" sz="1000" b="0">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20F0D2AE-D1E1-4AC9-96C6-644F689A603C}"/>
              </a:ext>
            </a:extLst>
          </p:cNvPr>
          <p:cNvSpPr>
            <a:spLocks noGrp="1" noRot="1" noChangeAspect="1" noChangeArrowheads="1" noTextEdit="1"/>
          </p:cNvSpPr>
          <p:nvPr>
            <p:ph type="sldImg"/>
          </p:nvPr>
        </p:nvSpPr>
        <p:spPr>
          <a:xfrm>
            <a:off x="923925" y="746125"/>
            <a:ext cx="4970463" cy="3727450"/>
          </a:xfrm>
          <a:ln/>
        </p:spPr>
      </p:sp>
      <p:sp>
        <p:nvSpPr>
          <p:cNvPr id="33796" name="Rectangle 3">
            <a:extLst>
              <a:ext uri="{FF2B5EF4-FFF2-40B4-BE49-F238E27FC236}">
                <a16:creationId xmlns:a16="http://schemas.microsoft.com/office/drawing/2014/main" id="{530746D2-D8E4-42A4-AEB8-29D6FD5910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DBCFB13-DE0B-419E-845D-71981776F2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524ABCC-A351-42EF-8861-E9F853952117}" type="slidenum">
              <a:rPr lang="zh-CN" altLang="en-US" sz="1000" b="0" smtClean="0">
                <a:latin typeface="Arial" panose="020B0604020202020204" pitchFamily="34" charset="0"/>
                <a:ea typeface="宋体" panose="02010600030101010101" pitchFamily="2" charset="-122"/>
              </a:rPr>
              <a:pPr/>
              <a:t>16</a:t>
            </a:fld>
            <a:endParaRPr lang="en-US" altLang="zh-CN" sz="1000" b="0">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BB900C2B-D14B-4CA7-BBB9-6E3CF0293013}"/>
              </a:ext>
            </a:extLst>
          </p:cNvPr>
          <p:cNvSpPr>
            <a:spLocks noGrp="1" noRot="1" noChangeAspect="1" noChangeArrowheads="1" noTextEdit="1"/>
          </p:cNvSpPr>
          <p:nvPr>
            <p:ph type="sldImg"/>
          </p:nvPr>
        </p:nvSpPr>
        <p:spPr>
          <a:ln cap="flat"/>
        </p:spPr>
      </p:sp>
      <p:sp>
        <p:nvSpPr>
          <p:cNvPr id="35844" name="Rectangle 3">
            <a:extLst>
              <a:ext uri="{FF2B5EF4-FFF2-40B4-BE49-F238E27FC236}">
                <a16:creationId xmlns:a16="http://schemas.microsoft.com/office/drawing/2014/main" id="{33DFB248-F89F-4272-B14E-85B04B9E51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82F04939-FF23-42FF-A539-ED110962D5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3681521-FAA2-411C-8E4E-B1A9A804E63E}" type="slidenum">
              <a:rPr lang="zh-CN" altLang="en-US" sz="1000" b="0" smtClean="0">
                <a:latin typeface="Arial" panose="020B0604020202020204" pitchFamily="34" charset="0"/>
                <a:ea typeface="宋体" panose="02010600030101010101" pitchFamily="2" charset="-122"/>
              </a:rPr>
              <a:pPr/>
              <a:t>17</a:t>
            </a:fld>
            <a:endParaRPr lang="en-US" altLang="zh-CN" sz="1000" b="0">
              <a:latin typeface="Arial" panose="020B0604020202020204" pitchFamily="34" charset="0"/>
              <a:ea typeface="宋体" panose="02010600030101010101" pitchFamily="2" charset="-122"/>
            </a:endParaRPr>
          </a:p>
        </p:txBody>
      </p:sp>
      <p:sp>
        <p:nvSpPr>
          <p:cNvPr id="37891" name="Rectangle 2">
            <a:extLst>
              <a:ext uri="{FF2B5EF4-FFF2-40B4-BE49-F238E27FC236}">
                <a16:creationId xmlns:a16="http://schemas.microsoft.com/office/drawing/2014/main" id="{13D8BF2C-3F3F-4AC0-95D7-36DCB3C6933D}"/>
              </a:ext>
            </a:extLst>
          </p:cNvPr>
          <p:cNvSpPr>
            <a:spLocks noGrp="1" noRot="1" noChangeAspect="1" noChangeArrowheads="1" noTextEdit="1"/>
          </p:cNvSpPr>
          <p:nvPr>
            <p:ph type="sldImg"/>
          </p:nvPr>
        </p:nvSpPr>
        <p:spPr>
          <a:ln cap="flat"/>
        </p:spPr>
      </p:sp>
      <p:sp>
        <p:nvSpPr>
          <p:cNvPr id="37892" name="Rectangle 3">
            <a:extLst>
              <a:ext uri="{FF2B5EF4-FFF2-40B4-BE49-F238E27FC236}">
                <a16:creationId xmlns:a16="http://schemas.microsoft.com/office/drawing/2014/main" id="{A2B50A3D-5F63-45F3-AD5B-8EB2460381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C71928A-5535-40CF-B6BC-8B25193D0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0E027A9-88F8-4AE9-8818-8B7C74D38579}" type="slidenum">
              <a:rPr lang="zh-CN" altLang="en-US" sz="1000" b="0" smtClean="0">
                <a:latin typeface="Arial" panose="020B0604020202020204" pitchFamily="34" charset="0"/>
                <a:ea typeface="宋体" panose="02010600030101010101" pitchFamily="2" charset="-122"/>
              </a:rPr>
              <a:pPr/>
              <a:t>18</a:t>
            </a:fld>
            <a:endParaRPr lang="en-US" altLang="zh-CN" sz="1000" b="0">
              <a:latin typeface="Arial" panose="020B0604020202020204" pitchFamily="34" charset="0"/>
              <a:ea typeface="宋体" panose="02010600030101010101" pitchFamily="2" charset="-122"/>
            </a:endParaRPr>
          </a:p>
        </p:txBody>
      </p:sp>
      <p:sp>
        <p:nvSpPr>
          <p:cNvPr id="39939" name="Rectangle 2">
            <a:extLst>
              <a:ext uri="{FF2B5EF4-FFF2-40B4-BE49-F238E27FC236}">
                <a16:creationId xmlns:a16="http://schemas.microsoft.com/office/drawing/2014/main" id="{8C95BD85-01FF-473D-BE3B-D108D079593F}"/>
              </a:ext>
            </a:extLst>
          </p:cNvPr>
          <p:cNvSpPr>
            <a:spLocks noGrp="1" noRot="1" noChangeAspect="1" noChangeArrowheads="1" noTextEdit="1"/>
          </p:cNvSpPr>
          <p:nvPr>
            <p:ph type="sldImg"/>
          </p:nvPr>
        </p:nvSpPr>
        <p:spPr>
          <a:xfrm>
            <a:off x="923925" y="746125"/>
            <a:ext cx="4970463" cy="3727450"/>
          </a:xfrm>
          <a:ln/>
        </p:spPr>
      </p:sp>
      <p:sp>
        <p:nvSpPr>
          <p:cNvPr id="39940" name="Rectangle 3">
            <a:extLst>
              <a:ext uri="{FF2B5EF4-FFF2-40B4-BE49-F238E27FC236}">
                <a16:creationId xmlns:a16="http://schemas.microsoft.com/office/drawing/2014/main" id="{098803E6-5F4F-4D65-AE1D-07D4F3043C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C0721ED-2682-43AF-9CC9-30F3AEAE7D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3A5DE21-5EFA-4F2F-9036-CFCB2217D18E}" type="slidenum">
              <a:rPr lang="zh-CN" altLang="en-US" sz="1000" b="0" smtClean="0">
                <a:latin typeface="Arial" panose="020B0604020202020204" pitchFamily="34" charset="0"/>
                <a:ea typeface="宋体" panose="02010600030101010101" pitchFamily="2" charset="-122"/>
              </a:rPr>
              <a:pPr/>
              <a:t>19</a:t>
            </a:fld>
            <a:endParaRPr lang="en-US" altLang="zh-CN" sz="1000" b="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1F153B2A-7345-460E-B86D-8997523BD4D0}"/>
              </a:ext>
            </a:extLst>
          </p:cNvPr>
          <p:cNvSpPr>
            <a:spLocks noGrp="1" noRot="1" noChangeAspect="1" noChangeArrowheads="1" noTextEdit="1"/>
          </p:cNvSpPr>
          <p:nvPr>
            <p:ph type="sldImg"/>
          </p:nvPr>
        </p:nvSpPr>
        <p:spPr>
          <a:xfrm>
            <a:off x="923925" y="746125"/>
            <a:ext cx="4970463" cy="3727450"/>
          </a:xfrm>
          <a:ln/>
        </p:spPr>
      </p:sp>
      <p:sp>
        <p:nvSpPr>
          <p:cNvPr id="41988" name="Rectangle 3">
            <a:extLst>
              <a:ext uri="{FF2B5EF4-FFF2-40B4-BE49-F238E27FC236}">
                <a16:creationId xmlns:a16="http://schemas.microsoft.com/office/drawing/2014/main" id="{BD091E77-9735-4273-9AA0-C2AD607CB8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E5995BD-028C-42C6-8EB6-37E6BA2711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6CBA915-DD5E-41BB-B845-12E1AF1F20A9}" type="slidenum">
              <a:rPr lang="zh-CN" altLang="en-US" sz="1000" b="0" smtClean="0">
                <a:latin typeface="Arial" panose="020B0604020202020204" pitchFamily="34" charset="0"/>
                <a:ea typeface="宋体" panose="02010600030101010101" pitchFamily="2" charset="-122"/>
              </a:rPr>
              <a:pPr/>
              <a:t>2</a:t>
            </a:fld>
            <a:endParaRPr lang="en-US" altLang="zh-CN" sz="1000" b="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459E5349-9492-4523-8906-FACE39BCC216}"/>
              </a:ext>
            </a:extLst>
          </p:cNvPr>
          <p:cNvSpPr>
            <a:spLocks noGrp="1" noRot="1" noChangeAspect="1" noChangeArrowheads="1" noTextEdit="1"/>
          </p:cNvSpPr>
          <p:nvPr>
            <p:ph type="sldImg"/>
          </p:nvPr>
        </p:nvSpPr>
        <p:spPr>
          <a:xfrm>
            <a:off x="923925" y="746125"/>
            <a:ext cx="4970463" cy="3727450"/>
          </a:xfrm>
          <a:ln/>
        </p:spPr>
      </p:sp>
      <p:sp>
        <p:nvSpPr>
          <p:cNvPr id="7172" name="Rectangle 3">
            <a:extLst>
              <a:ext uri="{FF2B5EF4-FFF2-40B4-BE49-F238E27FC236}">
                <a16:creationId xmlns:a16="http://schemas.microsoft.com/office/drawing/2014/main" id="{B2873E6C-C71B-4D7B-8039-49C265C506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88D23B4-DC58-4C91-B4B3-9995A47DC2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2CA16BB-EBE2-4D76-99E3-1237C655E3D2}" type="slidenum">
              <a:rPr lang="zh-CN" altLang="en-US" sz="1000" b="0" smtClean="0">
                <a:latin typeface="Arial" panose="020B0604020202020204" pitchFamily="34" charset="0"/>
                <a:ea typeface="宋体" panose="02010600030101010101" pitchFamily="2" charset="-122"/>
              </a:rPr>
              <a:pPr/>
              <a:t>20</a:t>
            </a:fld>
            <a:endParaRPr lang="en-US" altLang="zh-CN" sz="1000" b="0">
              <a:latin typeface="Arial" panose="020B0604020202020204" pitchFamily="34" charset="0"/>
              <a:ea typeface="宋体" panose="02010600030101010101" pitchFamily="2" charset="-122"/>
            </a:endParaRPr>
          </a:p>
        </p:txBody>
      </p:sp>
      <p:sp>
        <p:nvSpPr>
          <p:cNvPr id="44035" name="Rectangle 2">
            <a:extLst>
              <a:ext uri="{FF2B5EF4-FFF2-40B4-BE49-F238E27FC236}">
                <a16:creationId xmlns:a16="http://schemas.microsoft.com/office/drawing/2014/main" id="{1E9E8E8D-D150-4277-BD3F-CAD13107B6AD}"/>
              </a:ext>
            </a:extLst>
          </p:cNvPr>
          <p:cNvSpPr>
            <a:spLocks noGrp="1" noRot="1" noChangeAspect="1" noChangeArrowheads="1" noTextEdit="1"/>
          </p:cNvSpPr>
          <p:nvPr>
            <p:ph type="sldImg"/>
          </p:nvPr>
        </p:nvSpPr>
        <p:spPr>
          <a:xfrm>
            <a:off x="923925" y="746125"/>
            <a:ext cx="4970463" cy="3727450"/>
          </a:xfrm>
          <a:ln/>
        </p:spPr>
      </p:sp>
      <p:sp>
        <p:nvSpPr>
          <p:cNvPr id="44036" name="Rectangle 3">
            <a:extLst>
              <a:ext uri="{FF2B5EF4-FFF2-40B4-BE49-F238E27FC236}">
                <a16:creationId xmlns:a16="http://schemas.microsoft.com/office/drawing/2014/main" id="{C0F0D310-4F4C-4AA1-862B-7D066E254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AD752A4-B219-4F60-B35C-6B2F0FF8EA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2D91394-B631-4AFE-A96F-8ECB878A6785}" type="slidenum">
              <a:rPr lang="zh-CN" altLang="en-US" sz="1000" b="0" smtClean="0">
                <a:latin typeface="Arial" panose="020B0604020202020204" pitchFamily="34" charset="0"/>
                <a:ea typeface="宋体" panose="02010600030101010101" pitchFamily="2" charset="-122"/>
              </a:rPr>
              <a:pPr/>
              <a:t>21</a:t>
            </a:fld>
            <a:endParaRPr lang="en-US" altLang="zh-CN" sz="1000" b="0">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C6987855-F35A-4974-8918-BEBB7EAB1FF5}"/>
              </a:ext>
            </a:extLst>
          </p:cNvPr>
          <p:cNvSpPr>
            <a:spLocks noGrp="1" noRot="1" noChangeAspect="1" noChangeArrowheads="1" noTextEdit="1"/>
          </p:cNvSpPr>
          <p:nvPr>
            <p:ph type="sldImg"/>
          </p:nvPr>
        </p:nvSpPr>
        <p:spPr>
          <a:xfrm>
            <a:off x="923925" y="746125"/>
            <a:ext cx="4970463" cy="3727450"/>
          </a:xfrm>
          <a:ln/>
        </p:spPr>
      </p:sp>
      <p:sp>
        <p:nvSpPr>
          <p:cNvPr id="46084" name="Rectangle 3">
            <a:extLst>
              <a:ext uri="{FF2B5EF4-FFF2-40B4-BE49-F238E27FC236}">
                <a16:creationId xmlns:a16="http://schemas.microsoft.com/office/drawing/2014/main" id="{2B7F4C54-6447-4F3F-B200-FD464DBA71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9F849A9-64CF-4CE3-9ADD-EC065ADED8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388BEBD-9769-4AF6-8D9C-5A769907530C}" type="slidenum">
              <a:rPr lang="zh-CN" altLang="en-US" sz="1000" b="0" smtClean="0">
                <a:latin typeface="Arial" panose="020B0604020202020204" pitchFamily="34" charset="0"/>
                <a:ea typeface="宋体" panose="02010600030101010101" pitchFamily="2" charset="-122"/>
              </a:rPr>
              <a:pPr/>
              <a:t>22</a:t>
            </a:fld>
            <a:endParaRPr lang="en-US" altLang="zh-CN" sz="1000" b="0">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638D9B23-0B0E-498E-9082-7CBA38755570}"/>
              </a:ext>
            </a:extLst>
          </p:cNvPr>
          <p:cNvSpPr>
            <a:spLocks noGrp="1" noRot="1" noChangeAspect="1" noChangeArrowheads="1" noTextEdit="1"/>
          </p:cNvSpPr>
          <p:nvPr>
            <p:ph type="sldImg"/>
          </p:nvPr>
        </p:nvSpPr>
        <p:spPr>
          <a:xfrm>
            <a:off x="923925" y="746125"/>
            <a:ext cx="4970463" cy="3727450"/>
          </a:xfrm>
          <a:ln/>
        </p:spPr>
      </p:sp>
      <p:sp>
        <p:nvSpPr>
          <p:cNvPr id="48132" name="Rectangle 3">
            <a:extLst>
              <a:ext uri="{FF2B5EF4-FFF2-40B4-BE49-F238E27FC236}">
                <a16:creationId xmlns:a16="http://schemas.microsoft.com/office/drawing/2014/main" id="{102D2266-2481-4130-B20A-97D8423CCD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2DA7E12E-4BAC-4318-A641-71D6519B03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DA3F1A5-919C-4026-A902-DB73C5CF15F6}" type="slidenum">
              <a:rPr lang="zh-CN" altLang="en-US" sz="1000" b="0" smtClean="0">
                <a:latin typeface="Arial" panose="020B0604020202020204" pitchFamily="34" charset="0"/>
                <a:ea typeface="宋体" panose="02010600030101010101" pitchFamily="2" charset="-122"/>
              </a:rPr>
              <a:pPr/>
              <a:t>23</a:t>
            </a:fld>
            <a:endParaRPr lang="en-US" altLang="zh-CN" sz="1000" b="0">
              <a:latin typeface="Arial" panose="020B0604020202020204" pitchFamily="34" charset="0"/>
              <a:ea typeface="宋体" panose="02010600030101010101" pitchFamily="2" charset="-122"/>
            </a:endParaRPr>
          </a:p>
        </p:txBody>
      </p:sp>
      <p:sp>
        <p:nvSpPr>
          <p:cNvPr id="50179" name="Rectangle 2">
            <a:extLst>
              <a:ext uri="{FF2B5EF4-FFF2-40B4-BE49-F238E27FC236}">
                <a16:creationId xmlns:a16="http://schemas.microsoft.com/office/drawing/2014/main" id="{C85CD171-62AC-4909-91C5-BAD5C90BF72D}"/>
              </a:ext>
            </a:extLst>
          </p:cNvPr>
          <p:cNvSpPr>
            <a:spLocks noGrp="1" noRot="1" noChangeAspect="1" noChangeArrowheads="1" noTextEdit="1"/>
          </p:cNvSpPr>
          <p:nvPr>
            <p:ph type="sldImg"/>
          </p:nvPr>
        </p:nvSpPr>
        <p:spPr>
          <a:ln cap="flat"/>
        </p:spPr>
      </p:sp>
      <p:sp>
        <p:nvSpPr>
          <p:cNvPr id="50180" name="Rectangle 3">
            <a:extLst>
              <a:ext uri="{FF2B5EF4-FFF2-40B4-BE49-F238E27FC236}">
                <a16:creationId xmlns:a16="http://schemas.microsoft.com/office/drawing/2014/main" id="{25D1D8CD-6290-4DA1-BD86-A27456D197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AB2FDCA-DD30-4668-BD59-AC2E785278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4694236-13EF-4F02-A1AA-02118CDB71CB}" type="slidenum">
              <a:rPr lang="zh-CN" altLang="en-US" sz="1000" b="0" smtClean="0">
                <a:latin typeface="Arial" panose="020B0604020202020204" pitchFamily="34" charset="0"/>
                <a:ea typeface="宋体" panose="02010600030101010101" pitchFamily="2" charset="-122"/>
              </a:rPr>
              <a:pPr/>
              <a:t>24</a:t>
            </a:fld>
            <a:endParaRPr lang="en-US" altLang="zh-CN" sz="1000" b="0">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C99D8E6E-0AA8-4AC9-89F4-AD6C1D8202B6}"/>
              </a:ext>
            </a:extLst>
          </p:cNvPr>
          <p:cNvSpPr>
            <a:spLocks noGrp="1" noRot="1" noChangeAspect="1" noChangeArrowheads="1" noTextEdit="1"/>
          </p:cNvSpPr>
          <p:nvPr>
            <p:ph type="sldImg"/>
          </p:nvPr>
        </p:nvSpPr>
        <p:spPr>
          <a:xfrm>
            <a:off x="923925" y="746125"/>
            <a:ext cx="4970463" cy="3727450"/>
          </a:xfrm>
          <a:ln/>
        </p:spPr>
      </p:sp>
      <p:sp>
        <p:nvSpPr>
          <p:cNvPr id="52228" name="Rectangle 3">
            <a:extLst>
              <a:ext uri="{FF2B5EF4-FFF2-40B4-BE49-F238E27FC236}">
                <a16:creationId xmlns:a16="http://schemas.microsoft.com/office/drawing/2014/main" id="{9AA123E9-6DA6-4310-91B0-B37D168F64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58C06C74-D2FA-4E85-A5D7-9E9386F452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00E899C-5956-4B65-A0EA-823B139FDD76}" type="slidenum">
              <a:rPr lang="zh-CN" altLang="en-US" sz="1000" b="0" smtClean="0">
                <a:latin typeface="Arial" panose="020B0604020202020204" pitchFamily="34" charset="0"/>
                <a:ea typeface="宋体" panose="02010600030101010101" pitchFamily="2" charset="-122"/>
              </a:rPr>
              <a:pPr/>
              <a:t>25</a:t>
            </a:fld>
            <a:endParaRPr lang="en-US" altLang="zh-CN" sz="1000" b="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974B1C55-D2BD-46AE-B750-612D6CB5EAB4}"/>
              </a:ext>
            </a:extLst>
          </p:cNvPr>
          <p:cNvSpPr>
            <a:spLocks noGrp="1" noRot="1" noChangeAspect="1" noChangeArrowheads="1" noTextEdit="1"/>
          </p:cNvSpPr>
          <p:nvPr>
            <p:ph type="sldImg"/>
          </p:nvPr>
        </p:nvSpPr>
        <p:spPr>
          <a:xfrm>
            <a:off x="923925" y="746125"/>
            <a:ext cx="4970463" cy="3727450"/>
          </a:xfrm>
          <a:ln/>
        </p:spPr>
      </p:sp>
      <p:sp>
        <p:nvSpPr>
          <p:cNvPr id="54276" name="Rectangle 3">
            <a:extLst>
              <a:ext uri="{FF2B5EF4-FFF2-40B4-BE49-F238E27FC236}">
                <a16:creationId xmlns:a16="http://schemas.microsoft.com/office/drawing/2014/main" id="{F99D9D41-9F48-4445-8EFB-8ED7E2F0BA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122E01B5-67C9-4124-A453-7BAB72D6E7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72E0F40-0161-44BA-A0EC-7162FB1B911A}" type="slidenum">
              <a:rPr lang="zh-CN" altLang="en-US" sz="1000" b="0" smtClean="0">
                <a:latin typeface="Arial" panose="020B0604020202020204" pitchFamily="34" charset="0"/>
                <a:ea typeface="宋体" panose="02010600030101010101" pitchFamily="2" charset="-122"/>
              </a:rPr>
              <a:pPr/>
              <a:t>26</a:t>
            </a:fld>
            <a:endParaRPr lang="en-US" altLang="zh-CN" sz="1000" b="0">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D6AB24F6-653E-4DB5-B5B0-EF20D7624A97}"/>
              </a:ext>
            </a:extLst>
          </p:cNvPr>
          <p:cNvSpPr>
            <a:spLocks noGrp="1" noRot="1" noChangeAspect="1" noChangeArrowheads="1" noTextEdit="1"/>
          </p:cNvSpPr>
          <p:nvPr>
            <p:ph type="sldImg"/>
          </p:nvPr>
        </p:nvSpPr>
        <p:spPr>
          <a:xfrm>
            <a:off x="923925" y="746125"/>
            <a:ext cx="4970463" cy="3727450"/>
          </a:xfrm>
          <a:ln/>
        </p:spPr>
      </p:sp>
      <p:sp>
        <p:nvSpPr>
          <p:cNvPr id="56324" name="Rectangle 3">
            <a:extLst>
              <a:ext uri="{FF2B5EF4-FFF2-40B4-BE49-F238E27FC236}">
                <a16:creationId xmlns:a16="http://schemas.microsoft.com/office/drawing/2014/main" id="{57AFAA4E-C0FA-4E47-B97F-9941932739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C6D9605-0C3B-43BE-9194-4B02BB8675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82B86BF-534D-4CA7-9C30-7663A441E782}" type="slidenum">
              <a:rPr lang="zh-CN" altLang="en-US" sz="1000" b="0" smtClean="0">
                <a:latin typeface="Arial" panose="020B0604020202020204" pitchFamily="34" charset="0"/>
                <a:ea typeface="宋体" panose="02010600030101010101" pitchFamily="2" charset="-122"/>
              </a:rPr>
              <a:pPr/>
              <a:t>27</a:t>
            </a:fld>
            <a:endParaRPr lang="en-US" altLang="zh-CN" sz="1000" b="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CC798CD3-7ACA-47E3-A0DD-A8DA6F9782DE}"/>
              </a:ext>
            </a:extLst>
          </p:cNvPr>
          <p:cNvSpPr>
            <a:spLocks noGrp="1" noRot="1" noChangeAspect="1" noChangeArrowheads="1" noTextEdit="1"/>
          </p:cNvSpPr>
          <p:nvPr>
            <p:ph type="sldImg"/>
          </p:nvPr>
        </p:nvSpPr>
        <p:spPr>
          <a:xfrm>
            <a:off x="923925" y="746125"/>
            <a:ext cx="4970463" cy="3727450"/>
          </a:xfrm>
          <a:ln/>
        </p:spPr>
      </p:sp>
      <p:sp>
        <p:nvSpPr>
          <p:cNvPr id="58372" name="Rectangle 3">
            <a:extLst>
              <a:ext uri="{FF2B5EF4-FFF2-40B4-BE49-F238E27FC236}">
                <a16:creationId xmlns:a16="http://schemas.microsoft.com/office/drawing/2014/main" id="{0C8CA76F-DC69-44A9-A1D0-D91008C9ED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76DA0122-FAD2-4F58-9DED-410BEA49FA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F46F5B0-4790-4723-B75F-E938DBC4553E}" type="slidenum">
              <a:rPr lang="zh-CN" altLang="en-US" sz="1000" b="0" smtClean="0">
                <a:latin typeface="Arial" panose="020B0604020202020204" pitchFamily="34" charset="0"/>
                <a:ea typeface="宋体" panose="02010600030101010101" pitchFamily="2" charset="-122"/>
              </a:rPr>
              <a:pPr/>
              <a:t>28</a:t>
            </a:fld>
            <a:endParaRPr lang="en-US" altLang="zh-CN" sz="1000" b="0">
              <a:latin typeface="Arial" panose="020B0604020202020204" pitchFamily="34" charset="0"/>
              <a:ea typeface="宋体" panose="02010600030101010101" pitchFamily="2" charset="-122"/>
            </a:endParaRPr>
          </a:p>
        </p:txBody>
      </p:sp>
      <p:sp>
        <p:nvSpPr>
          <p:cNvPr id="60419" name="Rectangle 2">
            <a:extLst>
              <a:ext uri="{FF2B5EF4-FFF2-40B4-BE49-F238E27FC236}">
                <a16:creationId xmlns:a16="http://schemas.microsoft.com/office/drawing/2014/main" id="{613FB56A-057F-4F1A-ACBE-B27DC0D58CF8}"/>
              </a:ext>
            </a:extLst>
          </p:cNvPr>
          <p:cNvSpPr>
            <a:spLocks noGrp="1" noRot="1" noChangeAspect="1" noChangeArrowheads="1" noTextEdit="1"/>
          </p:cNvSpPr>
          <p:nvPr>
            <p:ph type="sldImg"/>
          </p:nvPr>
        </p:nvSpPr>
        <p:spPr>
          <a:xfrm>
            <a:off x="923925" y="746125"/>
            <a:ext cx="4970463" cy="3727450"/>
          </a:xfrm>
          <a:ln/>
        </p:spPr>
      </p:sp>
      <p:sp>
        <p:nvSpPr>
          <p:cNvPr id="60420" name="Rectangle 3">
            <a:extLst>
              <a:ext uri="{FF2B5EF4-FFF2-40B4-BE49-F238E27FC236}">
                <a16:creationId xmlns:a16="http://schemas.microsoft.com/office/drawing/2014/main" id="{D9A24878-3B1D-40E4-91B0-703280953F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6AE2288-DAB4-4A9D-A861-D50AA2B634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700A8F4-04BF-4C79-B7C9-4C8B4A7406A9}" type="slidenum">
              <a:rPr lang="zh-CN" altLang="en-US" sz="1000" b="0" smtClean="0">
                <a:latin typeface="Arial" panose="020B0604020202020204" pitchFamily="34" charset="0"/>
                <a:ea typeface="宋体" panose="02010600030101010101" pitchFamily="2" charset="-122"/>
              </a:rPr>
              <a:pPr/>
              <a:t>29</a:t>
            </a:fld>
            <a:endParaRPr lang="en-US" altLang="zh-CN" sz="1000" b="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FC2E4A62-A023-46AC-8349-CA539C0BEF50}"/>
              </a:ext>
            </a:extLst>
          </p:cNvPr>
          <p:cNvSpPr>
            <a:spLocks noGrp="1" noRot="1" noChangeAspect="1" noChangeArrowheads="1" noTextEdit="1"/>
          </p:cNvSpPr>
          <p:nvPr>
            <p:ph type="sldImg"/>
          </p:nvPr>
        </p:nvSpPr>
        <p:spPr>
          <a:xfrm>
            <a:off x="923925" y="746125"/>
            <a:ext cx="4970463" cy="3727450"/>
          </a:xfrm>
          <a:ln/>
        </p:spPr>
      </p:sp>
      <p:sp>
        <p:nvSpPr>
          <p:cNvPr id="62468" name="Rectangle 3">
            <a:extLst>
              <a:ext uri="{FF2B5EF4-FFF2-40B4-BE49-F238E27FC236}">
                <a16:creationId xmlns:a16="http://schemas.microsoft.com/office/drawing/2014/main" id="{F85CA614-3042-4ED0-B80D-147C42084A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6F8D154-03A8-4A32-9F90-4EDAC9F817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21F5B00-F995-456F-AC97-063FA6662C7E}" type="slidenum">
              <a:rPr lang="zh-CN" altLang="en-US" sz="1000" b="0" smtClean="0">
                <a:latin typeface="Arial" panose="020B0604020202020204" pitchFamily="34" charset="0"/>
                <a:ea typeface="宋体" panose="02010600030101010101" pitchFamily="2" charset="-122"/>
              </a:rPr>
              <a:pPr/>
              <a:t>3</a:t>
            </a:fld>
            <a:endParaRPr lang="en-US" altLang="zh-CN" sz="1000" b="0">
              <a:latin typeface="Arial" panose="020B0604020202020204" pitchFamily="34" charset="0"/>
              <a:ea typeface="宋体" panose="02010600030101010101" pitchFamily="2" charset="-122"/>
            </a:endParaRPr>
          </a:p>
        </p:txBody>
      </p:sp>
      <p:sp>
        <p:nvSpPr>
          <p:cNvPr id="9219" name="Rectangle 2">
            <a:extLst>
              <a:ext uri="{FF2B5EF4-FFF2-40B4-BE49-F238E27FC236}">
                <a16:creationId xmlns:a16="http://schemas.microsoft.com/office/drawing/2014/main" id="{5FE2FE8D-4182-470F-A975-2A4BE52448AC}"/>
              </a:ext>
            </a:extLst>
          </p:cNvPr>
          <p:cNvSpPr>
            <a:spLocks noGrp="1" noRot="1" noChangeAspect="1" noChangeArrowheads="1" noTextEdit="1"/>
          </p:cNvSpPr>
          <p:nvPr>
            <p:ph type="sldImg"/>
          </p:nvPr>
        </p:nvSpPr>
        <p:spPr>
          <a:xfrm>
            <a:off x="923925" y="746125"/>
            <a:ext cx="4970463" cy="3727450"/>
          </a:xfrm>
          <a:ln/>
        </p:spPr>
      </p:sp>
      <p:sp>
        <p:nvSpPr>
          <p:cNvPr id="9220" name="Rectangle 3">
            <a:extLst>
              <a:ext uri="{FF2B5EF4-FFF2-40B4-BE49-F238E27FC236}">
                <a16:creationId xmlns:a16="http://schemas.microsoft.com/office/drawing/2014/main" id="{24CDAF02-7335-4340-8702-F33B0A568C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F80FCA9-7F43-4253-8F98-4E5A54B8AE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508F273-4499-472B-ACEF-6722AA113045}" type="slidenum">
              <a:rPr lang="zh-CN" altLang="en-US" sz="1000" b="0" smtClean="0">
                <a:latin typeface="Arial" panose="020B0604020202020204" pitchFamily="34" charset="0"/>
                <a:ea typeface="宋体" panose="02010600030101010101" pitchFamily="2" charset="-122"/>
              </a:rPr>
              <a:pPr/>
              <a:t>30</a:t>
            </a:fld>
            <a:endParaRPr lang="en-US" altLang="zh-CN" sz="1000" b="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730D2629-BA3E-459F-BE0C-A2B0FD358C00}"/>
              </a:ext>
            </a:extLst>
          </p:cNvPr>
          <p:cNvSpPr>
            <a:spLocks noGrp="1" noRot="1" noChangeAspect="1" noChangeArrowheads="1" noTextEdit="1"/>
          </p:cNvSpPr>
          <p:nvPr>
            <p:ph type="sldImg"/>
          </p:nvPr>
        </p:nvSpPr>
        <p:spPr>
          <a:xfrm>
            <a:off x="923925" y="746125"/>
            <a:ext cx="4970463" cy="3727450"/>
          </a:xfrm>
          <a:ln/>
        </p:spPr>
      </p:sp>
      <p:sp>
        <p:nvSpPr>
          <p:cNvPr id="64516" name="Rectangle 3">
            <a:extLst>
              <a:ext uri="{FF2B5EF4-FFF2-40B4-BE49-F238E27FC236}">
                <a16:creationId xmlns:a16="http://schemas.microsoft.com/office/drawing/2014/main" id="{EA1D7793-FDE7-40BC-955C-4CCE6700EC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8652A618-FC14-4C7F-8012-0C29F8BAC9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C1C859C-F584-4171-B2B6-64F9100890C8}" type="slidenum">
              <a:rPr lang="zh-CN" altLang="en-US" sz="1000" b="0" smtClean="0">
                <a:latin typeface="Arial" panose="020B0604020202020204" pitchFamily="34" charset="0"/>
                <a:ea typeface="宋体" panose="02010600030101010101" pitchFamily="2" charset="-122"/>
              </a:rPr>
              <a:pPr/>
              <a:t>31</a:t>
            </a:fld>
            <a:endParaRPr lang="en-US" altLang="zh-CN" sz="1000" b="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B3C92E13-428C-401D-8F1D-67BC776C6028}"/>
              </a:ext>
            </a:extLst>
          </p:cNvPr>
          <p:cNvSpPr>
            <a:spLocks noGrp="1" noRot="1" noChangeAspect="1" noChangeArrowheads="1" noTextEdit="1"/>
          </p:cNvSpPr>
          <p:nvPr>
            <p:ph type="sldImg"/>
          </p:nvPr>
        </p:nvSpPr>
        <p:spPr>
          <a:xfrm>
            <a:off x="923925" y="746125"/>
            <a:ext cx="4970463" cy="3727450"/>
          </a:xfrm>
          <a:ln/>
        </p:spPr>
      </p:sp>
      <p:sp>
        <p:nvSpPr>
          <p:cNvPr id="66564" name="Rectangle 3">
            <a:extLst>
              <a:ext uri="{FF2B5EF4-FFF2-40B4-BE49-F238E27FC236}">
                <a16:creationId xmlns:a16="http://schemas.microsoft.com/office/drawing/2014/main" id="{2DFD101B-2FA6-43C4-A2AD-26EECCCEF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5A2B4EC-B7D8-4FC8-BA2E-8AF4D49798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5614EF8-61DD-4F6C-AB61-C7A9C916067A}" type="slidenum">
              <a:rPr lang="zh-CN" altLang="en-US" sz="1000" b="0" smtClean="0">
                <a:latin typeface="Arial" panose="020B0604020202020204" pitchFamily="34" charset="0"/>
                <a:ea typeface="宋体" panose="02010600030101010101" pitchFamily="2" charset="-122"/>
              </a:rPr>
              <a:pPr/>
              <a:t>32</a:t>
            </a:fld>
            <a:endParaRPr lang="en-US" altLang="zh-CN" sz="1000" b="0">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6FE114A4-79E3-44C4-A9DD-B1EAA0218C80}"/>
              </a:ext>
            </a:extLst>
          </p:cNvPr>
          <p:cNvSpPr>
            <a:spLocks noGrp="1" noRot="1" noChangeAspect="1" noChangeArrowheads="1" noTextEdit="1"/>
          </p:cNvSpPr>
          <p:nvPr>
            <p:ph type="sldImg"/>
          </p:nvPr>
        </p:nvSpPr>
        <p:spPr>
          <a:xfrm>
            <a:off x="923925" y="746125"/>
            <a:ext cx="4970463" cy="3727450"/>
          </a:xfrm>
          <a:ln/>
        </p:spPr>
      </p:sp>
      <p:sp>
        <p:nvSpPr>
          <p:cNvPr id="68612" name="Rectangle 3">
            <a:extLst>
              <a:ext uri="{FF2B5EF4-FFF2-40B4-BE49-F238E27FC236}">
                <a16:creationId xmlns:a16="http://schemas.microsoft.com/office/drawing/2014/main" id="{82A2474D-4EC9-4994-ABBD-88B5A13349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FD140AD-3862-4BE2-A8D6-A65F4E006E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0327D76-0C3C-4A70-9B02-82BF9D8299C0}" type="slidenum">
              <a:rPr lang="zh-CN" altLang="en-US" sz="1000" b="0" smtClean="0">
                <a:latin typeface="Arial" panose="020B0604020202020204" pitchFamily="34" charset="0"/>
                <a:ea typeface="宋体" panose="02010600030101010101" pitchFamily="2" charset="-122"/>
              </a:rPr>
              <a:pPr/>
              <a:t>33</a:t>
            </a:fld>
            <a:endParaRPr lang="en-US" altLang="zh-CN" sz="1000" b="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CF801694-F9AB-4660-B0FF-CA316025454A}"/>
              </a:ext>
            </a:extLst>
          </p:cNvPr>
          <p:cNvSpPr>
            <a:spLocks noGrp="1" noRot="1" noChangeAspect="1" noChangeArrowheads="1" noTextEdit="1"/>
          </p:cNvSpPr>
          <p:nvPr>
            <p:ph type="sldImg"/>
          </p:nvPr>
        </p:nvSpPr>
        <p:spPr>
          <a:ln cap="flat"/>
        </p:spPr>
      </p:sp>
      <p:sp>
        <p:nvSpPr>
          <p:cNvPr id="70660" name="Rectangle 3">
            <a:extLst>
              <a:ext uri="{FF2B5EF4-FFF2-40B4-BE49-F238E27FC236}">
                <a16:creationId xmlns:a16="http://schemas.microsoft.com/office/drawing/2014/main" id="{0C783B9F-D459-4522-A49A-A267AE8BC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DEBB1D3-B3AE-43F7-9444-62C90A0649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4947CE4-04BE-4412-87AB-400049E054DE}" type="slidenum">
              <a:rPr lang="zh-CN" altLang="en-US" sz="1000" b="0" smtClean="0">
                <a:latin typeface="Arial" panose="020B0604020202020204" pitchFamily="34" charset="0"/>
                <a:ea typeface="宋体" panose="02010600030101010101" pitchFamily="2" charset="-122"/>
              </a:rPr>
              <a:pPr/>
              <a:t>34</a:t>
            </a:fld>
            <a:endParaRPr lang="en-US" altLang="zh-CN" sz="1000" b="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15097058-BBB3-467F-810C-D3650DC6E71B}"/>
              </a:ext>
            </a:extLst>
          </p:cNvPr>
          <p:cNvSpPr>
            <a:spLocks noGrp="1" noRot="1" noChangeAspect="1" noChangeArrowheads="1" noTextEdit="1"/>
          </p:cNvSpPr>
          <p:nvPr>
            <p:ph type="sldImg"/>
          </p:nvPr>
        </p:nvSpPr>
        <p:spPr>
          <a:ln cap="flat"/>
        </p:spPr>
      </p:sp>
      <p:sp>
        <p:nvSpPr>
          <p:cNvPr id="72708" name="Rectangle 3">
            <a:extLst>
              <a:ext uri="{FF2B5EF4-FFF2-40B4-BE49-F238E27FC236}">
                <a16:creationId xmlns:a16="http://schemas.microsoft.com/office/drawing/2014/main" id="{ED17BE73-7C19-4F1A-BCFA-2EED68E217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B3D41F5-CE87-4DB0-A40D-B950BF9176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23F2321-EACD-4962-AF46-ED7E0227B8D9}" type="slidenum">
              <a:rPr lang="zh-CN" altLang="en-US" sz="1000" b="0" smtClean="0">
                <a:latin typeface="Arial" panose="020B0604020202020204" pitchFamily="34" charset="0"/>
                <a:ea typeface="宋体" panose="02010600030101010101" pitchFamily="2" charset="-122"/>
              </a:rPr>
              <a:pPr/>
              <a:t>35</a:t>
            </a:fld>
            <a:endParaRPr lang="en-US" altLang="zh-CN" sz="1000" b="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86BFCA4D-14C1-417D-9F7D-3D8526B96476}"/>
              </a:ext>
            </a:extLst>
          </p:cNvPr>
          <p:cNvSpPr>
            <a:spLocks noGrp="1" noRot="1" noChangeAspect="1" noChangeArrowheads="1" noTextEdit="1"/>
          </p:cNvSpPr>
          <p:nvPr>
            <p:ph type="sldImg"/>
          </p:nvPr>
        </p:nvSpPr>
        <p:spPr>
          <a:xfrm>
            <a:off x="923925" y="746125"/>
            <a:ext cx="4970463" cy="3727450"/>
          </a:xfrm>
          <a:ln/>
        </p:spPr>
      </p:sp>
      <p:sp>
        <p:nvSpPr>
          <p:cNvPr id="74756" name="Rectangle 3">
            <a:extLst>
              <a:ext uri="{FF2B5EF4-FFF2-40B4-BE49-F238E27FC236}">
                <a16:creationId xmlns:a16="http://schemas.microsoft.com/office/drawing/2014/main" id="{552D775D-85EB-4143-A0BF-2FC9B208F1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20AB45E-7261-4241-9D66-03B06E54DE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C58AA74-97F1-44DC-8166-116A11B222CE}" type="slidenum">
              <a:rPr lang="zh-CN" altLang="en-US" sz="1000" b="0" smtClean="0">
                <a:latin typeface="Arial" panose="020B0604020202020204" pitchFamily="34" charset="0"/>
                <a:ea typeface="宋体" panose="02010600030101010101" pitchFamily="2" charset="-122"/>
              </a:rPr>
              <a:pPr/>
              <a:t>36</a:t>
            </a:fld>
            <a:endParaRPr lang="en-US" altLang="zh-CN" sz="1000" b="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A9D6BD3B-692E-4594-B63B-E8043ACB8016}"/>
              </a:ext>
            </a:extLst>
          </p:cNvPr>
          <p:cNvSpPr>
            <a:spLocks noGrp="1" noRot="1" noChangeAspect="1" noChangeArrowheads="1" noTextEdit="1"/>
          </p:cNvSpPr>
          <p:nvPr>
            <p:ph type="sldImg"/>
          </p:nvPr>
        </p:nvSpPr>
        <p:spPr>
          <a:xfrm>
            <a:off x="923925" y="746125"/>
            <a:ext cx="4970463" cy="3727450"/>
          </a:xfrm>
          <a:ln/>
        </p:spPr>
      </p:sp>
      <p:sp>
        <p:nvSpPr>
          <p:cNvPr id="76804" name="Rectangle 3">
            <a:extLst>
              <a:ext uri="{FF2B5EF4-FFF2-40B4-BE49-F238E27FC236}">
                <a16:creationId xmlns:a16="http://schemas.microsoft.com/office/drawing/2014/main" id="{19A5E250-60AF-49A5-9CC2-E77442EF1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889ED1F-3C92-4D6A-85BA-1C3FA80913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FCF725F-23D3-4EF7-9CA7-3DDE89270328}" type="slidenum">
              <a:rPr lang="zh-CN" altLang="en-US" sz="1000" b="0" smtClean="0">
                <a:latin typeface="Arial" panose="020B0604020202020204" pitchFamily="34" charset="0"/>
                <a:ea typeface="宋体" panose="02010600030101010101" pitchFamily="2" charset="-122"/>
              </a:rPr>
              <a:pPr/>
              <a:t>37</a:t>
            </a:fld>
            <a:endParaRPr lang="en-US" altLang="zh-CN" sz="1000" b="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E32C4698-018D-4179-B4CF-562796F35539}"/>
              </a:ext>
            </a:extLst>
          </p:cNvPr>
          <p:cNvSpPr>
            <a:spLocks noGrp="1" noRot="1" noChangeAspect="1" noChangeArrowheads="1" noTextEdit="1"/>
          </p:cNvSpPr>
          <p:nvPr>
            <p:ph type="sldImg"/>
          </p:nvPr>
        </p:nvSpPr>
        <p:spPr>
          <a:xfrm>
            <a:off x="923925" y="746125"/>
            <a:ext cx="4970463" cy="3727450"/>
          </a:xfrm>
          <a:ln/>
        </p:spPr>
      </p:sp>
      <p:sp>
        <p:nvSpPr>
          <p:cNvPr id="78852" name="Rectangle 3">
            <a:extLst>
              <a:ext uri="{FF2B5EF4-FFF2-40B4-BE49-F238E27FC236}">
                <a16:creationId xmlns:a16="http://schemas.microsoft.com/office/drawing/2014/main" id="{0B0ABBBA-495B-41EE-B551-72FAA6019D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E4476311-7D7A-430B-B00D-22553D8C40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6F90CC7-5846-4B37-88E7-001BE63448EC}" type="slidenum">
              <a:rPr lang="zh-CN" altLang="en-US" sz="1000" b="0" smtClean="0">
                <a:latin typeface="Arial" panose="020B0604020202020204" pitchFamily="34" charset="0"/>
                <a:ea typeface="宋体" panose="02010600030101010101" pitchFamily="2" charset="-122"/>
              </a:rPr>
              <a:pPr/>
              <a:t>38</a:t>
            </a:fld>
            <a:endParaRPr lang="en-US" altLang="zh-CN" sz="1000" b="0">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53F329C8-902C-4089-BF59-314CF64C4A7F}"/>
              </a:ext>
            </a:extLst>
          </p:cNvPr>
          <p:cNvSpPr>
            <a:spLocks noGrp="1" noRot="1" noChangeAspect="1" noChangeArrowheads="1" noTextEdit="1"/>
          </p:cNvSpPr>
          <p:nvPr>
            <p:ph type="sldImg"/>
          </p:nvPr>
        </p:nvSpPr>
        <p:spPr>
          <a:xfrm>
            <a:off x="923925" y="746125"/>
            <a:ext cx="4970463" cy="3727450"/>
          </a:xfrm>
          <a:ln/>
        </p:spPr>
      </p:sp>
      <p:sp>
        <p:nvSpPr>
          <p:cNvPr id="80900" name="Rectangle 3">
            <a:extLst>
              <a:ext uri="{FF2B5EF4-FFF2-40B4-BE49-F238E27FC236}">
                <a16:creationId xmlns:a16="http://schemas.microsoft.com/office/drawing/2014/main" id="{C2247DFB-BA9C-4220-BBE4-B0F3E2D927D0}"/>
              </a:ext>
            </a:extLst>
          </p:cNvPr>
          <p:cNvSpPr>
            <a:spLocks noGrp="1" noChangeArrowheads="1"/>
          </p:cNvSpPr>
          <p:nvPr>
            <p:ph type="body" idx="1"/>
          </p:nvPr>
        </p:nvSpPr>
        <p:spPr>
          <a:xfrm>
            <a:off x="681038" y="4722813"/>
            <a:ext cx="5453062"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92086C8-A48E-4CAC-A835-097B84A726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D6DAE59-67E2-4362-9B49-9727471028D0}" type="slidenum">
              <a:rPr lang="zh-CN" altLang="en-US" sz="1000" b="0" smtClean="0">
                <a:latin typeface="Arial" panose="020B0604020202020204" pitchFamily="34" charset="0"/>
                <a:ea typeface="宋体" panose="02010600030101010101" pitchFamily="2" charset="-122"/>
              </a:rPr>
              <a:pPr/>
              <a:t>4</a:t>
            </a:fld>
            <a:endParaRPr lang="en-US" altLang="zh-CN" sz="1000" b="0">
              <a:latin typeface="Arial" panose="020B0604020202020204" pitchFamily="34" charset="0"/>
              <a:ea typeface="宋体" panose="02010600030101010101" pitchFamily="2" charset="-122"/>
            </a:endParaRPr>
          </a:p>
        </p:txBody>
      </p:sp>
      <p:sp>
        <p:nvSpPr>
          <p:cNvPr id="11267" name="Rectangle 2">
            <a:extLst>
              <a:ext uri="{FF2B5EF4-FFF2-40B4-BE49-F238E27FC236}">
                <a16:creationId xmlns:a16="http://schemas.microsoft.com/office/drawing/2014/main" id="{CC5761C4-AE08-48B6-81D5-2090BF490AD7}"/>
              </a:ext>
            </a:extLst>
          </p:cNvPr>
          <p:cNvSpPr>
            <a:spLocks noGrp="1" noRot="1" noChangeAspect="1" noChangeArrowheads="1" noTextEdit="1"/>
          </p:cNvSpPr>
          <p:nvPr>
            <p:ph type="sldImg"/>
          </p:nvPr>
        </p:nvSpPr>
        <p:spPr>
          <a:xfrm>
            <a:off x="923925" y="746125"/>
            <a:ext cx="4970463" cy="3727450"/>
          </a:xfrm>
          <a:ln/>
        </p:spPr>
      </p:sp>
      <p:sp>
        <p:nvSpPr>
          <p:cNvPr id="11268" name="Rectangle 3">
            <a:extLst>
              <a:ext uri="{FF2B5EF4-FFF2-40B4-BE49-F238E27FC236}">
                <a16:creationId xmlns:a16="http://schemas.microsoft.com/office/drawing/2014/main" id="{7AE3078A-308E-4821-8491-E02394F16B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C491427-52B1-4549-86FE-2AFED5D526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D849698-CE80-4F96-A5CF-F60E1C4C4968}" type="slidenum">
              <a:rPr lang="zh-CN" altLang="en-US" sz="1000" b="0" smtClean="0">
                <a:latin typeface="Arial" panose="020B0604020202020204" pitchFamily="34" charset="0"/>
                <a:ea typeface="宋体" panose="02010600030101010101" pitchFamily="2" charset="-122"/>
              </a:rPr>
              <a:pPr/>
              <a:t>5</a:t>
            </a:fld>
            <a:endParaRPr lang="en-US" altLang="zh-CN" sz="1000" b="0">
              <a:latin typeface="Arial" panose="020B0604020202020204" pitchFamily="34" charset="0"/>
              <a:ea typeface="宋体" panose="02010600030101010101" pitchFamily="2" charset="-122"/>
            </a:endParaRPr>
          </a:p>
        </p:txBody>
      </p:sp>
      <p:sp>
        <p:nvSpPr>
          <p:cNvPr id="13315" name="Rectangle 2">
            <a:extLst>
              <a:ext uri="{FF2B5EF4-FFF2-40B4-BE49-F238E27FC236}">
                <a16:creationId xmlns:a16="http://schemas.microsoft.com/office/drawing/2014/main" id="{E212431B-736A-46A1-B9A8-850F54568CA6}"/>
              </a:ext>
            </a:extLst>
          </p:cNvPr>
          <p:cNvSpPr>
            <a:spLocks noGrp="1" noRot="1" noChangeAspect="1" noChangeArrowheads="1" noTextEdit="1"/>
          </p:cNvSpPr>
          <p:nvPr>
            <p:ph type="sldImg"/>
          </p:nvPr>
        </p:nvSpPr>
        <p:spPr>
          <a:xfrm>
            <a:off x="923925" y="746125"/>
            <a:ext cx="4970463" cy="3727450"/>
          </a:xfrm>
          <a:ln/>
        </p:spPr>
      </p:sp>
      <p:sp>
        <p:nvSpPr>
          <p:cNvPr id="13316" name="Rectangle 3">
            <a:extLst>
              <a:ext uri="{FF2B5EF4-FFF2-40B4-BE49-F238E27FC236}">
                <a16:creationId xmlns:a16="http://schemas.microsoft.com/office/drawing/2014/main" id="{A19BC0CF-3771-4489-9994-5A10D865D6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E922C86-CECD-4B63-9AFB-A9232A9BB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2375529-131A-447B-9563-7482FF7654E3}" type="slidenum">
              <a:rPr lang="zh-CN" altLang="en-US" sz="1000" b="0" smtClean="0">
                <a:latin typeface="Arial" panose="020B0604020202020204" pitchFamily="34" charset="0"/>
                <a:ea typeface="宋体" panose="02010600030101010101" pitchFamily="2" charset="-122"/>
              </a:rPr>
              <a:pPr/>
              <a:t>6</a:t>
            </a:fld>
            <a:endParaRPr lang="en-US" altLang="zh-CN" sz="1000" b="0">
              <a:latin typeface="Arial" panose="020B0604020202020204" pitchFamily="34" charset="0"/>
              <a:ea typeface="宋体" panose="02010600030101010101" pitchFamily="2" charset="-122"/>
            </a:endParaRPr>
          </a:p>
        </p:txBody>
      </p:sp>
      <p:sp>
        <p:nvSpPr>
          <p:cNvPr id="15363" name="Rectangle 2">
            <a:extLst>
              <a:ext uri="{FF2B5EF4-FFF2-40B4-BE49-F238E27FC236}">
                <a16:creationId xmlns:a16="http://schemas.microsoft.com/office/drawing/2014/main" id="{DAA3E3EE-7F7B-4B1A-BE33-E12D9FB5A666}"/>
              </a:ext>
            </a:extLst>
          </p:cNvPr>
          <p:cNvSpPr>
            <a:spLocks noGrp="1" noRot="1" noChangeAspect="1" noChangeArrowheads="1" noTextEdit="1"/>
          </p:cNvSpPr>
          <p:nvPr>
            <p:ph type="sldImg"/>
          </p:nvPr>
        </p:nvSpPr>
        <p:spPr>
          <a:xfrm>
            <a:off x="923925" y="746125"/>
            <a:ext cx="4970463" cy="3727450"/>
          </a:xfrm>
          <a:ln/>
        </p:spPr>
      </p:sp>
      <p:sp>
        <p:nvSpPr>
          <p:cNvPr id="15364" name="Rectangle 3">
            <a:extLst>
              <a:ext uri="{FF2B5EF4-FFF2-40B4-BE49-F238E27FC236}">
                <a16:creationId xmlns:a16="http://schemas.microsoft.com/office/drawing/2014/main" id="{3E7B1682-75CB-47A5-8D5B-5C5098B59F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9E9EF8F-F7D3-4EF3-9809-A21FFB75CB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3B9C54B-EC0B-406F-B9E1-288F546698BA}" type="slidenum">
              <a:rPr lang="zh-CN" altLang="en-US" sz="1000" b="0" smtClean="0">
                <a:latin typeface="Arial" panose="020B0604020202020204" pitchFamily="34" charset="0"/>
                <a:ea typeface="宋体" panose="02010600030101010101" pitchFamily="2" charset="-122"/>
              </a:rPr>
              <a:pPr/>
              <a:t>7</a:t>
            </a:fld>
            <a:endParaRPr lang="en-US" altLang="zh-CN" sz="1000" b="0">
              <a:latin typeface="Arial" panose="020B0604020202020204" pitchFamily="34" charset="0"/>
              <a:ea typeface="宋体" panose="02010600030101010101" pitchFamily="2" charset="-122"/>
            </a:endParaRPr>
          </a:p>
        </p:txBody>
      </p:sp>
      <p:sp>
        <p:nvSpPr>
          <p:cNvPr id="17411" name="Rectangle 2">
            <a:extLst>
              <a:ext uri="{FF2B5EF4-FFF2-40B4-BE49-F238E27FC236}">
                <a16:creationId xmlns:a16="http://schemas.microsoft.com/office/drawing/2014/main" id="{EB65CEBB-4B43-4890-B43C-CC9DFA5B93FF}"/>
              </a:ext>
            </a:extLst>
          </p:cNvPr>
          <p:cNvSpPr>
            <a:spLocks noGrp="1" noRot="1" noChangeAspect="1" noChangeArrowheads="1" noTextEdit="1"/>
          </p:cNvSpPr>
          <p:nvPr>
            <p:ph type="sldImg"/>
          </p:nvPr>
        </p:nvSpPr>
        <p:spPr>
          <a:xfrm>
            <a:off x="923925" y="746125"/>
            <a:ext cx="4970463" cy="3727450"/>
          </a:xfrm>
          <a:ln/>
        </p:spPr>
      </p:sp>
      <p:sp>
        <p:nvSpPr>
          <p:cNvPr id="17412" name="Rectangle 3">
            <a:extLst>
              <a:ext uri="{FF2B5EF4-FFF2-40B4-BE49-F238E27FC236}">
                <a16:creationId xmlns:a16="http://schemas.microsoft.com/office/drawing/2014/main" id="{0DB85281-8BEC-405C-B6F6-8DA0426C3B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91546C7F-6DEE-4729-A570-E35669F35B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2AF2322-BE9C-4B96-9382-FB2E57C8E6D6}" type="slidenum">
              <a:rPr lang="zh-CN" altLang="en-US" sz="1000" b="0" smtClean="0">
                <a:latin typeface="Arial" panose="020B0604020202020204" pitchFamily="34" charset="0"/>
                <a:ea typeface="宋体" panose="02010600030101010101" pitchFamily="2" charset="-122"/>
              </a:rPr>
              <a:pPr/>
              <a:t>8</a:t>
            </a:fld>
            <a:endParaRPr lang="en-US" altLang="zh-CN" sz="1000" b="0">
              <a:latin typeface="Arial" panose="020B0604020202020204" pitchFamily="34" charset="0"/>
              <a:ea typeface="宋体" panose="02010600030101010101" pitchFamily="2" charset="-122"/>
            </a:endParaRPr>
          </a:p>
        </p:txBody>
      </p:sp>
      <p:sp>
        <p:nvSpPr>
          <p:cNvPr id="19459" name="Rectangle 2">
            <a:extLst>
              <a:ext uri="{FF2B5EF4-FFF2-40B4-BE49-F238E27FC236}">
                <a16:creationId xmlns:a16="http://schemas.microsoft.com/office/drawing/2014/main" id="{0A23C4EF-95C0-46B9-A560-DE2019344064}"/>
              </a:ext>
            </a:extLst>
          </p:cNvPr>
          <p:cNvSpPr>
            <a:spLocks noGrp="1" noRot="1" noChangeAspect="1" noChangeArrowheads="1" noTextEdit="1"/>
          </p:cNvSpPr>
          <p:nvPr>
            <p:ph type="sldImg"/>
          </p:nvPr>
        </p:nvSpPr>
        <p:spPr>
          <a:xfrm>
            <a:off x="923925" y="746125"/>
            <a:ext cx="4970463" cy="3727450"/>
          </a:xfrm>
          <a:ln/>
        </p:spPr>
      </p:sp>
      <p:sp>
        <p:nvSpPr>
          <p:cNvPr id="19460" name="Rectangle 3">
            <a:extLst>
              <a:ext uri="{FF2B5EF4-FFF2-40B4-BE49-F238E27FC236}">
                <a16:creationId xmlns:a16="http://schemas.microsoft.com/office/drawing/2014/main" id="{CB8040D4-8930-4691-A597-C156541D1A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C8057A3-C784-49AE-B5BF-E43E2E3B06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1F1C2D1-1233-4027-AE58-DD52AC10EF25}" type="slidenum">
              <a:rPr lang="zh-CN" altLang="en-US" sz="1000" b="0" smtClean="0">
                <a:latin typeface="Arial" panose="020B0604020202020204" pitchFamily="34" charset="0"/>
                <a:ea typeface="宋体" panose="02010600030101010101" pitchFamily="2" charset="-122"/>
              </a:rPr>
              <a:pPr/>
              <a:t>9</a:t>
            </a:fld>
            <a:endParaRPr lang="en-US" altLang="zh-CN" sz="1000" b="0">
              <a:latin typeface="Arial" panose="020B0604020202020204" pitchFamily="34" charset="0"/>
              <a:ea typeface="宋体" panose="02010600030101010101" pitchFamily="2" charset="-122"/>
            </a:endParaRPr>
          </a:p>
        </p:txBody>
      </p:sp>
      <p:sp>
        <p:nvSpPr>
          <p:cNvPr id="21507" name="Rectangle 2">
            <a:extLst>
              <a:ext uri="{FF2B5EF4-FFF2-40B4-BE49-F238E27FC236}">
                <a16:creationId xmlns:a16="http://schemas.microsoft.com/office/drawing/2014/main" id="{61A950D9-D08B-4611-A2AB-687F587BC280}"/>
              </a:ext>
            </a:extLst>
          </p:cNvPr>
          <p:cNvSpPr>
            <a:spLocks noGrp="1" noRot="1" noChangeAspect="1" noChangeArrowheads="1" noTextEdit="1"/>
          </p:cNvSpPr>
          <p:nvPr>
            <p:ph type="sldImg"/>
          </p:nvPr>
        </p:nvSpPr>
        <p:spPr>
          <a:xfrm>
            <a:off x="923925" y="746125"/>
            <a:ext cx="4970463" cy="3727450"/>
          </a:xfrm>
          <a:ln/>
        </p:spPr>
      </p:sp>
      <p:sp>
        <p:nvSpPr>
          <p:cNvPr id="21508" name="Rectangle 3">
            <a:extLst>
              <a:ext uri="{FF2B5EF4-FFF2-40B4-BE49-F238E27FC236}">
                <a16:creationId xmlns:a16="http://schemas.microsoft.com/office/drawing/2014/main" id="{EB6FA041-5DB4-4D27-BDBD-3D65BF33F7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9CADB45A-86CB-4EFC-BC63-E6743B3493A3}"/>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322F7F6B-2BA2-435B-9B36-5077DDE64295}"/>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sp>
          <p:nvSpPr>
            <p:cNvPr id="6" name="Rectangle 8">
              <a:extLst>
                <a:ext uri="{FF2B5EF4-FFF2-40B4-BE49-F238E27FC236}">
                  <a16:creationId xmlns:a16="http://schemas.microsoft.com/office/drawing/2014/main" id="{EAE81641-41D8-46F7-9710-F59F4F2C5E6E}"/>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CA1E734B-53EF-47EB-AFB5-5A17BAD71667}"/>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a:spcBef>
                <a:spcPct val="0"/>
              </a:spcBef>
              <a:buFontTx/>
              <a:buNone/>
              <a:defRPr sz="1400" b="0">
                <a:latin typeface="+mn-lt"/>
                <a:ea typeface="宋体" pitchFamily="2" charset="-122"/>
              </a:defRPr>
            </a:lvl1pPr>
          </a:lstStyle>
          <a:p>
            <a:pPr>
              <a:defRPr/>
            </a:pPr>
            <a:endParaRPr lang="en-US" altLang="zh-CN"/>
          </a:p>
        </p:txBody>
      </p:sp>
      <p:sp>
        <p:nvSpPr>
          <p:cNvPr id="8" name="Rectangle 5">
            <a:extLst>
              <a:ext uri="{FF2B5EF4-FFF2-40B4-BE49-F238E27FC236}">
                <a16:creationId xmlns:a16="http://schemas.microsoft.com/office/drawing/2014/main" id="{74515D7E-AF14-4FDB-A06E-E7D2FA3A7B7C}"/>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spcBef>
                <a:spcPct val="0"/>
              </a:spcBef>
              <a:buFontTx/>
              <a:buNone/>
              <a:defRPr sz="1400" b="0">
                <a:latin typeface="+mn-lt"/>
                <a:ea typeface="宋体" pitchFamily="2" charset="-122"/>
              </a:defRPr>
            </a:lvl1pPr>
          </a:lstStyle>
          <a:p>
            <a:pPr>
              <a:defRPr/>
            </a:pPr>
            <a:endParaRPr lang="en-US" altLang="zh-CN"/>
          </a:p>
        </p:txBody>
      </p:sp>
      <p:sp>
        <p:nvSpPr>
          <p:cNvPr id="9" name="Rectangle 6">
            <a:extLst>
              <a:ext uri="{FF2B5EF4-FFF2-40B4-BE49-F238E27FC236}">
                <a16:creationId xmlns:a16="http://schemas.microsoft.com/office/drawing/2014/main" id="{1F44D263-5990-494C-A7C0-B43B2E5BDCE8}"/>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90B08965-B756-4F05-9955-6F6FF3B5C8E0}" type="slidenum">
              <a:rPr lang="zh-CN" altLang="en-US"/>
              <a:pPr>
                <a:defRPr/>
              </a:pPr>
              <a:t>‹#›</a:t>
            </a:fld>
            <a:endParaRPr lang="en-US" altLang="zh-CN"/>
          </a:p>
        </p:txBody>
      </p:sp>
    </p:spTree>
    <p:extLst>
      <p:ext uri="{BB962C8B-B14F-4D97-AF65-F5344CB8AC3E}">
        <p14:creationId xmlns:p14="http://schemas.microsoft.com/office/powerpoint/2010/main" val="13920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694B54B2-3B71-4008-8655-756208C6A5E7}"/>
              </a:ext>
            </a:extLst>
          </p:cNvPr>
          <p:cNvSpPr>
            <a:spLocks noGrp="1" noChangeArrowheads="1"/>
          </p:cNvSpPr>
          <p:nvPr>
            <p:ph type="sldNum" sz="quarter" idx="10"/>
          </p:nvPr>
        </p:nvSpPr>
        <p:spPr>
          <a:ln/>
        </p:spPr>
        <p:txBody>
          <a:bodyPr/>
          <a:lstStyle>
            <a:lvl1pPr>
              <a:defRPr/>
            </a:lvl1pPr>
          </a:lstStyle>
          <a:p>
            <a:pPr>
              <a:defRPr/>
            </a:pPr>
            <a:fld id="{8B4BA865-653B-49E4-B786-9B81000A4750}" type="slidenum">
              <a:rPr lang="zh-CN" altLang="en-US"/>
              <a:pPr>
                <a:defRPr/>
              </a:pPr>
              <a:t>‹#›</a:t>
            </a:fld>
            <a:endParaRPr lang="en-US" altLang="zh-CN"/>
          </a:p>
        </p:txBody>
      </p:sp>
    </p:spTree>
    <p:extLst>
      <p:ext uri="{BB962C8B-B14F-4D97-AF65-F5344CB8AC3E}">
        <p14:creationId xmlns:p14="http://schemas.microsoft.com/office/powerpoint/2010/main" val="327320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3749C4A2-A64B-4C00-841B-27D82EBD58D7}"/>
              </a:ext>
            </a:extLst>
          </p:cNvPr>
          <p:cNvSpPr>
            <a:spLocks noGrp="1" noChangeArrowheads="1"/>
          </p:cNvSpPr>
          <p:nvPr>
            <p:ph type="sldNum" sz="quarter" idx="10"/>
          </p:nvPr>
        </p:nvSpPr>
        <p:spPr>
          <a:ln/>
        </p:spPr>
        <p:txBody>
          <a:bodyPr/>
          <a:lstStyle>
            <a:lvl1pPr>
              <a:defRPr/>
            </a:lvl1pPr>
          </a:lstStyle>
          <a:p>
            <a:pPr>
              <a:defRPr/>
            </a:pPr>
            <a:fld id="{A8423897-4C68-40E5-AC0C-D9CC276F6878}" type="slidenum">
              <a:rPr lang="zh-CN" altLang="en-US"/>
              <a:pPr>
                <a:defRPr/>
              </a:pPr>
              <a:t>‹#›</a:t>
            </a:fld>
            <a:endParaRPr lang="en-US" altLang="zh-CN"/>
          </a:p>
        </p:txBody>
      </p:sp>
    </p:spTree>
    <p:extLst>
      <p:ext uri="{BB962C8B-B14F-4D97-AF65-F5344CB8AC3E}">
        <p14:creationId xmlns:p14="http://schemas.microsoft.com/office/powerpoint/2010/main" val="200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77F30BD3-F708-489C-9469-010341F06F0D}"/>
              </a:ext>
            </a:extLst>
          </p:cNvPr>
          <p:cNvSpPr>
            <a:spLocks noGrp="1" noChangeArrowheads="1"/>
          </p:cNvSpPr>
          <p:nvPr>
            <p:ph type="sldNum" sz="quarter" idx="10"/>
          </p:nvPr>
        </p:nvSpPr>
        <p:spPr>
          <a:ln/>
        </p:spPr>
        <p:txBody>
          <a:bodyPr/>
          <a:lstStyle>
            <a:lvl1pPr>
              <a:defRPr/>
            </a:lvl1pPr>
          </a:lstStyle>
          <a:p>
            <a:pPr>
              <a:defRPr/>
            </a:pPr>
            <a:fld id="{1744B8E6-DA68-4A18-8421-202F94D539B6}" type="slidenum">
              <a:rPr lang="zh-CN" altLang="en-US"/>
              <a:pPr>
                <a:defRPr/>
              </a:pPr>
              <a:t>‹#›</a:t>
            </a:fld>
            <a:endParaRPr lang="en-US" altLang="zh-CN"/>
          </a:p>
        </p:txBody>
      </p:sp>
    </p:spTree>
    <p:extLst>
      <p:ext uri="{BB962C8B-B14F-4D97-AF65-F5344CB8AC3E}">
        <p14:creationId xmlns:p14="http://schemas.microsoft.com/office/powerpoint/2010/main" val="60890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7931310F-B5D8-4739-B0CF-7433ADF68FF5}"/>
              </a:ext>
            </a:extLst>
          </p:cNvPr>
          <p:cNvSpPr>
            <a:spLocks noGrp="1" noChangeArrowheads="1"/>
          </p:cNvSpPr>
          <p:nvPr>
            <p:ph type="sldNum" sz="quarter" idx="10"/>
          </p:nvPr>
        </p:nvSpPr>
        <p:spPr>
          <a:ln/>
        </p:spPr>
        <p:txBody>
          <a:bodyPr/>
          <a:lstStyle>
            <a:lvl1pPr>
              <a:defRPr/>
            </a:lvl1pPr>
          </a:lstStyle>
          <a:p>
            <a:pPr>
              <a:defRPr/>
            </a:pPr>
            <a:fld id="{E40F5177-1808-4363-8687-533450627D5C}" type="slidenum">
              <a:rPr lang="zh-CN" altLang="en-US"/>
              <a:pPr>
                <a:defRPr/>
              </a:pPr>
              <a:t>‹#›</a:t>
            </a:fld>
            <a:endParaRPr lang="en-US" altLang="zh-CN"/>
          </a:p>
        </p:txBody>
      </p:sp>
    </p:spTree>
    <p:extLst>
      <p:ext uri="{BB962C8B-B14F-4D97-AF65-F5344CB8AC3E}">
        <p14:creationId xmlns:p14="http://schemas.microsoft.com/office/powerpoint/2010/main" val="2065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A9190692-4DD0-40A9-82F2-9434B6DEB4AC}"/>
              </a:ext>
            </a:extLst>
          </p:cNvPr>
          <p:cNvSpPr>
            <a:spLocks noGrp="1" noChangeArrowheads="1"/>
          </p:cNvSpPr>
          <p:nvPr>
            <p:ph type="sldNum" sz="quarter" idx="10"/>
          </p:nvPr>
        </p:nvSpPr>
        <p:spPr>
          <a:ln/>
        </p:spPr>
        <p:txBody>
          <a:bodyPr/>
          <a:lstStyle>
            <a:lvl1pPr>
              <a:defRPr/>
            </a:lvl1pPr>
          </a:lstStyle>
          <a:p>
            <a:pPr>
              <a:defRPr/>
            </a:pPr>
            <a:fld id="{6D3CEF36-D604-45AD-8D55-39F3889A979F}" type="slidenum">
              <a:rPr lang="zh-CN" altLang="en-US"/>
              <a:pPr>
                <a:defRPr/>
              </a:pPr>
              <a:t>‹#›</a:t>
            </a:fld>
            <a:endParaRPr lang="en-US" altLang="zh-CN"/>
          </a:p>
        </p:txBody>
      </p:sp>
    </p:spTree>
    <p:extLst>
      <p:ext uri="{BB962C8B-B14F-4D97-AF65-F5344CB8AC3E}">
        <p14:creationId xmlns:p14="http://schemas.microsoft.com/office/powerpoint/2010/main" val="165454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C5A9BDF4-1678-42B1-A1AD-6A7E270AA2E2}"/>
              </a:ext>
            </a:extLst>
          </p:cNvPr>
          <p:cNvSpPr>
            <a:spLocks noGrp="1" noChangeArrowheads="1"/>
          </p:cNvSpPr>
          <p:nvPr>
            <p:ph type="sldNum" sz="quarter" idx="10"/>
          </p:nvPr>
        </p:nvSpPr>
        <p:spPr>
          <a:ln/>
        </p:spPr>
        <p:txBody>
          <a:bodyPr/>
          <a:lstStyle>
            <a:lvl1pPr>
              <a:defRPr/>
            </a:lvl1pPr>
          </a:lstStyle>
          <a:p>
            <a:pPr>
              <a:defRPr/>
            </a:pPr>
            <a:fld id="{6F8A502A-1861-4A0D-8C02-8C564D3791E9}" type="slidenum">
              <a:rPr lang="zh-CN" altLang="en-US"/>
              <a:pPr>
                <a:defRPr/>
              </a:pPr>
              <a:t>‹#›</a:t>
            </a:fld>
            <a:endParaRPr lang="en-US" altLang="zh-CN"/>
          </a:p>
        </p:txBody>
      </p:sp>
    </p:spTree>
    <p:extLst>
      <p:ext uri="{BB962C8B-B14F-4D97-AF65-F5344CB8AC3E}">
        <p14:creationId xmlns:p14="http://schemas.microsoft.com/office/powerpoint/2010/main" val="292555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F9D13E19-D508-4B75-B535-546E308FAE38}"/>
              </a:ext>
            </a:extLst>
          </p:cNvPr>
          <p:cNvSpPr>
            <a:spLocks noGrp="1" noChangeArrowheads="1"/>
          </p:cNvSpPr>
          <p:nvPr>
            <p:ph type="sldNum" sz="quarter" idx="10"/>
          </p:nvPr>
        </p:nvSpPr>
        <p:spPr>
          <a:ln/>
        </p:spPr>
        <p:txBody>
          <a:bodyPr/>
          <a:lstStyle>
            <a:lvl1pPr>
              <a:defRPr/>
            </a:lvl1pPr>
          </a:lstStyle>
          <a:p>
            <a:pPr>
              <a:defRPr/>
            </a:pPr>
            <a:fld id="{BB33BF90-12A5-445C-BE2C-D803BD257DC9}" type="slidenum">
              <a:rPr lang="zh-CN" altLang="en-US"/>
              <a:pPr>
                <a:defRPr/>
              </a:pPr>
              <a:t>‹#›</a:t>
            </a:fld>
            <a:endParaRPr lang="en-US" altLang="zh-CN"/>
          </a:p>
        </p:txBody>
      </p:sp>
    </p:spTree>
    <p:extLst>
      <p:ext uri="{BB962C8B-B14F-4D97-AF65-F5344CB8AC3E}">
        <p14:creationId xmlns:p14="http://schemas.microsoft.com/office/powerpoint/2010/main" val="177851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30283005-A844-41F2-AB14-EE8C7C913B4D}"/>
              </a:ext>
            </a:extLst>
          </p:cNvPr>
          <p:cNvSpPr>
            <a:spLocks noGrp="1" noChangeArrowheads="1"/>
          </p:cNvSpPr>
          <p:nvPr>
            <p:ph type="sldNum" sz="quarter" idx="10"/>
          </p:nvPr>
        </p:nvSpPr>
        <p:spPr>
          <a:ln/>
        </p:spPr>
        <p:txBody>
          <a:bodyPr/>
          <a:lstStyle>
            <a:lvl1pPr>
              <a:defRPr/>
            </a:lvl1pPr>
          </a:lstStyle>
          <a:p>
            <a:pPr>
              <a:defRPr/>
            </a:pPr>
            <a:fld id="{BCF2AD7F-441B-440B-8216-32BE2631CC5E}" type="slidenum">
              <a:rPr lang="zh-CN" altLang="en-US"/>
              <a:pPr>
                <a:defRPr/>
              </a:pPr>
              <a:t>‹#›</a:t>
            </a:fld>
            <a:endParaRPr lang="en-US" altLang="zh-CN"/>
          </a:p>
        </p:txBody>
      </p:sp>
    </p:spTree>
    <p:extLst>
      <p:ext uri="{BB962C8B-B14F-4D97-AF65-F5344CB8AC3E}">
        <p14:creationId xmlns:p14="http://schemas.microsoft.com/office/powerpoint/2010/main" val="3378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F8295357-3A55-4D94-82E7-439C7986C904}"/>
              </a:ext>
            </a:extLst>
          </p:cNvPr>
          <p:cNvSpPr>
            <a:spLocks noGrp="1" noChangeArrowheads="1"/>
          </p:cNvSpPr>
          <p:nvPr>
            <p:ph type="sldNum" sz="quarter" idx="10"/>
          </p:nvPr>
        </p:nvSpPr>
        <p:spPr>
          <a:ln/>
        </p:spPr>
        <p:txBody>
          <a:bodyPr/>
          <a:lstStyle>
            <a:lvl1pPr>
              <a:defRPr/>
            </a:lvl1pPr>
          </a:lstStyle>
          <a:p>
            <a:pPr>
              <a:defRPr/>
            </a:pPr>
            <a:fld id="{BCF7336D-204D-40F0-BFA4-2914C5ECDA1E}" type="slidenum">
              <a:rPr lang="zh-CN" altLang="en-US"/>
              <a:pPr>
                <a:defRPr/>
              </a:pPr>
              <a:t>‹#›</a:t>
            </a:fld>
            <a:endParaRPr lang="en-US" altLang="zh-CN"/>
          </a:p>
        </p:txBody>
      </p:sp>
    </p:spTree>
    <p:extLst>
      <p:ext uri="{BB962C8B-B14F-4D97-AF65-F5344CB8AC3E}">
        <p14:creationId xmlns:p14="http://schemas.microsoft.com/office/powerpoint/2010/main" val="130975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C0A257A9-FE0B-4531-9724-F6FFFB2F0F6C}"/>
              </a:ext>
            </a:extLst>
          </p:cNvPr>
          <p:cNvSpPr>
            <a:spLocks noGrp="1" noChangeArrowheads="1"/>
          </p:cNvSpPr>
          <p:nvPr>
            <p:ph type="sldNum" sz="quarter" idx="10"/>
          </p:nvPr>
        </p:nvSpPr>
        <p:spPr>
          <a:ln/>
        </p:spPr>
        <p:txBody>
          <a:bodyPr/>
          <a:lstStyle>
            <a:lvl1pPr>
              <a:defRPr/>
            </a:lvl1pPr>
          </a:lstStyle>
          <a:p>
            <a:pPr>
              <a:defRPr/>
            </a:pPr>
            <a:fld id="{16252E90-8349-4799-9887-77D35143B7BF}" type="slidenum">
              <a:rPr lang="zh-CN" altLang="en-US"/>
              <a:pPr>
                <a:defRPr/>
              </a:pPr>
              <a:t>‹#›</a:t>
            </a:fld>
            <a:endParaRPr lang="en-US" altLang="zh-CN"/>
          </a:p>
        </p:txBody>
      </p:sp>
    </p:spTree>
    <p:extLst>
      <p:ext uri="{BB962C8B-B14F-4D97-AF65-F5344CB8AC3E}">
        <p14:creationId xmlns:p14="http://schemas.microsoft.com/office/powerpoint/2010/main" val="153302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B1C7CF5D-379F-44E7-9498-7E469BC71D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4FE2A9E3-6DCA-4E1B-8744-E4C48F4522B8}"/>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buFontTx/>
              <a:buNone/>
              <a:defRPr sz="1400" b="0">
                <a:latin typeface="Arial" panose="020B0604020202020204" pitchFamily="34" charset="0"/>
                <a:ea typeface="宋体" panose="02010600030101010101" pitchFamily="2" charset="-122"/>
              </a:defRPr>
            </a:lvl1pPr>
          </a:lstStyle>
          <a:p>
            <a:pPr>
              <a:defRPr/>
            </a:pPr>
            <a:fld id="{5F4DF059-57A8-454D-9CCF-721F2042E8EB}" type="slidenum">
              <a:rPr lang="zh-CN" altLang="en-US"/>
              <a:pPr>
                <a:defRPr/>
              </a:pPr>
              <a:t>‹#›</a:t>
            </a:fld>
            <a:endParaRPr lang="en-US" altLang="zh-CN"/>
          </a:p>
        </p:txBody>
      </p:sp>
      <p:sp>
        <p:nvSpPr>
          <p:cNvPr id="1028" name="Rectangle 64">
            <a:extLst>
              <a:ext uri="{FF2B5EF4-FFF2-40B4-BE49-F238E27FC236}">
                <a16:creationId xmlns:a16="http://schemas.microsoft.com/office/drawing/2014/main" id="{DFC665BD-BBFE-4EBD-8C1B-D146E454CDF4}"/>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defRPr/>
            </a:pPr>
            <a:endParaRPr lang="zh-CN" altLang="en-US"/>
          </a:p>
        </p:txBody>
      </p:sp>
      <p:sp>
        <p:nvSpPr>
          <p:cNvPr id="1029" name="Text Box 65">
            <a:extLst>
              <a:ext uri="{FF2B5EF4-FFF2-40B4-BE49-F238E27FC236}">
                <a16:creationId xmlns:a16="http://schemas.microsoft.com/office/drawing/2014/main" id="{19ECE842-DD12-4A55-9436-1B38FA17AACA}"/>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ctr">
              <a:spcBef>
                <a:spcPct val="50000"/>
              </a:spcBef>
              <a:defRPr/>
            </a:pPr>
            <a:endParaRPr lang="zh-CN" altLang="en-US" sz="2000">
              <a:solidFill>
                <a:srgbClr val="990033"/>
              </a:solidFill>
              <a:latin typeface="Arial" charset="0"/>
              <a:ea typeface="宋体" pitchFamily="2" charset="-122"/>
            </a:endParaRPr>
          </a:p>
        </p:txBody>
      </p:sp>
      <p:graphicFrame>
        <p:nvGraphicFramePr>
          <p:cNvPr id="1030" name="Object 79">
            <a:extLst>
              <a:ext uri="{FF2B5EF4-FFF2-40B4-BE49-F238E27FC236}">
                <a16:creationId xmlns:a16="http://schemas.microsoft.com/office/drawing/2014/main" id="{7B93E0AD-ECC2-4D64-9205-1AA4FB35088D}"/>
              </a:ext>
            </a:extLst>
          </p:cNvPr>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1034" name="Clip" r:id="rId15" imgW="3154363" imgH="4708525" progId="MS_ClipArt_Gallery.2">
                  <p:embed/>
                </p:oleObj>
              </mc:Choice>
              <mc:Fallback>
                <p:oleObj name="Clip" r:id="rId15" imgW="3154363" imgH="4708525" progId="MS_ClipArt_Gallery.2">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charset="0"/>
        </a:defRPr>
      </a:lvl2pPr>
      <a:lvl3pPr algn="ctr" rtl="0" eaLnBrk="0" fontAlgn="base" hangingPunct="0">
        <a:spcBef>
          <a:spcPct val="0"/>
        </a:spcBef>
        <a:spcAft>
          <a:spcPct val="0"/>
        </a:spcAft>
        <a:defRPr sz="4000" b="1">
          <a:solidFill>
            <a:srgbClr val="003366"/>
          </a:solidFill>
          <a:latin typeface="Arial" charset="0"/>
        </a:defRPr>
      </a:lvl3pPr>
      <a:lvl4pPr algn="ctr" rtl="0" eaLnBrk="0" fontAlgn="base" hangingPunct="0">
        <a:spcBef>
          <a:spcPct val="0"/>
        </a:spcBef>
        <a:spcAft>
          <a:spcPct val="0"/>
        </a:spcAft>
        <a:defRPr sz="4000" b="1">
          <a:solidFill>
            <a:srgbClr val="003366"/>
          </a:solidFill>
          <a:latin typeface="Arial" charset="0"/>
        </a:defRPr>
      </a:lvl4pPr>
      <a:lvl5pPr algn="ctr" rtl="0" eaLnBrk="0" fontAlgn="base" hangingPunct="0">
        <a:spcBef>
          <a:spcPct val="0"/>
        </a:spcBef>
        <a:spcAft>
          <a:spcPct val="0"/>
        </a:spcAft>
        <a:defRPr sz="4000" b="1">
          <a:solidFill>
            <a:srgbClr val="003366"/>
          </a:solidFill>
          <a:latin typeface="Arial" charset="0"/>
        </a:defRPr>
      </a:lvl5pPr>
      <a:lvl6pPr marL="457200" algn="ctr" rtl="0" eaLnBrk="0" fontAlgn="base" hangingPunct="0">
        <a:spcBef>
          <a:spcPct val="0"/>
        </a:spcBef>
        <a:spcAft>
          <a:spcPct val="0"/>
        </a:spcAft>
        <a:defRPr sz="4000" b="1">
          <a:solidFill>
            <a:srgbClr val="003366"/>
          </a:solidFill>
          <a:latin typeface="Arial" charset="0"/>
        </a:defRPr>
      </a:lvl6pPr>
      <a:lvl7pPr marL="914400" algn="ctr" rtl="0" eaLnBrk="0" fontAlgn="base" hangingPunct="0">
        <a:spcBef>
          <a:spcPct val="0"/>
        </a:spcBef>
        <a:spcAft>
          <a:spcPct val="0"/>
        </a:spcAft>
        <a:defRPr sz="4000" b="1">
          <a:solidFill>
            <a:srgbClr val="003366"/>
          </a:solidFill>
          <a:latin typeface="Arial" charset="0"/>
        </a:defRPr>
      </a:lvl7pPr>
      <a:lvl8pPr marL="1371600" algn="ctr" rtl="0" eaLnBrk="0" fontAlgn="base" hangingPunct="0">
        <a:spcBef>
          <a:spcPct val="0"/>
        </a:spcBef>
        <a:spcAft>
          <a:spcPct val="0"/>
        </a:spcAft>
        <a:defRPr sz="4000" b="1">
          <a:solidFill>
            <a:srgbClr val="003366"/>
          </a:solidFill>
          <a:latin typeface="Arial" charset="0"/>
        </a:defRPr>
      </a:lvl8pPr>
      <a:lvl9pPr marL="1828800" algn="ctr" rtl="0" eaLnBrk="0" fontAlgn="base" hangingPunct="0">
        <a:spcBef>
          <a:spcPct val="0"/>
        </a:spcBef>
        <a:spcAft>
          <a:spcPct val="0"/>
        </a:spcAft>
        <a:defRPr sz="4000" b="1">
          <a:solidFill>
            <a:srgbClr val="003366"/>
          </a:solidFill>
          <a:latin typeface="Arial"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8.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F40427AA-6BB9-413F-B61F-3FF98A7704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C41FD88-C0C5-47E8-9C49-1980812BFC92}" type="slidenum">
              <a:rPr lang="zh-CN" altLang="en-US" sz="1400" b="0" smtClean="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2550786" name="Text Box 2">
            <a:extLst>
              <a:ext uri="{FF2B5EF4-FFF2-40B4-BE49-F238E27FC236}">
                <a16:creationId xmlns:a16="http://schemas.microsoft.com/office/drawing/2014/main" id="{E49CB867-2784-46EA-A001-B27E9DAB5AC0}"/>
              </a:ext>
            </a:extLst>
          </p:cNvPr>
          <p:cNvSpPr txBox="1">
            <a:spLocks noChangeArrowheads="1"/>
          </p:cNvSpPr>
          <p:nvPr/>
        </p:nvSpPr>
        <p:spPr bwMode="auto">
          <a:xfrm>
            <a:off x="381000" y="739775"/>
            <a:ext cx="8305800" cy="457200"/>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dirty="0">
                <a:effectLst>
                  <a:outerShdw blurRad="38100" dist="38100" dir="2700000" algn="tl">
                    <a:srgbClr val="C0C0C0"/>
                  </a:outerShdw>
                </a:effectLst>
                <a:latin typeface="Arial" charset="0"/>
                <a:ea typeface="宋体" pitchFamily="2" charset="-122"/>
              </a:rPr>
              <a:t>CHAPTER  11    Trees</a:t>
            </a:r>
            <a:r>
              <a:rPr kumimoji="1" lang="en-US" altLang="zh-CN" b="0" dirty="0">
                <a:latin typeface="Times New Roman" pitchFamily="18" charset="0"/>
                <a:ea typeface="宋体" pitchFamily="2" charset="-122"/>
              </a:rPr>
              <a:t>  </a:t>
            </a:r>
          </a:p>
        </p:txBody>
      </p:sp>
      <p:sp>
        <p:nvSpPr>
          <p:cNvPr id="2550787" name="Text Box 3">
            <a:extLst>
              <a:ext uri="{FF2B5EF4-FFF2-40B4-BE49-F238E27FC236}">
                <a16:creationId xmlns:a16="http://schemas.microsoft.com/office/drawing/2014/main" id="{B7E88C42-7989-4474-8C06-434DE6B057EC}"/>
              </a:ext>
            </a:extLst>
          </p:cNvPr>
          <p:cNvSpPr txBox="1">
            <a:spLocks noChangeArrowheads="1"/>
          </p:cNvSpPr>
          <p:nvPr/>
        </p:nvSpPr>
        <p:spPr bwMode="auto">
          <a:xfrm>
            <a:off x="990600" y="1635125"/>
            <a:ext cx="7685088" cy="3121025"/>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effectLst>
                  <a:outerShdw blurRad="38100" dist="38100" dir="2700000" algn="tl">
                    <a:srgbClr val="C0C0C0"/>
                  </a:outerShdw>
                </a:effectLst>
                <a:latin typeface="Arial" charset="0"/>
                <a:ea typeface="宋体" pitchFamily="2" charset="-122"/>
              </a:rPr>
              <a:t>11.1 Introduction to Trees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11.2 Applications of Trees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11.3 Tree Traversal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11.4 Spanning Trees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rPr>
              <a:t>11.5 Minimum Spanning Trees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50787">
                                            <p:txEl>
                                              <p:pRg st="0" end="0"/>
                                            </p:txEl>
                                          </p:spTgt>
                                        </p:tgtEl>
                                        <p:attrNameLst>
                                          <p:attrName>style.visibility</p:attrName>
                                        </p:attrNameLst>
                                      </p:cBhvr>
                                      <p:to>
                                        <p:strVal val="visible"/>
                                      </p:to>
                                    </p:set>
                                    <p:animEffect transition="in" filter="wipe(left)">
                                      <p:cBhvr>
                                        <p:cTn id="7" dur="500"/>
                                        <p:tgtEl>
                                          <p:spTgt spid="25507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50787">
                                            <p:txEl>
                                              <p:pRg st="1" end="1"/>
                                            </p:txEl>
                                          </p:spTgt>
                                        </p:tgtEl>
                                        <p:attrNameLst>
                                          <p:attrName>style.visibility</p:attrName>
                                        </p:attrNameLst>
                                      </p:cBhvr>
                                      <p:to>
                                        <p:strVal val="visible"/>
                                      </p:to>
                                    </p:set>
                                    <p:animEffect transition="in" filter="wipe(left)">
                                      <p:cBhvr>
                                        <p:cTn id="11" dur="500"/>
                                        <p:tgtEl>
                                          <p:spTgt spid="2550787">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50787">
                                            <p:txEl>
                                              <p:pRg st="2" end="2"/>
                                            </p:txEl>
                                          </p:spTgt>
                                        </p:tgtEl>
                                        <p:attrNameLst>
                                          <p:attrName>style.visibility</p:attrName>
                                        </p:attrNameLst>
                                      </p:cBhvr>
                                      <p:to>
                                        <p:strVal val="visible"/>
                                      </p:to>
                                    </p:set>
                                    <p:animEffect transition="in" filter="wipe(left)">
                                      <p:cBhvr>
                                        <p:cTn id="15" dur="500"/>
                                        <p:tgtEl>
                                          <p:spTgt spid="25507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50787">
                                            <p:txEl>
                                              <p:pRg st="3" end="3"/>
                                            </p:txEl>
                                          </p:spTgt>
                                        </p:tgtEl>
                                        <p:attrNameLst>
                                          <p:attrName>style.visibility</p:attrName>
                                        </p:attrNameLst>
                                      </p:cBhvr>
                                      <p:to>
                                        <p:strVal val="visible"/>
                                      </p:to>
                                    </p:set>
                                    <p:animEffect transition="in" filter="wipe(left)">
                                      <p:cBhvr>
                                        <p:cTn id="19" dur="500"/>
                                        <p:tgtEl>
                                          <p:spTgt spid="2550787">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50787">
                                            <p:txEl>
                                              <p:pRg st="4" end="4"/>
                                            </p:txEl>
                                          </p:spTgt>
                                        </p:tgtEl>
                                        <p:attrNameLst>
                                          <p:attrName>style.visibility</p:attrName>
                                        </p:attrNameLst>
                                      </p:cBhvr>
                                      <p:to>
                                        <p:strVal val="visible"/>
                                      </p:to>
                                    </p:set>
                                    <p:animEffect transition="in" filter="wipe(left)">
                                      <p:cBhvr>
                                        <p:cTn id="23" dur="500"/>
                                        <p:tgtEl>
                                          <p:spTgt spid="255078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787"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0F1B590B-5DAF-4936-B415-F1083874EA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883A74F-9B26-4D62-A98C-0A376E86FD98}" type="slidenum">
              <a:rPr lang="zh-CN" altLang="en-US" sz="1400" b="0" smtClean="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22531" name="Rectangle 2">
            <a:extLst>
              <a:ext uri="{FF2B5EF4-FFF2-40B4-BE49-F238E27FC236}">
                <a16:creationId xmlns:a16="http://schemas.microsoft.com/office/drawing/2014/main" id="{277AC305-35A7-4476-A2C4-EB0D2929D099}"/>
              </a:ext>
            </a:extLst>
          </p:cNvPr>
          <p:cNvSpPr>
            <a:spLocks noGrp="1" noChangeArrowheads="1"/>
          </p:cNvSpPr>
          <p:nvPr>
            <p:ph type="title"/>
          </p:nvPr>
        </p:nvSpPr>
        <p:spPr bwMode="auto">
          <a:xfrm>
            <a:off x="87313" y="706438"/>
            <a:ext cx="8229600" cy="490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2400">
                <a:solidFill>
                  <a:srgbClr val="FF3300"/>
                </a:solidFill>
                <a:latin typeface="Times New Roman" panose="02020603050405020304" pitchFamily="18" charset="0"/>
                <a:ea typeface="宋体" panose="02010600030101010101" pitchFamily="2" charset="-122"/>
              </a:rPr>
              <a:t>Problem:</a:t>
            </a:r>
            <a:r>
              <a:rPr lang="en-US" altLang="zh-CN" sz="2400">
                <a:latin typeface="Times New Roman" panose="02020603050405020304" pitchFamily="18" charset="0"/>
                <a:ea typeface="宋体" panose="02010600030101010101" pitchFamily="2" charset="-122"/>
              </a:rPr>
              <a:t> What if a different root is chosen?</a:t>
            </a:r>
          </a:p>
        </p:txBody>
      </p:sp>
      <p:grpSp>
        <p:nvGrpSpPr>
          <p:cNvPr id="22532" name="Group 3">
            <a:extLst>
              <a:ext uri="{FF2B5EF4-FFF2-40B4-BE49-F238E27FC236}">
                <a16:creationId xmlns:a16="http://schemas.microsoft.com/office/drawing/2014/main" id="{D804CD7A-1F65-426D-9A2A-9F34CBA8FA3F}"/>
              </a:ext>
            </a:extLst>
          </p:cNvPr>
          <p:cNvGrpSpPr>
            <a:grpSpLocks/>
          </p:cNvGrpSpPr>
          <p:nvPr/>
        </p:nvGrpSpPr>
        <p:grpSpPr bwMode="auto">
          <a:xfrm>
            <a:off x="2987675" y="1628775"/>
            <a:ext cx="2435225" cy="2819400"/>
            <a:chOff x="3554" y="1920"/>
            <a:chExt cx="1534" cy="1776"/>
          </a:xfrm>
        </p:grpSpPr>
        <p:grpSp>
          <p:nvGrpSpPr>
            <p:cNvPr id="22533" name="Group 4">
              <a:extLst>
                <a:ext uri="{FF2B5EF4-FFF2-40B4-BE49-F238E27FC236}">
                  <a16:creationId xmlns:a16="http://schemas.microsoft.com/office/drawing/2014/main" id="{1062A218-FBA3-4C4C-B77D-B841AB1A2175}"/>
                </a:ext>
              </a:extLst>
            </p:cNvPr>
            <p:cNvGrpSpPr>
              <a:grpSpLocks/>
            </p:cNvGrpSpPr>
            <p:nvPr/>
          </p:nvGrpSpPr>
          <p:grpSpPr bwMode="auto">
            <a:xfrm>
              <a:off x="3554" y="2928"/>
              <a:ext cx="144" cy="768"/>
              <a:chOff x="576" y="1248"/>
              <a:chExt cx="144" cy="768"/>
            </a:xfrm>
          </p:grpSpPr>
          <p:sp>
            <p:nvSpPr>
              <p:cNvPr id="22545" name="Oval 5">
                <a:extLst>
                  <a:ext uri="{FF2B5EF4-FFF2-40B4-BE49-F238E27FC236}">
                    <a16:creationId xmlns:a16="http://schemas.microsoft.com/office/drawing/2014/main" id="{53D25D61-DD9D-4ADD-AFC5-BF44FB64B945}"/>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2546" name="Line 6">
                <a:extLst>
                  <a:ext uri="{FF2B5EF4-FFF2-40B4-BE49-F238E27FC236}">
                    <a16:creationId xmlns:a16="http://schemas.microsoft.com/office/drawing/2014/main" id="{139CB290-3F87-48A2-B0E4-47051C1B148E}"/>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Oval 7">
                <a:extLst>
                  <a:ext uri="{FF2B5EF4-FFF2-40B4-BE49-F238E27FC236}">
                    <a16:creationId xmlns:a16="http://schemas.microsoft.com/office/drawing/2014/main" id="{13643E5E-6E38-4D84-9EB9-908C002A4E23}"/>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2534" name="Group 8">
              <a:extLst>
                <a:ext uri="{FF2B5EF4-FFF2-40B4-BE49-F238E27FC236}">
                  <a16:creationId xmlns:a16="http://schemas.microsoft.com/office/drawing/2014/main" id="{1E86580E-84DB-4CED-9FF2-0DD97DCEEC8D}"/>
                </a:ext>
              </a:extLst>
            </p:cNvPr>
            <p:cNvGrpSpPr>
              <a:grpSpLocks/>
            </p:cNvGrpSpPr>
            <p:nvPr/>
          </p:nvGrpSpPr>
          <p:grpSpPr bwMode="auto">
            <a:xfrm>
              <a:off x="4130" y="2256"/>
              <a:ext cx="144" cy="768"/>
              <a:chOff x="576" y="1248"/>
              <a:chExt cx="144" cy="768"/>
            </a:xfrm>
          </p:grpSpPr>
          <p:sp>
            <p:nvSpPr>
              <p:cNvPr id="22542" name="Oval 9">
                <a:extLst>
                  <a:ext uri="{FF2B5EF4-FFF2-40B4-BE49-F238E27FC236}">
                    <a16:creationId xmlns:a16="http://schemas.microsoft.com/office/drawing/2014/main" id="{31378971-DCE9-4619-93A5-C4A52A6ECD5C}"/>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2543" name="Line 10">
                <a:extLst>
                  <a:ext uri="{FF2B5EF4-FFF2-40B4-BE49-F238E27FC236}">
                    <a16:creationId xmlns:a16="http://schemas.microsoft.com/office/drawing/2014/main" id="{617A6EC2-0066-48FD-8618-53753FF0F640}"/>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Oval 11">
                <a:extLst>
                  <a:ext uri="{FF2B5EF4-FFF2-40B4-BE49-F238E27FC236}">
                    <a16:creationId xmlns:a16="http://schemas.microsoft.com/office/drawing/2014/main" id="{AA4338EE-0EDB-4DBC-919E-0A1520B8ACC5}"/>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2535" name="Group 12">
              <a:extLst>
                <a:ext uri="{FF2B5EF4-FFF2-40B4-BE49-F238E27FC236}">
                  <a16:creationId xmlns:a16="http://schemas.microsoft.com/office/drawing/2014/main" id="{BC79577A-1B8B-41A4-975D-ACC395060546}"/>
                </a:ext>
              </a:extLst>
            </p:cNvPr>
            <p:cNvGrpSpPr>
              <a:grpSpLocks/>
            </p:cNvGrpSpPr>
            <p:nvPr/>
          </p:nvGrpSpPr>
          <p:grpSpPr bwMode="auto">
            <a:xfrm>
              <a:off x="4658" y="2256"/>
              <a:ext cx="144" cy="768"/>
              <a:chOff x="576" y="1248"/>
              <a:chExt cx="144" cy="768"/>
            </a:xfrm>
          </p:grpSpPr>
          <p:sp>
            <p:nvSpPr>
              <p:cNvPr id="22539" name="Oval 13">
                <a:extLst>
                  <a:ext uri="{FF2B5EF4-FFF2-40B4-BE49-F238E27FC236}">
                    <a16:creationId xmlns:a16="http://schemas.microsoft.com/office/drawing/2014/main" id="{315B90A1-9BF4-42CC-AEB1-4401AC105A60}"/>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2540" name="Line 14">
                <a:extLst>
                  <a:ext uri="{FF2B5EF4-FFF2-40B4-BE49-F238E27FC236}">
                    <a16:creationId xmlns:a16="http://schemas.microsoft.com/office/drawing/2014/main" id="{3BD337D4-3032-407A-8D1B-D7CB9C2E0176}"/>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Oval 15">
                <a:extLst>
                  <a:ext uri="{FF2B5EF4-FFF2-40B4-BE49-F238E27FC236}">
                    <a16:creationId xmlns:a16="http://schemas.microsoft.com/office/drawing/2014/main" id="{D1CF8A12-7858-4550-A079-7386790AE4D1}"/>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22536" name="Line 16">
              <a:extLst>
                <a:ext uri="{FF2B5EF4-FFF2-40B4-BE49-F238E27FC236}">
                  <a16:creationId xmlns:a16="http://schemas.microsoft.com/office/drawing/2014/main" id="{ABC73E47-697C-43BB-91B0-979412A8D1D5}"/>
                </a:ext>
              </a:extLst>
            </p:cNvPr>
            <p:cNvSpPr>
              <a:spLocks noChangeShapeType="1"/>
            </p:cNvSpPr>
            <p:nvPr/>
          </p:nvSpPr>
          <p:spPr bwMode="auto">
            <a:xfrm>
              <a:off x="4226" y="2352"/>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7" name="Line 17">
              <a:extLst>
                <a:ext uri="{FF2B5EF4-FFF2-40B4-BE49-F238E27FC236}">
                  <a16:creationId xmlns:a16="http://schemas.microsoft.com/office/drawing/2014/main" id="{07028554-94D8-4204-9E10-F881394B79D9}"/>
                </a:ext>
              </a:extLst>
            </p:cNvPr>
            <p:cNvSpPr>
              <a:spLocks noChangeShapeType="1"/>
            </p:cNvSpPr>
            <p:nvPr/>
          </p:nvSpPr>
          <p:spPr bwMode="auto">
            <a:xfrm flipH="1">
              <a:off x="3650" y="2352"/>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Text Box 18">
              <a:extLst>
                <a:ext uri="{FF2B5EF4-FFF2-40B4-BE49-F238E27FC236}">
                  <a16:creationId xmlns:a16="http://schemas.microsoft.com/office/drawing/2014/main" id="{E94A0FBA-09CD-4CDC-A959-27CBFCCCF4E0}"/>
                </a:ext>
              </a:extLst>
            </p:cNvPr>
            <p:cNvSpPr txBox="1">
              <a:spLocks noChangeArrowheads="1"/>
            </p:cNvSpPr>
            <p:nvPr/>
          </p:nvSpPr>
          <p:spPr bwMode="auto">
            <a:xfrm>
              <a:off x="4418" y="1920"/>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3E919A1C-CD07-42AD-947F-18692BF8E2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CEC4AFA-D0BC-491F-B2D6-7E9203CD4CAE}" type="slidenum">
              <a:rPr lang="zh-CN" altLang="en-US" sz="1400" b="0" smtClean="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grpSp>
        <p:nvGrpSpPr>
          <p:cNvPr id="24579" name="Group 3">
            <a:extLst>
              <a:ext uri="{FF2B5EF4-FFF2-40B4-BE49-F238E27FC236}">
                <a16:creationId xmlns:a16="http://schemas.microsoft.com/office/drawing/2014/main" id="{90F99855-4341-4992-8525-04BF8CC9652B}"/>
              </a:ext>
            </a:extLst>
          </p:cNvPr>
          <p:cNvGrpSpPr>
            <a:grpSpLocks/>
          </p:cNvGrpSpPr>
          <p:nvPr/>
        </p:nvGrpSpPr>
        <p:grpSpPr bwMode="auto">
          <a:xfrm>
            <a:off x="3014663" y="1700213"/>
            <a:ext cx="2133600" cy="4114800"/>
            <a:chOff x="2592" y="1056"/>
            <a:chExt cx="1344" cy="2592"/>
          </a:xfrm>
        </p:grpSpPr>
        <p:grpSp>
          <p:nvGrpSpPr>
            <p:cNvPr id="24581" name="Group 4">
              <a:extLst>
                <a:ext uri="{FF2B5EF4-FFF2-40B4-BE49-F238E27FC236}">
                  <a16:creationId xmlns:a16="http://schemas.microsoft.com/office/drawing/2014/main" id="{7D078534-D8DA-44B9-976F-4D1F58DC0791}"/>
                </a:ext>
              </a:extLst>
            </p:cNvPr>
            <p:cNvGrpSpPr>
              <a:grpSpLocks/>
            </p:cNvGrpSpPr>
            <p:nvPr/>
          </p:nvGrpSpPr>
          <p:grpSpPr bwMode="auto">
            <a:xfrm>
              <a:off x="2592" y="2880"/>
              <a:ext cx="144" cy="768"/>
              <a:chOff x="576" y="1248"/>
              <a:chExt cx="144" cy="768"/>
            </a:xfrm>
          </p:grpSpPr>
          <p:sp>
            <p:nvSpPr>
              <p:cNvPr id="24593" name="Oval 5">
                <a:extLst>
                  <a:ext uri="{FF2B5EF4-FFF2-40B4-BE49-F238E27FC236}">
                    <a16:creationId xmlns:a16="http://schemas.microsoft.com/office/drawing/2014/main" id="{7A08BEA6-6D09-4C20-AD14-DEFF7ECBCADE}"/>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4594" name="Line 6">
                <a:extLst>
                  <a:ext uri="{FF2B5EF4-FFF2-40B4-BE49-F238E27FC236}">
                    <a16:creationId xmlns:a16="http://schemas.microsoft.com/office/drawing/2014/main" id="{D8FC073E-AE28-4949-8794-264347131514}"/>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Oval 7">
                <a:extLst>
                  <a:ext uri="{FF2B5EF4-FFF2-40B4-BE49-F238E27FC236}">
                    <a16:creationId xmlns:a16="http://schemas.microsoft.com/office/drawing/2014/main" id="{D0A69837-ECCB-4612-9F9B-BCE53AFD9261}"/>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4582" name="Group 8">
              <a:extLst>
                <a:ext uri="{FF2B5EF4-FFF2-40B4-BE49-F238E27FC236}">
                  <a16:creationId xmlns:a16="http://schemas.microsoft.com/office/drawing/2014/main" id="{3D5AB2D8-8675-4DB1-91E1-EE6B0D2CB508}"/>
                </a:ext>
              </a:extLst>
            </p:cNvPr>
            <p:cNvGrpSpPr>
              <a:grpSpLocks/>
            </p:cNvGrpSpPr>
            <p:nvPr/>
          </p:nvGrpSpPr>
          <p:grpSpPr bwMode="auto">
            <a:xfrm>
              <a:off x="3168" y="2208"/>
              <a:ext cx="144" cy="768"/>
              <a:chOff x="576" y="1248"/>
              <a:chExt cx="144" cy="768"/>
            </a:xfrm>
          </p:grpSpPr>
          <p:sp>
            <p:nvSpPr>
              <p:cNvPr id="24590" name="Oval 9">
                <a:extLst>
                  <a:ext uri="{FF2B5EF4-FFF2-40B4-BE49-F238E27FC236}">
                    <a16:creationId xmlns:a16="http://schemas.microsoft.com/office/drawing/2014/main" id="{F83EDBC4-5F92-4356-ACDD-80A2D61B8DAC}"/>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4591" name="Line 10">
                <a:extLst>
                  <a:ext uri="{FF2B5EF4-FFF2-40B4-BE49-F238E27FC236}">
                    <a16:creationId xmlns:a16="http://schemas.microsoft.com/office/drawing/2014/main" id="{4F249FD8-457C-43D9-B7B0-3DDA068FAE05}"/>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Oval 11">
                <a:extLst>
                  <a:ext uri="{FF2B5EF4-FFF2-40B4-BE49-F238E27FC236}">
                    <a16:creationId xmlns:a16="http://schemas.microsoft.com/office/drawing/2014/main" id="{7FB6C873-A8CC-4427-96CC-8E578848A8D2}"/>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4583" name="Group 12">
              <a:extLst>
                <a:ext uri="{FF2B5EF4-FFF2-40B4-BE49-F238E27FC236}">
                  <a16:creationId xmlns:a16="http://schemas.microsoft.com/office/drawing/2014/main" id="{A624AA25-E3F1-4222-B5A8-8C58D8B44D1E}"/>
                </a:ext>
              </a:extLst>
            </p:cNvPr>
            <p:cNvGrpSpPr>
              <a:grpSpLocks/>
            </p:cNvGrpSpPr>
            <p:nvPr/>
          </p:nvGrpSpPr>
          <p:grpSpPr bwMode="auto">
            <a:xfrm>
              <a:off x="3792" y="1152"/>
              <a:ext cx="144" cy="768"/>
              <a:chOff x="576" y="1248"/>
              <a:chExt cx="144" cy="768"/>
            </a:xfrm>
          </p:grpSpPr>
          <p:sp>
            <p:nvSpPr>
              <p:cNvPr id="24587" name="Oval 13">
                <a:extLst>
                  <a:ext uri="{FF2B5EF4-FFF2-40B4-BE49-F238E27FC236}">
                    <a16:creationId xmlns:a16="http://schemas.microsoft.com/office/drawing/2014/main" id="{697B0C98-BF3C-421A-B77E-3DED0F2B7749}"/>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4588" name="Line 14">
                <a:extLst>
                  <a:ext uri="{FF2B5EF4-FFF2-40B4-BE49-F238E27FC236}">
                    <a16:creationId xmlns:a16="http://schemas.microsoft.com/office/drawing/2014/main" id="{CF415067-51CE-4590-9F67-2E6606D20750}"/>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Oval 15">
                <a:extLst>
                  <a:ext uri="{FF2B5EF4-FFF2-40B4-BE49-F238E27FC236}">
                    <a16:creationId xmlns:a16="http://schemas.microsoft.com/office/drawing/2014/main" id="{64976CE4-F49E-4972-A629-260E7A9859B1}"/>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24584" name="Line 16">
              <a:extLst>
                <a:ext uri="{FF2B5EF4-FFF2-40B4-BE49-F238E27FC236}">
                  <a16:creationId xmlns:a16="http://schemas.microsoft.com/office/drawing/2014/main" id="{1E7E7553-74A6-4E42-B90E-31C6843909AC}"/>
                </a:ext>
              </a:extLst>
            </p:cNvPr>
            <p:cNvSpPr>
              <a:spLocks noChangeShapeType="1"/>
            </p:cNvSpPr>
            <p:nvPr/>
          </p:nvSpPr>
          <p:spPr bwMode="auto">
            <a:xfrm flipV="1">
              <a:off x="3312" y="187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Line 17">
              <a:extLst>
                <a:ext uri="{FF2B5EF4-FFF2-40B4-BE49-F238E27FC236}">
                  <a16:creationId xmlns:a16="http://schemas.microsoft.com/office/drawing/2014/main" id="{65E483E2-A3DC-4B4B-ABFE-885EE3621DA3}"/>
                </a:ext>
              </a:extLst>
            </p:cNvPr>
            <p:cNvSpPr>
              <a:spLocks noChangeShapeType="1"/>
            </p:cNvSpPr>
            <p:nvPr/>
          </p:nvSpPr>
          <p:spPr bwMode="auto">
            <a:xfrm flipH="1">
              <a:off x="2688" y="2304"/>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6" name="Text Box 18">
              <a:extLst>
                <a:ext uri="{FF2B5EF4-FFF2-40B4-BE49-F238E27FC236}">
                  <a16:creationId xmlns:a16="http://schemas.microsoft.com/office/drawing/2014/main" id="{1082E054-C09B-41E0-B541-81251EE726AF}"/>
                </a:ext>
              </a:extLst>
            </p:cNvPr>
            <p:cNvSpPr txBox="1">
              <a:spLocks noChangeArrowheads="1"/>
            </p:cNvSpPr>
            <p:nvPr/>
          </p:nvSpPr>
          <p:spPr bwMode="auto">
            <a:xfrm>
              <a:off x="3072" y="1056"/>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grpSp>
      <p:sp>
        <p:nvSpPr>
          <p:cNvPr id="24580" name="Rectangle 20">
            <a:extLst>
              <a:ext uri="{FF2B5EF4-FFF2-40B4-BE49-F238E27FC236}">
                <a16:creationId xmlns:a16="http://schemas.microsoft.com/office/drawing/2014/main" id="{ECD26428-1650-4F13-A8BF-90C57EE61E2C}"/>
              </a:ext>
            </a:extLst>
          </p:cNvPr>
          <p:cNvSpPr>
            <a:spLocks noGrp="1" noChangeArrowheads="1"/>
          </p:cNvSpPr>
          <p:nvPr>
            <p:ph type="title"/>
          </p:nvPr>
        </p:nvSpPr>
        <p:spPr bwMode="auto">
          <a:xfrm>
            <a:off x="87313" y="7064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2400">
                <a:solidFill>
                  <a:srgbClr val="FF3300"/>
                </a:solidFill>
                <a:latin typeface="Times New Roman" panose="02020603050405020304" pitchFamily="18" charset="0"/>
                <a:ea typeface="宋体" panose="02010600030101010101" pitchFamily="2" charset="-122"/>
              </a:rPr>
              <a:t>Problem:</a:t>
            </a:r>
            <a:r>
              <a:rPr lang="en-US" altLang="zh-CN" sz="2400">
                <a:latin typeface="Times New Roman" panose="02020603050405020304" pitchFamily="18" charset="0"/>
                <a:ea typeface="宋体" panose="02010600030101010101" pitchFamily="2" charset="-122"/>
              </a:rPr>
              <a:t> What if a different root is chosen?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DDE25931-CD7E-491C-A5F7-06F64837EA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11F7F80-0648-477C-A844-D5B6DCFE5F60}" type="slidenum">
              <a:rPr lang="zh-CN" altLang="en-US" sz="1400" b="0" smtClean="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sp>
        <p:nvSpPr>
          <p:cNvPr id="2492418" name="Rectangle 2">
            <a:extLst>
              <a:ext uri="{FF2B5EF4-FFF2-40B4-BE49-F238E27FC236}">
                <a16:creationId xmlns:a16="http://schemas.microsoft.com/office/drawing/2014/main" id="{31811EA6-53DB-45A3-9A9E-45BD43D5AA01}"/>
              </a:ext>
            </a:extLst>
          </p:cNvPr>
          <p:cNvSpPr>
            <a:spLocks noGrp="1" noChangeArrowheads="1"/>
          </p:cNvSpPr>
          <p:nvPr>
            <p:ph type="title"/>
          </p:nvPr>
        </p:nvSpPr>
        <p:spPr bwMode="auto">
          <a:xfrm>
            <a:off x="457200" y="995363"/>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200">
                <a:solidFill>
                  <a:srgbClr val="0000FF"/>
                </a:solidFill>
                <a:ea typeface="宋体" panose="02010600030101010101" pitchFamily="2" charset="-122"/>
              </a:rPr>
              <a:t>Terminology for trees</a:t>
            </a:r>
          </a:p>
        </p:txBody>
      </p:sp>
      <p:sp>
        <p:nvSpPr>
          <p:cNvPr id="2492419" name="Rectangle 3">
            <a:extLst>
              <a:ext uri="{FF2B5EF4-FFF2-40B4-BE49-F238E27FC236}">
                <a16:creationId xmlns:a16="http://schemas.microsoft.com/office/drawing/2014/main" id="{9F69FFEB-4B84-47D6-82D0-7E0AFE131712}"/>
              </a:ext>
            </a:extLst>
          </p:cNvPr>
          <p:cNvSpPr>
            <a:spLocks noGrp="1" noChangeArrowheads="1"/>
          </p:cNvSpPr>
          <p:nvPr>
            <p:ph type="body" idx="1"/>
          </p:nvPr>
        </p:nvSpPr>
        <p:spPr bwMode="auto">
          <a:xfrm>
            <a:off x="1538288" y="1844675"/>
            <a:ext cx="6562725" cy="2663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buClr>
                <a:schemeClr val="tx1"/>
              </a:buClr>
              <a:buFont typeface="Wingdings" panose="05000000000000000000" pitchFamily="2" charset="2"/>
              <a:buChar char="u"/>
            </a:pPr>
            <a:r>
              <a:rPr lang="zh-CN" altLang="en-US" sz="2400" b="1">
                <a:ea typeface="宋体" panose="02010600030101010101" pitchFamily="2" charset="-122"/>
              </a:rPr>
              <a:t>  </a:t>
            </a:r>
            <a:r>
              <a:rPr lang="en-US" altLang="zh-CN" sz="2400" b="1">
                <a:ea typeface="宋体" panose="02010600030101010101" pitchFamily="2" charset="-122"/>
              </a:rPr>
              <a:t>Parents vs. Children</a:t>
            </a:r>
          </a:p>
          <a:p>
            <a:pPr>
              <a:spcBef>
                <a:spcPct val="50000"/>
              </a:spcBef>
              <a:buClr>
                <a:schemeClr val="tx1"/>
              </a:buClr>
              <a:buFont typeface="Wingdings" panose="05000000000000000000" pitchFamily="2" charset="2"/>
              <a:buChar char="u"/>
            </a:pPr>
            <a:r>
              <a:rPr lang="en-US" altLang="zh-CN" sz="2400" b="1">
                <a:ea typeface="宋体" panose="02010600030101010101" pitchFamily="2" charset="-122"/>
              </a:rPr>
              <a:t>  Siblings</a:t>
            </a:r>
          </a:p>
          <a:p>
            <a:pPr>
              <a:spcBef>
                <a:spcPct val="50000"/>
              </a:spcBef>
              <a:buClr>
                <a:schemeClr val="tx1"/>
              </a:buClr>
              <a:buFont typeface="Wingdings" panose="05000000000000000000" pitchFamily="2" charset="2"/>
              <a:buChar char="u"/>
            </a:pPr>
            <a:r>
              <a:rPr lang="en-US" altLang="zh-CN" sz="2400" b="1">
                <a:ea typeface="宋体" panose="02010600030101010101" pitchFamily="2" charset="-122"/>
              </a:rPr>
              <a:t>  Ancestor vs. Descendants</a:t>
            </a:r>
          </a:p>
          <a:p>
            <a:pPr>
              <a:spcBef>
                <a:spcPct val="50000"/>
              </a:spcBef>
              <a:buClr>
                <a:schemeClr val="tx1"/>
              </a:buClr>
              <a:buFont typeface="Wingdings" panose="05000000000000000000" pitchFamily="2" charset="2"/>
              <a:buChar char="u"/>
            </a:pPr>
            <a:r>
              <a:rPr lang="en-US" altLang="zh-CN" sz="2400" b="1">
                <a:ea typeface="宋体" panose="02010600030101010101" pitchFamily="2" charset="-122"/>
              </a:rPr>
              <a:t>  Root, leaf, and internal vertices</a:t>
            </a:r>
          </a:p>
          <a:p>
            <a:pPr>
              <a:spcBef>
                <a:spcPct val="50000"/>
              </a:spcBef>
              <a:buClr>
                <a:schemeClr val="tx1"/>
              </a:buClr>
              <a:buFont typeface="Wingdings" panose="05000000000000000000" pitchFamily="2" charset="2"/>
              <a:buChar char="u"/>
            </a:pPr>
            <a:r>
              <a:rPr lang="en-US" altLang="zh-CN" sz="2400" b="1">
                <a:ea typeface="宋体" panose="02010600030101010101" pitchFamily="2" charset="-122"/>
              </a:rPr>
              <a:t>  Subtrees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92418"/>
                                        </p:tgtEl>
                                        <p:attrNameLst>
                                          <p:attrName>style.visibility</p:attrName>
                                        </p:attrNameLst>
                                      </p:cBhvr>
                                      <p:to>
                                        <p:strVal val="visible"/>
                                      </p:to>
                                    </p:set>
                                    <p:animEffect transition="in" filter="wipe(left)">
                                      <p:cBhvr>
                                        <p:cTn id="7" dur="500"/>
                                        <p:tgtEl>
                                          <p:spTgt spid="2492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2419"/>
                                        </p:tgtEl>
                                        <p:attrNameLst>
                                          <p:attrName>style.visibility</p:attrName>
                                        </p:attrNameLst>
                                      </p:cBhvr>
                                      <p:to>
                                        <p:strVal val="visible"/>
                                      </p:to>
                                    </p:set>
                                    <p:animEffect transition="in" filter="wipe(left)">
                                      <p:cBhvr>
                                        <p:cTn id="12" dur="500"/>
                                        <p:tgtEl>
                                          <p:spTgt spid="2492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418" grpId="0"/>
      <p:bldP spid="24924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7D137C8B-6430-4671-8A00-CC9CB9A19F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102ABCC-301F-47E8-93D8-9CEA9B0A63D8}" type="slidenum">
              <a:rPr lang="zh-CN" altLang="en-US" sz="1400" b="0" smtClean="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grpSp>
        <p:nvGrpSpPr>
          <p:cNvPr id="2" name="Group 2">
            <a:extLst>
              <a:ext uri="{FF2B5EF4-FFF2-40B4-BE49-F238E27FC236}">
                <a16:creationId xmlns:a16="http://schemas.microsoft.com/office/drawing/2014/main" id="{FF5D4C42-AE7C-45D4-B4BA-5BD108F563D6}"/>
              </a:ext>
            </a:extLst>
          </p:cNvPr>
          <p:cNvGrpSpPr>
            <a:grpSpLocks/>
          </p:cNvGrpSpPr>
          <p:nvPr/>
        </p:nvGrpSpPr>
        <p:grpSpPr bwMode="auto">
          <a:xfrm>
            <a:off x="0" y="1828800"/>
            <a:ext cx="9144000" cy="4019550"/>
            <a:chOff x="0" y="1152"/>
            <a:chExt cx="5760" cy="2532"/>
          </a:xfrm>
        </p:grpSpPr>
        <p:sp>
          <p:nvSpPr>
            <p:cNvPr id="28677" name="Rectangle 3">
              <a:extLst>
                <a:ext uri="{FF2B5EF4-FFF2-40B4-BE49-F238E27FC236}">
                  <a16:creationId xmlns:a16="http://schemas.microsoft.com/office/drawing/2014/main" id="{6C16E6B2-8907-4E3B-BE56-C3364DB88A5F}"/>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78" name="Rectangle 4">
              <a:extLst>
                <a:ext uri="{FF2B5EF4-FFF2-40B4-BE49-F238E27FC236}">
                  <a16:creationId xmlns:a16="http://schemas.microsoft.com/office/drawing/2014/main" id="{34D720FB-D54F-4663-BCC9-D14CD9523A46}"/>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79" name="Rectangle 5">
              <a:extLst>
                <a:ext uri="{FF2B5EF4-FFF2-40B4-BE49-F238E27FC236}">
                  <a16:creationId xmlns:a16="http://schemas.microsoft.com/office/drawing/2014/main" id="{1879CCBD-CCFB-4F25-88EC-FC5F04F315C0}"/>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80" name="Rectangle 6">
              <a:extLst>
                <a:ext uri="{FF2B5EF4-FFF2-40B4-BE49-F238E27FC236}">
                  <a16:creationId xmlns:a16="http://schemas.microsoft.com/office/drawing/2014/main" id="{B46E8BC3-9F2A-4732-8D6B-9167A7404B06}"/>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81" name="Rectangle 7">
              <a:extLst>
                <a:ext uri="{FF2B5EF4-FFF2-40B4-BE49-F238E27FC236}">
                  <a16:creationId xmlns:a16="http://schemas.microsoft.com/office/drawing/2014/main" id="{D4EFA150-DCBB-4313-B28E-ADE62A466434}"/>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82" name="Rectangle 8">
              <a:extLst>
                <a:ext uri="{FF2B5EF4-FFF2-40B4-BE49-F238E27FC236}">
                  <a16:creationId xmlns:a16="http://schemas.microsoft.com/office/drawing/2014/main" id="{DC0E957B-5A77-4A5A-912C-50C7CEE983BD}"/>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83" name="Rectangle 9">
              <a:extLst>
                <a:ext uri="{FF2B5EF4-FFF2-40B4-BE49-F238E27FC236}">
                  <a16:creationId xmlns:a16="http://schemas.microsoft.com/office/drawing/2014/main" id="{2CF6E3D4-5F4A-4F28-AE3B-F1076BCF20F9}"/>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8684" name="Rectangle 10">
              <a:extLst>
                <a:ext uri="{FF2B5EF4-FFF2-40B4-BE49-F238E27FC236}">
                  <a16:creationId xmlns:a16="http://schemas.microsoft.com/office/drawing/2014/main" id="{077A94B7-B6DF-4126-8EE7-5E4539299545}"/>
                </a:ext>
              </a:extLst>
            </p:cNvPr>
            <p:cNvSpPr>
              <a:spLocks noChangeArrowheads="1"/>
            </p:cNvSpPr>
            <p:nvPr/>
          </p:nvSpPr>
          <p:spPr bwMode="auto">
            <a:xfrm>
              <a:off x="0" y="124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28685" name="Line 11">
              <a:extLst>
                <a:ext uri="{FF2B5EF4-FFF2-40B4-BE49-F238E27FC236}">
                  <a16:creationId xmlns:a16="http://schemas.microsoft.com/office/drawing/2014/main" id="{D6A0EA26-4285-4383-A63B-68D0A954484D}"/>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12">
              <a:extLst>
                <a:ext uri="{FF2B5EF4-FFF2-40B4-BE49-F238E27FC236}">
                  <a16:creationId xmlns:a16="http://schemas.microsoft.com/office/drawing/2014/main" id="{E2A9DF7F-CF40-4E4C-BD56-7447D5A96641}"/>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Line 13">
              <a:extLst>
                <a:ext uri="{FF2B5EF4-FFF2-40B4-BE49-F238E27FC236}">
                  <a16:creationId xmlns:a16="http://schemas.microsoft.com/office/drawing/2014/main" id="{D48A1B5C-40A3-431D-B2BD-7834DAF3CAE4}"/>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8" name="Line 14">
              <a:extLst>
                <a:ext uri="{FF2B5EF4-FFF2-40B4-BE49-F238E27FC236}">
                  <a16:creationId xmlns:a16="http://schemas.microsoft.com/office/drawing/2014/main" id="{C8C835B2-F093-4D08-A273-125AADAD59FA}"/>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9" name="Line 15">
              <a:extLst>
                <a:ext uri="{FF2B5EF4-FFF2-40B4-BE49-F238E27FC236}">
                  <a16:creationId xmlns:a16="http://schemas.microsoft.com/office/drawing/2014/main" id="{6F9DE2B4-733A-4A0E-A971-8DCFC8BBCB5A}"/>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16">
              <a:extLst>
                <a:ext uri="{FF2B5EF4-FFF2-40B4-BE49-F238E27FC236}">
                  <a16:creationId xmlns:a16="http://schemas.microsoft.com/office/drawing/2014/main" id="{2B218968-AC46-4A87-ABFD-60F56FCCCCB4}"/>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94481" name="Text Box 17">
            <a:extLst>
              <a:ext uri="{FF2B5EF4-FFF2-40B4-BE49-F238E27FC236}">
                <a16:creationId xmlns:a16="http://schemas.microsoft.com/office/drawing/2014/main" id="{2CC2B4DA-26A9-4414-97E6-1D618F91CFD6}"/>
              </a:ext>
            </a:extLst>
          </p:cNvPr>
          <p:cNvSpPr txBox="1">
            <a:spLocks noChangeArrowheads="1"/>
          </p:cNvSpPr>
          <p:nvPr/>
        </p:nvSpPr>
        <p:spPr bwMode="auto">
          <a:xfrm>
            <a:off x="1371600" y="555625"/>
            <a:ext cx="640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kumimoji="1" lang="en-US" altLang="zh-CN" sz="3600">
                <a:solidFill>
                  <a:schemeClr val="tx2"/>
                </a:solidFill>
                <a:latin typeface="Arial" panose="020B0604020202020204" pitchFamily="34" charset="0"/>
                <a:ea typeface="宋体" panose="02010600030101010101" pitchFamily="2" charset="-122"/>
              </a:rPr>
              <a:t>Jake’s Pizza Shop Tree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94481"/>
                                        </p:tgtEl>
                                        <p:attrNameLst>
                                          <p:attrName>style.visibility</p:attrName>
                                        </p:attrNameLst>
                                      </p:cBhvr>
                                      <p:to>
                                        <p:strVal val="visible"/>
                                      </p:to>
                                    </p:set>
                                    <p:animEffect transition="in" filter="wipe(left)">
                                      <p:cBhvr>
                                        <p:cTn id="7" dur="500"/>
                                        <p:tgtEl>
                                          <p:spTgt spid="24944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44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EA21DE57-65CA-4998-AAE9-183C834042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ABB9CA0-2E39-41B0-917D-C28395535B5E}" type="slidenum">
              <a:rPr lang="zh-CN" altLang="en-US" sz="1400" b="0" smtClean="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sp>
        <p:nvSpPr>
          <p:cNvPr id="2496514" name="Rectangle 2">
            <a:extLst>
              <a:ext uri="{FF2B5EF4-FFF2-40B4-BE49-F238E27FC236}">
                <a16:creationId xmlns:a16="http://schemas.microsoft.com/office/drawing/2014/main" id="{78F1C602-5D1D-4B95-89BE-8D0D343860D5}"/>
              </a:ext>
            </a:extLst>
          </p:cNvPr>
          <p:cNvSpPr>
            <a:spLocks noGrp="1" noChangeArrowheads="1"/>
          </p:cNvSpPr>
          <p:nvPr>
            <p:ph type="title"/>
          </p:nvPr>
        </p:nvSpPr>
        <p:spPr bwMode="auto">
          <a:xfrm>
            <a:off x="285750" y="280988"/>
            <a:ext cx="843915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a:solidFill>
                  <a:srgbClr val="0000FF"/>
                </a:solidFill>
                <a:ea typeface="宋体" panose="02010600030101010101" pitchFamily="2" charset="-122"/>
              </a:rPr>
              <a:t>Parent</a:t>
            </a:r>
          </a:p>
        </p:txBody>
      </p:sp>
      <p:sp>
        <p:nvSpPr>
          <p:cNvPr id="2496515" name="Rectangle 3">
            <a:extLst>
              <a:ext uri="{FF2B5EF4-FFF2-40B4-BE49-F238E27FC236}">
                <a16:creationId xmlns:a16="http://schemas.microsoft.com/office/drawing/2014/main" id="{F7247709-C4D1-4862-966B-4767DC2E1F8A}"/>
              </a:ext>
            </a:extLst>
          </p:cNvPr>
          <p:cNvSpPr>
            <a:spLocks noGrp="1" noChangeArrowheads="1"/>
          </p:cNvSpPr>
          <p:nvPr>
            <p:ph type="body" idx="1"/>
          </p:nvPr>
        </p:nvSpPr>
        <p:spPr bwMode="auto">
          <a:xfrm>
            <a:off x="0" y="857250"/>
            <a:ext cx="8643938"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a:t>
            </a:r>
            <a:r>
              <a:rPr lang="en-US" altLang="zh-CN" sz="2400" b="1" i="1">
                <a:solidFill>
                  <a:srgbClr val="3366FF"/>
                </a:solidFill>
                <a:latin typeface="Times New Roman" panose="02020603050405020304" pitchFamily="18" charset="0"/>
                <a:ea typeface="宋体" panose="02010600030101010101" pitchFamily="2" charset="-122"/>
              </a:rPr>
              <a:t>parent of a non-root vertex</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v</a:t>
            </a:r>
            <a:r>
              <a:rPr lang="en-US" altLang="zh-CN" sz="2400" b="1">
                <a:latin typeface="Times New Roman" panose="02020603050405020304" pitchFamily="18" charset="0"/>
                <a:ea typeface="宋体" panose="02010600030101010101" pitchFamily="2" charset="-122"/>
              </a:rPr>
              <a:t> is the </a:t>
            </a:r>
            <a:r>
              <a:rPr lang="en-US" altLang="zh-CN" sz="2400" b="1" i="1">
                <a:solidFill>
                  <a:srgbClr val="3366FF"/>
                </a:solidFill>
                <a:latin typeface="Times New Roman" panose="02020603050405020304" pitchFamily="18" charset="0"/>
                <a:ea typeface="宋体" panose="02010600030101010101" pitchFamily="2" charset="-122"/>
              </a:rPr>
              <a:t>unique</a:t>
            </a:r>
            <a:r>
              <a:rPr lang="en-US" altLang="zh-CN" sz="2400" b="1">
                <a:latin typeface="Times New Roman" panose="02020603050405020304" pitchFamily="18" charset="0"/>
                <a:ea typeface="宋体" panose="02010600030101010101" pitchFamily="2" charset="-122"/>
              </a:rPr>
              <a:t> vertex </a:t>
            </a:r>
            <a:r>
              <a:rPr lang="en-US" altLang="zh-CN" sz="2400" b="1" i="1">
                <a:latin typeface="Times New Roman" panose="02020603050405020304" pitchFamily="18" charset="0"/>
                <a:ea typeface="宋体" panose="02010600030101010101" pitchFamily="2" charset="-122"/>
              </a:rPr>
              <a:t>u</a:t>
            </a:r>
            <a:r>
              <a:rPr lang="en-US" altLang="zh-CN" sz="2400" b="1">
                <a:latin typeface="Times New Roman" panose="02020603050405020304" pitchFamily="18" charset="0"/>
                <a:ea typeface="宋体" panose="02010600030101010101" pitchFamily="2" charset="-122"/>
              </a:rPr>
              <a:t> with a directed edge from </a:t>
            </a:r>
            <a:r>
              <a:rPr lang="en-US" altLang="zh-CN" sz="2400" b="1" i="1">
                <a:latin typeface="Times New Roman" panose="02020603050405020304" pitchFamily="18" charset="0"/>
                <a:ea typeface="宋体" panose="02010600030101010101" pitchFamily="2" charset="-122"/>
              </a:rPr>
              <a:t>u</a:t>
            </a:r>
            <a:r>
              <a:rPr lang="en-US" altLang="zh-CN" sz="2400" b="1">
                <a:latin typeface="Times New Roman" panose="02020603050405020304" pitchFamily="18" charset="0"/>
                <a:ea typeface="宋体" panose="02010600030101010101" pitchFamily="2" charset="-122"/>
              </a:rPr>
              <a:t> to </a:t>
            </a:r>
            <a:r>
              <a:rPr lang="en-US" altLang="zh-CN" sz="2400" b="1" i="1">
                <a:latin typeface="Times New Roman" panose="02020603050405020304" pitchFamily="18" charset="0"/>
                <a:ea typeface="宋体" panose="02010600030101010101" pitchFamily="2" charset="-122"/>
              </a:rPr>
              <a:t>v</a:t>
            </a:r>
            <a:r>
              <a:rPr lang="en-US" altLang="zh-CN" sz="2400" b="1">
                <a:latin typeface="Times New Roman" panose="02020603050405020304" pitchFamily="18" charset="0"/>
                <a:ea typeface="宋体" panose="02010600030101010101" pitchFamily="2" charset="-122"/>
              </a:rPr>
              <a:t>.</a:t>
            </a:r>
          </a:p>
        </p:txBody>
      </p:sp>
      <p:sp>
        <p:nvSpPr>
          <p:cNvPr id="2496516" name="Rectangle 4">
            <a:extLst>
              <a:ext uri="{FF2B5EF4-FFF2-40B4-BE49-F238E27FC236}">
                <a16:creationId xmlns:a16="http://schemas.microsoft.com/office/drawing/2014/main" id="{91C70D91-F603-45A5-830D-1E8A0C3B2D71}"/>
              </a:ext>
            </a:extLst>
          </p:cNvPr>
          <p:cNvSpPr>
            <a:spLocks noChangeArrowheads="1"/>
          </p:cNvSpPr>
          <p:nvPr/>
        </p:nvSpPr>
        <p:spPr bwMode="auto">
          <a:xfrm>
            <a:off x="428625" y="1357313"/>
            <a:ext cx="8439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3200">
                <a:solidFill>
                  <a:srgbClr val="0000FF"/>
                </a:solidFill>
                <a:latin typeface="Arial" panose="020B0604020202020204" pitchFamily="34" charset="0"/>
                <a:ea typeface="宋体" panose="02010600030101010101" pitchFamily="2" charset="-122"/>
              </a:rPr>
              <a:t>Child</a:t>
            </a:r>
          </a:p>
        </p:txBody>
      </p:sp>
      <p:sp>
        <p:nvSpPr>
          <p:cNvPr id="2496517" name="Rectangle 5">
            <a:extLst>
              <a:ext uri="{FF2B5EF4-FFF2-40B4-BE49-F238E27FC236}">
                <a16:creationId xmlns:a16="http://schemas.microsoft.com/office/drawing/2014/main" id="{C1B5505E-0F7A-43F5-A886-3780EA8943E8}"/>
              </a:ext>
            </a:extLst>
          </p:cNvPr>
          <p:cNvSpPr>
            <a:spLocks noChangeArrowheads="1"/>
          </p:cNvSpPr>
          <p:nvPr/>
        </p:nvSpPr>
        <p:spPr bwMode="auto">
          <a:xfrm>
            <a:off x="1214438" y="1857375"/>
            <a:ext cx="7150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When </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 is the parent of </a:t>
            </a:r>
            <a:r>
              <a:rPr lang="en-US" altLang="zh-CN" i="1">
                <a:latin typeface="Times New Roman" panose="02020603050405020304" pitchFamily="18" charset="0"/>
                <a:ea typeface="宋体" panose="02010600030101010101" pitchFamily="2" charset="-122"/>
              </a:rPr>
              <a:t>v</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v</a:t>
            </a:r>
            <a:r>
              <a:rPr lang="en-US" altLang="zh-CN">
                <a:latin typeface="Times New Roman" panose="02020603050405020304" pitchFamily="18" charset="0"/>
                <a:ea typeface="宋体" panose="02010600030101010101" pitchFamily="2" charset="-122"/>
              </a:rPr>
              <a:t> is called a </a:t>
            </a:r>
            <a:r>
              <a:rPr lang="en-US" altLang="zh-CN" i="1">
                <a:solidFill>
                  <a:srgbClr val="33CC33"/>
                </a:solidFill>
                <a:latin typeface="Times New Roman" panose="02020603050405020304" pitchFamily="18" charset="0"/>
                <a:ea typeface="宋体" panose="02010600030101010101" pitchFamily="2" charset="-122"/>
              </a:rPr>
              <a:t>child</a:t>
            </a:r>
            <a:r>
              <a:rPr lang="en-US" altLang="zh-CN">
                <a:solidFill>
                  <a:srgbClr val="33CC33"/>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of </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 </a:t>
            </a:r>
          </a:p>
        </p:txBody>
      </p:sp>
      <p:grpSp>
        <p:nvGrpSpPr>
          <p:cNvPr id="2" name="Group 6">
            <a:extLst>
              <a:ext uri="{FF2B5EF4-FFF2-40B4-BE49-F238E27FC236}">
                <a16:creationId xmlns:a16="http://schemas.microsoft.com/office/drawing/2014/main" id="{05488AC4-7101-42A9-B78F-BBA3B9C90E19}"/>
              </a:ext>
            </a:extLst>
          </p:cNvPr>
          <p:cNvGrpSpPr>
            <a:grpSpLocks/>
          </p:cNvGrpSpPr>
          <p:nvPr/>
        </p:nvGrpSpPr>
        <p:grpSpPr bwMode="auto">
          <a:xfrm>
            <a:off x="0" y="2500313"/>
            <a:ext cx="9144000" cy="4019550"/>
            <a:chOff x="0" y="1152"/>
            <a:chExt cx="5760" cy="2532"/>
          </a:xfrm>
        </p:grpSpPr>
        <p:sp>
          <p:nvSpPr>
            <p:cNvPr id="30731" name="Rectangle 7">
              <a:extLst>
                <a:ext uri="{FF2B5EF4-FFF2-40B4-BE49-F238E27FC236}">
                  <a16:creationId xmlns:a16="http://schemas.microsoft.com/office/drawing/2014/main" id="{CB8B43D5-BC71-4229-9BF7-EDCD04C39306}"/>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2" name="Rectangle 8">
              <a:extLst>
                <a:ext uri="{FF2B5EF4-FFF2-40B4-BE49-F238E27FC236}">
                  <a16:creationId xmlns:a16="http://schemas.microsoft.com/office/drawing/2014/main" id="{34A739C7-60B6-4E7A-B900-2450BFCC285E}"/>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3" name="Rectangle 9">
              <a:extLst>
                <a:ext uri="{FF2B5EF4-FFF2-40B4-BE49-F238E27FC236}">
                  <a16:creationId xmlns:a16="http://schemas.microsoft.com/office/drawing/2014/main" id="{C14C1CFA-AA8E-4F35-A4BF-F9C46CA1A900}"/>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4" name="Rectangle 10">
              <a:extLst>
                <a:ext uri="{FF2B5EF4-FFF2-40B4-BE49-F238E27FC236}">
                  <a16:creationId xmlns:a16="http://schemas.microsoft.com/office/drawing/2014/main" id="{309575B6-788E-40E9-8639-E5F48A19060C}"/>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5" name="Rectangle 11">
              <a:extLst>
                <a:ext uri="{FF2B5EF4-FFF2-40B4-BE49-F238E27FC236}">
                  <a16:creationId xmlns:a16="http://schemas.microsoft.com/office/drawing/2014/main" id="{2F75CA9D-E1B3-4E5E-B540-624E05E6E308}"/>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6" name="Rectangle 12">
              <a:extLst>
                <a:ext uri="{FF2B5EF4-FFF2-40B4-BE49-F238E27FC236}">
                  <a16:creationId xmlns:a16="http://schemas.microsoft.com/office/drawing/2014/main" id="{EB6502F7-47BB-4EBA-8D6A-71E08C41C205}"/>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7" name="Rectangle 13">
              <a:extLst>
                <a:ext uri="{FF2B5EF4-FFF2-40B4-BE49-F238E27FC236}">
                  <a16:creationId xmlns:a16="http://schemas.microsoft.com/office/drawing/2014/main" id="{5955958B-8356-44AC-8515-7A8248409B1C}"/>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738" name="Rectangle 14">
              <a:extLst>
                <a:ext uri="{FF2B5EF4-FFF2-40B4-BE49-F238E27FC236}">
                  <a16:creationId xmlns:a16="http://schemas.microsoft.com/office/drawing/2014/main" id="{6DB92ED7-5F7F-47D8-821E-9961D822B6F3}"/>
                </a:ext>
              </a:extLst>
            </p:cNvPr>
            <p:cNvSpPr>
              <a:spLocks noChangeArrowheads="1"/>
            </p:cNvSpPr>
            <p:nvPr/>
          </p:nvSpPr>
          <p:spPr bwMode="auto">
            <a:xfrm>
              <a:off x="0" y="124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30739" name="Line 15">
              <a:extLst>
                <a:ext uri="{FF2B5EF4-FFF2-40B4-BE49-F238E27FC236}">
                  <a16:creationId xmlns:a16="http://schemas.microsoft.com/office/drawing/2014/main" id="{D5E34FA4-BD92-41BE-A348-8666BE703FC5}"/>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Line 16">
              <a:extLst>
                <a:ext uri="{FF2B5EF4-FFF2-40B4-BE49-F238E27FC236}">
                  <a16:creationId xmlns:a16="http://schemas.microsoft.com/office/drawing/2014/main" id="{915E32B8-65CC-45AA-8425-8D8EE1CC5C5E}"/>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Line 17">
              <a:extLst>
                <a:ext uri="{FF2B5EF4-FFF2-40B4-BE49-F238E27FC236}">
                  <a16:creationId xmlns:a16="http://schemas.microsoft.com/office/drawing/2014/main" id="{79951B6A-CA30-4297-97E2-BBDF192712EF}"/>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Line 18">
              <a:extLst>
                <a:ext uri="{FF2B5EF4-FFF2-40B4-BE49-F238E27FC236}">
                  <a16:creationId xmlns:a16="http://schemas.microsoft.com/office/drawing/2014/main" id="{BC603392-EF88-447A-A7C2-C011A14D158D}"/>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3" name="Line 19">
              <a:extLst>
                <a:ext uri="{FF2B5EF4-FFF2-40B4-BE49-F238E27FC236}">
                  <a16:creationId xmlns:a16="http://schemas.microsoft.com/office/drawing/2014/main" id="{DEA9A1AD-AF55-4A99-8EB0-9A11ADDBFA3A}"/>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4" name="Line 20">
              <a:extLst>
                <a:ext uri="{FF2B5EF4-FFF2-40B4-BE49-F238E27FC236}">
                  <a16:creationId xmlns:a16="http://schemas.microsoft.com/office/drawing/2014/main" id="{FE8EAB40-D4F9-4862-9E26-ABC18927C706}"/>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96533" name="Oval 21">
            <a:extLst>
              <a:ext uri="{FF2B5EF4-FFF2-40B4-BE49-F238E27FC236}">
                <a16:creationId xmlns:a16="http://schemas.microsoft.com/office/drawing/2014/main" id="{A4674914-E7D8-4582-AE0D-A7F2D6AED8A3}"/>
              </a:ext>
            </a:extLst>
          </p:cNvPr>
          <p:cNvSpPr>
            <a:spLocks noChangeArrowheads="1"/>
          </p:cNvSpPr>
          <p:nvPr/>
        </p:nvSpPr>
        <p:spPr bwMode="auto">
          <a:xfrm>
            <a:off x="1258888" y="3451225"/>
            <a:ext cx="3181350" cy="10795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96534" name="Oval 22">
            <a:extLst>
              <a:ext uri="{FF2B5EF4-FFF2-40B4-BE49-F238E27FC236}">
                <a16:creationId xmlns:a16="http://schemas.microsoft.com/office/drawing/2014/main" id="{A212B6EB-FA7E-4B31-853D-89383CB59141}"/>
              </a:ext>
            </a:extLst>
          </p:cNvPr>
          <p:cNvSpPr>
            <a:spLocks noChangeArrowheads="1"/>
          </p:cNvSpPr>
          <p:nvPr/>
        </p:nvSpPr>
        <p:spPr bwMode="auto">
          <a:xfrm>
            <a:off x="250825" y="5178425"/>
            <a:ext cx="2089150" cy="10795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96535" name="Oval 23">
            <a:extLst>
              <a:ext uri="{FF2B5EF4-FFF2-40B4-BE49-F238E27FC236}">
                <a16:creationId xmlns:a16="http://schemas.microsoft.com/office/drawing/2014/main" id="{A7498FE9-4A8C-43BE-BED6-B1485711D901}"/>
              </a:ext>
            </a:extLst>
          </p:cNvPr>
          <p:cNvSpPr>
            <a:spLocks noChangeArrowheads="1"/>
          </p:cNvSpPr>
          <p:nvPr/>
        </p:nvSpPr>
        <p:spPr bwMode="auto">
          <a:xfrm>
            <a:off x="2411413" y="5251450"/>
            <a:ext cx="2089150" cy="10795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96514"/>
                                        </p:tgtEl>
                                        <p:attrNameLst>
                                          <p:attrName>style.visibility</p:attrName>
                                        </p:attrNameLst>
                                      </p:cBhvr>
                                      <p:to>
                                        <p:strVal val="visible"/>
                                      </p:to>
                                    </p:set>
                                    <p:animEffect transition="in" filter="wipe(left)">
                                      <p:cBhvr>
                                        <p:cTn id="7" dur="500"/>
                                        <p:tgtEl>
                                          <p:spTgt spid="2496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6515">
                                            <p:txEl>
                                              <p:pRg st="0" end="0"/>
                                            </p:txEl>
                                          </p:spTgt>
                                        </p:tgtEl>
                                        <p:attrNameLst>
                                          <p:attrName>style.visibility</p:attrName>
                                        </p:attrNameLst>
                                      </p:cBhvr>
                                      <p:to>
                                        <p:strVal val="visible"/>
                                      </p:to>
                                    </p:set>
                                    <p:animEffect transition="in" filter="wipe(left)">
                                      <p:cBhvr>
                                        <p:cTn id="12" dur="500"/>
                                        <p:tgtEl>
                                          <p:spTgt spid="24965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6516"/>
                                        </p:tgtEl>
                                        <p:attrNameLst>
                                          <p:attrName>style.visibility</p:attrName>
                                        </p:attrNameLst>
                                      </p:cBhvr>
                                      <p:to>
                                        <p:strVal val="visible"/>
                                      </p:to>
                                    </p:set>
                                    <p:animEffect transition="in" filter="wipe(left)">
                                      <p:cBhvr>
                                        <p:cTn id="17" dur="500"/>
                                        <p:tgtEl>
                                          <p:spTgt spid="2496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96517">
                                            <p:txEl>
                                              <p:pRg st="0" end="0"/>
                                            </p:txEl>
                                          </p:spTgt>
                                        </p:tgtEl>
                                        <p:attrNameLst>
                                          <p:attrName>style.visibility</p:attrName>
                                        </p:attrNameLst>
                                      </p:cBhvr>
                                      <p:to>
                                        <p:strVal val="visible"/>
                                      </p:to>
                                    </p:set>
                                    <p:animEffect transition="in" filter="wipe(left)">
                                      <p:cBhvr>
                                        <p:cTn id="22" dur="500"/>
                                        <p:tgtEl>
                                          <p:spTgt spid="249651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ppt_x</p:attrName>
                                        </p:attrNameLst>
                                      </p:cBhvr>
                                      <p:tavLst>
                                        <p:tav tm="0">
                                          <p:val>
                                            <p:strVal val="#ppt_x"/>
                                          </p:val>
                                        </p:tav>
                                        <p:tav tm="100000">
                                          <p:val>
                                            <p:strVal val="#ppt_x"/>
                                          </p:val>
                                        </p:tav>
                                      </p:tavLst>
                                    </p:anim>
                                    <p:anim calcmode="lin" valueType="num">
                                      <p:cBhvr>
                                        <p:cTn id="28" dur="500" fill="hold"/>
                                        <p:tgtEl>
                                          <p:spTgt spid="2"/>
                                        </p:tgtEl>
                                        <p:attrNameLst>
                                          <p:attrName>ppt_y</p:attrName>
                                        </p:attrNameLst>
                                      </p:cBhvr>
                                      <p:tavLst>
                                        <p:tav tm="0">
                                          <p:val>
                                            <p:strVal val="#ppt_y-#ppt_h/2"/>
                                          </p:val>
                                        </p:tav>
                                        <p:tav tm="100000">
                                          <p:val>
                                            <p:strVal val="#ppt_y"/>
                                          </p:val>
                                        </p:tav>
                                      </p:tavLst>
                                    </p:anim>
                                    <p:anim calcmode="lin" valueType="num">
                                      <p:cBhvr>
                                        <p:cTn id="29" dur="500" fill="hold"/>
                                        <p:tgtEl>
                                          <p:spTgt spid="2"/>
                                        </p:tgtEl>
                                        <p:attrNameLst>
                                          <p:attrName>ppt_w</p:attrName>
                                        </p:attrNameLst>
                                      </p:cBhvr>
                                      <p:tavLst>
                                        <p:tav tm="0">
                                          <p:val>
                                            <p:strVal val="#ppt_w"/>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496533"/>
                                        </p:tgtEl>
                                        <p:attrNameLst>
                                          <p:attrName>style.visibility</p:attrName>
                                        </p:attrNameLst>
                                      </p:cBhvr>
                                      <p:to>
                                        <p:strVal val="visible"/>
                                      </p:to>
                                    </p:set>
                                    <p:animEffect transition="in" filter="box(in)">
                                      <p:cBhvr>
                                        <p:cTn id="35" dur="500"/>
                                        <p:tgtEl>
                                          <p:spTgt spid="249653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496534"/>
                                        </p:tgtEl>
                                        <p:attrNameLst>
                                          <p:attrName>style.visibility</p:attrName>
                                        </p:attrNameLst>
                                      </p:cBhvr>
                                      <p:to>
                                        <p:strVal val="visible"/>
                                      </p:to>
                                    </p:set>
                                    <p:animEffect transition="in" filter="box(in)">
                                      <p:cBhvr>
                                        <p:cTn id="40" dur="500"/>
                                        <p:tgtEl>
                                          <p:spTgt spid="249653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496535"/>
                                        </p:tgtEl>
                                        <p:attrNameLst>
                                          <p:attrName>style.visibility</p:attrName>
                                        </p:attrNameLst>
                                      </p:cBhvr>
                                      <p:to>
                                        <p:strVal val="visible"/>
                                      </p:to>
                                    </p:set>
                                    <p:animEffect transition="in" filter="box(in)">
                                      <p:cBhvr>
                                        <p:cTn id="45" dur="500"/>
                                        <p:tgtEl>
                                          <p:spTgt spid="2496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6514" grpId="0"/>
      <p:bldP spid="2496515" grpId="0" build="p"/>
      <p:bldP spid="2496516" grpId="0"/>
      <p:bldP spid="2496517" grpId="0" build="p"/>
      <p:bldP spid="2496533" grpId="0" animBg="1"/>
      <p:bldP spid="2496534" grpId="0" animBg="1"/>
      <p:bldP spid="24965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2">
            <a:extLst>
              <a:ext uri="{FF2B5EF4-FFF2-40B4-BE49-F238E27FC236}">
                <a16:creationId xmlns:a16="http://schemas.microsoft.com/office/drawing/2014/main" id="{BF13C61D-53F0-4EF4-9105-8B3A7C8610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1B6D030-BE19-4BD3-BAA4-87E744AE0931}" type="slidenum">
              <a:rPr lang="zh-CN" altLang="en-US" sz="1400" b="0" smtClean="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grpSp>
        <p:nvGrpSpPr>
          <p:cNvPr id="2" name="Group 2">
            <a:extLst>
              <a:ext uri="{FF2B5EF4-FFF2-40B4-BE49-F238E27FC236}">
                <a16:creationId xmlns:a16="http://schemas.microsoft.com/office/drawing/2014/main" id="{8D3D6A8A-0707-4C34-9499-7638548B3E8A}"/>
              </a:ext>
            </a:extLst>
          </p:cNvPr>
          <p:cNvGrpSpPr>
            <a:grpSpLocks/>
          </p:cNvGrpSpPr>
          <p:nvPr/>
        </p:nvGrpSpPr>
        <p:grpSpPr bwMode="auto">
          <a:xfrm>
            <a:off x="0" y="1828800"/>
            <a:ext cx="9144000" cy="4027488"/>
            <a:chOff x="0" y="1152"/>
            <a:chExt cx="5760" cy="2537"/>
          </a:xfrm>
        </p:grpSpPr>
        <p:sp>
          <p:nvSpPr>
            <p:cNvPr id="32774" name="Rectangle 3">
              <a:extLst>
                <a:ext uri="{FF2B5EF4-FFF2-40B4-BE49-F238E27FC236}">
                  <a16:creationId xmlns:a16="http://schemas.microsoft.com/office/drawing/2014/main" id="{A20869FB-E2F0-4239-BD24-544DDE597613}"/>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5" name="Rectangle 4">
              <a:extLst>
                <a:ext uri="{FF2B5EF4-FFF2-40B4-BE49-F238E27FC236}">
                  <a16:creationId xmlns:a16="http://schemas.microsoft.com/office/drawing/2014/main" id="{2DBCF3E1-5E52-4DFC-9540-E4C10E03663A}"/>
                </a:ext>
              </a:extLst>
            </p:cNvPr>
            <p:cNvSpPr>
              <a:spLocks noChangeArrowheads="1"/>
            </p:cNvSpPr>
            <p:nvPr/>
          </p:nvSpPr>
          <p:spPr bwMode="auto">
            <a:xfrm>
              <a:off x="290" y="1658"/>
              <a:ext cx="10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SIBLINGS</a:t>
              </a:r>
            </a:p>
          </p:txBody>
        </p:sp>
        <p:sp>
          <p:nvSpPr>
            <p:cNvPr id="32776" name="Oval 5">
              <a:extLst>
                <a:ext uri="{FF2B5EF4-FFF2-40B4-BE49-F238E27FC236}">
                  <a16:creationId xmlns:a16="http://schemas.microsoft.com/office/drawing/2014/main" id="{9BEBB034-A7E3-45EB-9AE2-CAC873406203}"/>
                </a:ext>
              </a:extLst>
            </p:cNvPr>
            <p:cNvSpPr>
              <a:spLocks noChangeArrowheads="1"/>
            </p:cNvSpPr>
            <p:nvPr/>
          </p:nvSpPr>
          <p:spPr bwMode="auto">
            <a:xfrm>
              <a:off x="704" y="1680"/>
              <a:ext cx="4592" cy="932"/>
            </a:xfrm>
            <a:prstGeom prst="ellipse">
              <a:avLst/>
            </a:prstGeom>
            <a:noFill/>
            <a:ln w="254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7" name="Rectangle 6">
              <a:extLst>
                <a:ext uri="{FF2B5EF4-FFF2-40B4-BE49-F238E27FC236}">
                  <a16:creationId xmlns:a16="http://schemas.microsoft.com/office/drawing/2014/main" id="{B0463058-BBD7-44ED-B7AE-013E6D1ADD3E}"/>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8" name="Rectangle 7">
              <a:extLst>
                <a:ext uri="{FF2B5EF4-FFF2-40B4-BE49-F238E27FC236}">
                  <a16:creationId xmlns:a16="http://schemas.microsoft.com/office/drawing/2014/main" id="{70EAB60A-1AF0-4266-92AC-971C772D1CA8}"/>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79" name="Rectangle 8">
              <a:extLst>
                <a:ext uri="{FF2B5EF4-FFF2-40B4-BE49-F238E27FC236}">
                  <a16:creationId xmlns:a16="http://schemas.microsoft.com/office/drawing/2014/main" id="{F9723771-839D-4C13-8EA4-A7641F7333C2}"/>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80" name="Rectangle 9">
              <a:extLst>
                <a:ext uri="{FF2B5EF4-FFF2-40B4-BE49-F238E27FC236}">
                  <a16:creationId xmlns:a16="http://schemas.microsoft.com/office/drawing/2014/main" id="{95F537CD-272E-42D3-A0BE-97AB2E5BDD30}"/>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81" name="Rectangle 10">
              <a:extLst>
                <a:ext uri="{FF2B5EF4-FFF2-40B4-BE49-F238E27FC236}">
                  <a16:creationId xmlns:a16="http://schemas.microsoft.com/office/drawing/2014/main" id="{23545324-FBF6-4396-8DE9-E66BFADCA6BA}"/>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82" name="Rectangle 11">
              <a:extLst>
                <a:ext uri="{FF2B5EF4-FFF2-40B4-BE49-F238E27FC236}">
                  <a16:creationId xmlns:a16="http://schemas.microsoft.com/office/drawing/2014/main" id="{3B95B702-BF2C-46FD-B28A-4AE08D2BCDB3}"/>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783" name="Rectangle 12">
              <a:extLst>
                <a:ext uri="{FF2B5EF4-FFF2-40B4-BE49-F238E27FC236}">
                  <a16:creationId xmlns:a16="http://schemas.microsoft.com/office/drawing/2014/main" id="{E4914DBF-E02E-4E7F-8D75-00AED0AEB253}"/>
                </a:ext>
              </a:extLst>
            </p:cNvPr>
            <p:cNvSpPr>
              <a:spLocks noChangeArrowheads="1"/>
            </p:cNvSpPr>
            <p:nvPr/>
          </p:nvSpPr>
          <p:spPr bwMode="auto">
            <a:xfrm>
              <a:off x="0" y="1253"/>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32784" name="Line 13">
              <a:extLst>
                <a:ext uri="{FF2B5EF4-FFF2-40B4-BE49-F238E27FC236}">
                  <a16:creationId xmlns:a16="http://schemas.microsoft.com/office/drawing/2014/main" id="{81F651AE-3824-47DC-A416-96675F867CBE}"/>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Line 14">
              <a:extLst>
                <a:ext uri="{FF2B5EF4-FFF2-40B4-BE49-F238E27FC236}">
                  <a16:creationId xmlns:a16="http://schemas.microsoft.com/office/drawing/2014/main" id="{D1EBC6FD-4D96-441C-95B0-4CC952618430}"/>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15">
              <a:extLst>
                <a:ext uri="{FF2B5EF4-FFF2-40B4-BE49-F238E27FC236}">
                  <a16:creationId xmlns:a16="http://schemas.microsoft.com/office/drawing/2014/main" id="{A3FA77E3-091B-405C-BECD-F1EB949D1A4C}"/>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Line 16">
              <a:extLst>
                <a:ext uri="{FF2B5EF4-FFF2-40B4-BE49-F238E27FC236}">
                  <a16:creationId xmlns:a16="http://schemas.microsoft.com/office/drawing/2014/main" id="{793557FD-F73F-4D2F-A8B5-129BC09974A0}"/>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Line 17">
              <a:extLst>
                <a:ext uri="{FF2B5EF4-FFF2-40B4-BE49-F238E27FC236}">
                  <a16:creationId xmlns:a16="http://schemas.microsoft.com/office/drawing/2014/main" id="{1121DA12-F151-4870-A38D-A116576F3DEB}"/>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18">
              <a:extLst>
                <a:ext uri="{FF2B5EF4-FFF2-40B4-BE49-F238E27FC236}">
                  <a16:creationId xmlns:a16="http://schemas.microsoft.com/office/drawing/2014/main" id="{98339E14-6216-4313-8F26-BDC990767908}"/>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98579" name="Text Box 19">
            <a:extLst>
              <a:ext uri="{FF2B5EF4-FFF2-40B4-BE49-F238E27FC236}">
                <a16:creationId xmlns:a16="http://schemas.microsoft.com/office/drawing/2014/main" id="{A6AF08F0-6CF9-4355-9036-07158F13F65F}"/>
              </a:ext>
            </a:extLst>
          </p:cNvPr>
          <p:cNvSpPr txBox="1">
            <a:spLocks noChangeArrowheads="1"/>
          </p:cNvSpPr>
          <p:nvPr/>
        </p:nvSpPr>
        <p:spPr bwMode="auto">
          <a:xfrm>
            <a:off x="827088" y="541338"/>
            <a:ext cx="73453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lang="en-US" altLang="zh-CN" sz="3200">
                <a:solidFill>
                  <a:srgbClr val="0000FF"/>
                </a:solidFill>
                <a:latin typeface="Arial" panose="020B0604020202020204" pitchFamily="34" charset="0"/>
                <a:ea typeface="宋体" panose="02010600030101010101" pitchFamily="2" charset="-122"/>
              </a:rPr>
              <a:t>Sibling</a:t>
            </a:r>
          </a:p>
        </p:txBody>
      </p:sp>
      <p:sp>
        <p:nvSpPr>
          <p:cNvPr id="2498580" name="Text Box 20">
            <a:extLst>
              <a:ext uri="{FF2B5EF4-FFF2-40B4-BE49-F238E27FC236}">
                <a16:creationId xmlns:a16="http://schemas.microsoft.com/office/drawing/2014/main" id="{58FE9CEB-6DAD-4FDB-BB4E-84D3F7D631BA}"/>
              </a:ext>
            </a:extLst>
          </p:cNvPr>
          <p:cNvSpPr txBox="1">
            <a:spLocks noChangeArrowheads="1"/>
          </p:cNvSpPr>
          <p:nvPr/>
        </p:nvSpPr>
        <p:spPr bwMode="auto">
          <a:xfrm>
            <a:off x="827088" y="1171575"/>
            <a:ext cx="734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Vertices with the same parent are called </a:t>
            </a:r>
            <a:r>
              <a:rPr kumimoji="1" lang="en-US" altLang="zh-CN" i="1">
                <a:solidFill>
                  <a:srgbClr val="33CC33"/>
                </a:solidFill>
                <a:latin typeface="Times New Roman" panose="02020603050405020304" pitchFamily="18" charset="0"/>
                <a:ea typeface="宋体" panose="02010600030101010101" pitchFamily="2" charset="-122"/>
              </a:rPr>
              <a:t>siblings</a:t>
            </a:r>
            <a:r>
              <a:rPr kumimoji="1" lang="en-US" altLang="zh-CN">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98579"/>
                                        </p:tgtEl>
                                        <p:attrNameLst>
                                          <p:attrName>style.visibility</p:attrName>
                                        </p:attrNameLst>
                                      </p:cBhvr>
                                      <p:to>
                                        <p:strVal val="visible"/>
                                      </p:to>
                                    </p:set>
                                    <p:animEffect transition="in" filter="wipe(left)">
                                      <p:cBhvr>
                                        <p:cTn id="7" dur="500"/>
                                        <p:tgtEl>
                                          <p:spTgt spid="249857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98580"/>
                                        </p:tgtEl>
                                        <p:attrNameLst>
                                          <p:attrName>style.visibility</p:attrName>
                                        </p:attrNameLst>
                                      </p:cBhvr>
                                      <p:to>
                                        <p:strVal val="visible"/>
                                      </p:to>
                                    </p:set>
                                    <p:animEffect transition="in" filter="wipe(left)">
                                      <p:cBhvr>
                                        <p:cTn id="11" dur="500"/>
                                        <p:tgtEl>
                                          <p:spTgt spid="24985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79" grpId="0"/>
      <p:bldP spid="24985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B006310D-F97B-4FC8-A6FF-6566EB70EF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9128777-2768-4471-A10E-E4796980B07B}" type="slidenum">
              <a:rPr lang="zh-CN" altLang="en-US" sz="1400" b="0" smtClean="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2500610" name="Rectangle 2">
            <a:extLst>
              <a:ext uri="{FF2B5EF4-FFF2-40B4-BE49-F238E27FC236}">
                <a16:creationId xmlns:a16="http://schemas.microsoft.com/office/drawing/2014/main" id="{D5554652-9804-4690-A83B-C6DA5FE2EE46}"/>
              </a:ext>
            </a:extLst>
          </p:cNvPr>
          <p:cNvSpPr>
            <a:spLocks noGrp="1" noChangeArrowheads="1"/>
          </p:cNvSpPr>
          <p:nvPr>
            <p:ph type="title"/>
          </p:nvPr>
        </p:nvSpPr>
        <p:spPr bwMode="auto">
          <a:xfrm>
            <a:off x="428625" y="357188"/>
            <a:ext cx="84391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a:solidFill>
                  <a:srgbClr val="0000FF"/>
                </a:solidFill>
                <a:ea typeface="宋体" panose="02010600030101010101" pitchFamily="2" charset="-122"/>
              </a:rPr>
              <a:t>Ancestors</a:t>
            </a:r>
          </a:p>
        </p:txBody>
      </p:sp>
      <p:sp>
        <p:nvSpPr>
          <p:cNvPr id="2500611" name="Rectangle 3">
            <a:extLst>
              <a:ext uri="{FF2B5EF4-FFF2-40B4-BE49-F238E27FC236}">
                <a16:creationId xmlns:a16="http://schemas.microsoft.com/office/drawing/2014/main" id="{7F5337A2-693D-46C8-A3A5-9AE0775F769D}"/>
              </a:ext>
            </a:extLst>
          </p:cNvPr>
          <p:cNvSpPr>
            <a:spLocks noGrp="1" noChangeArrowheads="1"/>
          </p:cNvSpPr>
          <p:nvPr>
            <p:ph type="body" idx="1"/>
          </p:nvPr>
        </p:nvSpPr>
        <p:spPr bwMode="auto">
          <a:xfrm>
            <a:off x="428625" y="890588"/>
            <a:ext cx="82296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Bef>
                <a:spcPct val="0"/>
              </a:spcBef>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a:t>
            </a:r>
            <a:r>
              <a:rPr lang="en-US" altLang="zh-CN" sz="2400" b="1" i="1">
                <a:solidFill>
                  <a:srgbClr val="3366FF"/>
                </a:solidFill>
                <a:latin typeface="Times New Roman" panose="02020603050405020304" pitchFamily="18" charset="0"/>
                <a:ea typeface="宋体" panose="02010600030101010101" pitchFamily="2" charset="-122"/>
              </a:rPr>
              <a:t>ancestors of a non-root vertex</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are all the vertices in the path from root to this vertex.</a:t>
            </a:r>
            <a:r>
              <a:rPr lang="en-US" altLang="zh-CN" b="1">
                <a:ea typeface="宋体" panose="02010600030101010101" pitchFamily="2" charset="-122"/>
              </a:rPr>
              <a:t>  </a:t>
            </a:r>
            <a:endParaRPr lang="en-US" altLang="zh-CN">
              <a:ea typeface="宋体" panose="02010600030101010101" pitchFamily="2" charset="-122"/>
            </a:endParaRPr>
          </a:p>
        </p:txBody>
      </p:sp>
      <p:sp>
        <p:nvSpPr>
          <p:cNvPr id="2500612" name="Rectangle 4">
            <a:extLst>
              <a:ext uri="{FF2B5EF4-FFF2-40B4-BE49-F238E27FC236}">
                <a16:creationId xmlns:a16="http://schemas.microsoft.com/office/drawing/2014/main" id="{E2AD0CF4-38C9-4AC9-AE55-396934740EAB}"/>
              </a:ext>
            </a:extLst>
          </p:cNvPr>
          <p:cNvSpPr>
            <a:spLocks noChangeArrowheads="1"/>
          </p:cNvSpPr>
          <p:nvPr/>
        </p:nvSpPr>
        <p:spPr bwMode="auto">
          <a:xfrm>
            <a:off x="704850" y="1571625"/>
            <a:ext cx="8439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3200">
                <a:solidFill>
                  <a:srgbClr val="0000FF"/>
                </a:solidFill>
                <a:latin typeface="Arial" panose="020B0604020202020204" pitchFamily="34" charset="0"/>
                <a:ea typeface="宋体" panose="02010600030101010101" pitchFamily="2" charset="-122"/>
              </a:rPr>
              <a:t>Descendants</a:t>
            </a:r>
          </a:p>
        </p:txBody>
      </p:sp>
      <p:sp>
        <p:nvSpPr>
          <p:cNvPr id="2500613" name="Rectangle 5">
            <a:extLst>
              <a:ext uri="{FF2B5EF4-FFF2-40B4-BE49-F238E27FC236}">
                <a16:creationId xmlns:a16="http://schemas.microsoft.com/office/drawing/2014/main" id="{234486C4-D656-4CB5-8D48-7BA72D1064E0}"/>
              </a:ext>
            </a:extLst>
          </p:cNvPr>
          <p:cNvSpPr>
            <a:spLocks noChangeArrowheads="1"/>
          </p:cNvSpPr>
          <p:nvPr/>
        </p:nvSpPr>
        <p:spPr bwMode="auto">
          <a:xfrm>
            <a:off x="571500" y="2143125"/>
            <a:ext cx="8229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nSpc>
                <a:spcPct val="90000"/>
              </a:lnSpc>
              <a:spcBef>
                <a:spcPct val="100000"/>
              </a:spcBef>
              <a:buClr>
                <a:schemeClr val="tx2"/>
              </a:buClr>
              <a:buSzPct val="75000"/>
              <a:buFont typeface="Monotype Sorts" pitchFamily="2" charset="2"/>
              <a:buNone/>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The </a:t>
            </a:r>
            <a:r>
              <a:rPr lang="en-US" altLang="zh-CN" i="1">
                <a:solidFill>
                  <a:srgbClr val="3366FF"/>
                </a:solidFill>
                <a:latin typeface="Times New Roman" panose="02020603050405020304" pitchFamily="18" charset="0"/>
                <a:ea typeface="宋体" panose="02010600030101010101" pitchFamily="2" charset="-122"/>
              </a:rPr>
              <a:t>descendants of vertex v</a:t>
            </a:r>
            <a:r>
              <a:rPr lang="en-US" altLang="zh-CN">
                <a:solidFill>
                  <a:srgbClr val="3366FF"/>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are all the vertices that have </a:t>
            </a:r>
            <a:r>
              <a:rPr lang="en-US" altLang="zh-CN" i="1">
                <a:latin typeface="Times New Roman" panose="02020603050405020304" pitchFamily="18" charset="0"/>
                <a:ea typeface="宋体" panose="02010600030101010101" pitchFamily="2" charset="-122"/>
              </a:rPr>
              <a:t>v</a:t>
            </a:r>
            <a:r>
              <a:rPr lang="en-US" altLang="zh-CN">
                <a:latin typeface="Times New Roman" panose="02020603050405020304" pitchFamily="18" charset="0"/>
                <a:ea typeface="宋体" panose="02010600030101010101" pitchFamily="2" charset="-122"/>
              </a:rPr>
              <a:t> as an ancestor.</a:t>
            </a:r>
            <a:r>
              <a:rPr lang="en-US" altLang="zh-CN" sz="3200">
                <a:latin typeface="Arial" panose="020B0604020202020204" pitchFamily="34" charset="0"/>
                <a:ea typeface="宋体" panose="02010600030101010101" pitchFamily="2" charset="-122"/>
              </a:rPr>
              <a:t>  </a:t>
            </a:r>
          </a:p>
          <a:p>
            <a:pPr>
              <a:spcBef>
                <a:spcPct val="20000"/>
              </a:spcBef>
              <a:buClr>
                <a:schemeClr val="tx2"/>
              </a:buClr>
              <a:buSzPct val="75000"/>
              <a:buFont typeface="Monotype Sorts" pitchFamily="2" charset="2"/>
              <a:buChar char="l"/>
            </a:pPr>
            <a:endParaRPr lang="zh-CN" altLang="en-US" sz="3200" b="0">
              <a:latin typeface="Arial" panose="020B0604020202020204" pitchFamily="34" charset="0"/>
              <a:ea typeface="宋体" panose="02010600030101010101" pitchFamily="2" charset="-122"/>
            </a:endParaRPr>
          </a:p>
        </p:txBody>
      </p:sp>
      <p:grpSp>
        <p:nvGrpSpPr>
          <p:cNvPr id="2" name="Group 6">
            <a:extLst>
              <a:ext uri="{FF2B5EF4-FFF2-40B4-BE49-F238E27FC236}">
                <a16:creationId xmlns:a16="http://schemas.microsoft.com/office/drawing/2014/main" id="{774F3F2C-E8C0-4DAB-B5C8-276C23A759CC}"/>
              </a:ext>
            </a:extLst>
          </p:cNvPr>
          <p:cNvGrpSpPr>
            <a:grpSpLocks/>
          </p:cNvGrpSpPr>
          <p:nvPr/>
        </p:nvGrpSpPr>
        <p:grpSpPr bwMode="auto">
          <a:xfrm>
            <a:off x="-42863" y="2714625"/>
            <a:ext cx="9144001" cy="4019550"/>
            <a:chOff x="0" y="1152"/>
            <a:chExt cx="5760" cy="2532"/>
          </a:xfrm>
        </p:grpSpPr>
        <p:sp>
          <p:nvSpPr>
            <p:cNvPr id="34824" name="Rectangle 7">
              <a:extLst>
                <a:ext uri="{FF2B5EF4-FFF2-40B4-BE49-F238E27FC236}">
                  <a16:creationId xmlns:a16="http://schemas.microsoft.com/office/drawing/2014/main" id="{763C874A-6134-4E5F-AF85-FDBAF016FDEC}"/>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5" name="Rectangle 8">
              <a:extLst>
                <a:ext uri="{FF2B5EF4-FFF2-40B4-BE49-F238E27FC236}">
                  <a16:creationId xmlns:a16="http://schemas.microsoft.com/office/drawing/2014/main" id="{029B8386-0028-45BF-89D3-112D42191AA5}"/>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6" name="Rectangle 9">
              <a:extLst>
                <a:ext uri="{FF2B5EF4-FFF2-40B4-BE49-F238E27FC236}">
                  <a16:creationId xmlns:a16="http://schemas.microsoft.com/office/drawing/2014/main" id="{C00304BB-8FDF-4AC4-A73D-A7AC57682213}"/>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7" name="Rectangle 10">
              <a:extLst>
                <a:ext uri="{FF2B5EF4-FFF2-40B4-BE49-F238E27FC236}">
                  <a16:creationId xmlns:a16="http://schemas.microsoft.com/office/drawing/2014/main" id="{B8FD6B22-3884-4A28-9C9C-C3D8BE5AA22B}"/>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8" name="Rectangle 11">
              <a:extLst>
                <a:ext uri="{FF2B5EF4-FFF2-40B4-BE49-F238E27FC236}">
                  <a16:creationId xmlns:a16="http://schemas.microsoft.com/office/drawing/2014/main" id="{D007704F-1244-4345-A9FD-A3910EEB0BB2}"/>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9" name="Rectangle 12">
              <a:extLst>
                <a:ext uri="{FF2B5EF4-FFF2-40B4-BE49-F238E27FC236}">
                  <a16:creationId xmlns:a16="http://schemas.microsoft.com/office/drawing/2014/main" id="{493B193B-8A59-4C63-9692-4B0415A77293}"/>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30" name="Rectangle 13">
              <a:extLst>
                <a:ext uri="{FF2B5EF4-FFF2-40B4-BE49-F238E27FC236}">
                  <a16:creationId xmlns:a16="http://schemas.microsoft.com/office/drawing/2014/main" id="{0EE6F2E7-74D8-4023-A05F-690CA0F13739}"/>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31" name="Rectangle 14">
              <a:extLst>
                <a:ext uri="{FF2B5EF4-FFF2-40B4-BE49-F238E27FC236}">
                  <a16:creationId xmlns:a16="http://schemas.microsoft.com/office/drawing/2014/main" id="{9623C229-D792-4D5C-AB84-A3FB1D248667}"/>
                </a:ext>
              </a:extLst>
            </p:cNvPr>
            <p:cNvSpPr>
              <a:spLocks noChangeArrowheads="1"/>
            </p:cNvSpPr>
            <p:nvPr/>
          </p:nvSpPr>
          <p:spPr bwMode="auto">
            <a:xfrm>
              <a:off x="0" y="124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34832" name="Line 15">
              <a:extLst>
                <a:ext uri="{FF2B5EF4-FFF2-40B4-BE49-F238E27FC236}">
                  <a16:creationId xmlns:a16="http://schemas.microsoft.com/office/drawing/2014/main" id="{C9913130-4BCC-497B-BF62-6818EAF2F5DE}"/>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16">
              <a:extLst>
                <a:ext uri="{FF2B5EF4-FFF2-40B4-BE49-F238E27FC236}">
                  <a16:creationId xmlns:a16="http://schemas.microsoft.com/office/drawing/2014/main" id="{C4B74E6A-171D-46CB-A2E0-179EACBA7114}"/>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Line 17">
              <a:extLst>
                <a:ext uri="{FF2B5EF4-FFF2-40B4-BE49-F238E27FC236}">
                  <a16:creationId xmlns:a16="http://schemas.microsoft.com/office/drawing/2014/main" id="{3F1FC9FD-5916-4DB9-AEB8-69109018E800}"/>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5" name="Line 18">
              <a:extLst>
                <a:ext uri="{FF2B5EF4-FFF2-40B4-BE49-F238E27FC236}">
                  <a16:creationId xmlns:a16="http://schemas.microsoft.com/office/drawing/2014/main" id="{C2D3FDC4-A207-498D-AA7A-788EDCB9C765}"/>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6" name="Line 19">
              <a:extLst>
                <a:ext uri="{FF2B5EF4-FFF2-40B4-BE49-F238E27FC236}">
                  <a16:creationId xmlns:a16="http://schemas.microsoft.com/office/drawing/2014/main" id="{6FA25ACE-E440-4A33-9795-4FC06535026A}"/>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Line 20">
              <a:extLst>
                <a:ext uri="{FF2B5EF4-FFF2-40B4-BE49-F238E27FC236}">
                  <a16:creationId xmlns:a16="http://schemas.microsoft.com/office/drawing/2014/main" id="{2BE6CC6E-D504-4042-98C6-13073328FDF4}"/>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0610"/>
                                        </p:tgtEl>
                                        <p:attrNameLst>
                                          <p:attrName>style.visibility</p:attrName>
                                        </p:attrNameLst>
                                      </p:cBhvr>
                                      <p:to>
                                        <p:strVal val="visible"/>
                                      </p:to>
                                    </p:set>
                                    <p:animEffect transition="in" filter="wipe(left)">
                                      <p:cBhvr>
                                        <p:cTn id="7" dur="500"/>
                                        <p:tgtEl>
                                          <p:spTgt spid="250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0611">
                                            <p:txEl>
                                              <p:pRg st="0" end="0"/>
                                            </p:txEl>
                                          </p:spTgt>
                                        </p:tgtEl>
                                        <p:attrNameLst>
                                          <p:attrName>style.visibility</p:attrName>
                                        </p:attrNameLst>
                                      </p:cBhvr>
                                      <p:to>
                                        <p:strVal val="visible"/>
                                      </p:to>
                                    </p:set>
                                    <p:animEffect transition="in" filter="wipe(left)">
                                      <p:cBhvr>
                                        <p:cTn id="12" dur="500"/>
                                        <p:tgtEl>
                                          <p:spTgt spid="25006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0612"/>
                                        </p:tgtEl>
                                        <p:attrNameLst>
                                          <p:attrName>style.visibility</p:attrName>
                                        </p:attrNameLst>
                                      </p:cBhvr>
                                      <p:to>
                                        <p:strVal val="visible"/>
                                      </p:to>
                                    </p:set>
                                    <p:animEffect transition="in" filter="wipe(left)">
                                      <p:cBhvr>
                                        <p:cTn id="17" dur="500"/>
                                        <p:tgtEl>
                                          <p:spTgt spid="2500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00613">
                                            <p:txEl>
                                              <p:pRg st="0" end="0"/>
                                            </p:txEl>
                                          </p:spTgt>
                                        </p:tgtEl>
                                        <p:attrNameLst>
                                          <p:attrName>style.visibility</p:attrName>
                                        </p:attrNameLst>
                                      </p:cBhvr>
                                      <p:to>
                                        <p:strVal val="visible"/>
                                      </p:to>
                                    </p:set>
                                    <p:animEffect transition="in" filter="wipe(left)">
                                      <p:cBhvr>
                                        <p:cTn id="22" dur="500"/>
                                        <p:tgtEl>
                                          <p:spTgt spid="250061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ppt_x</p:attrName>
                                        </p:attrNameLst>
                                      </p:cBhvr>
                                      <p:tavLst>
                                        <p:tav tm="0">
                                          <p:val>
                                            <p:strVal val="#ppt_x"/>
                                          </p:val>
                                        </p:tav>
                                        <p:tav tm="100000">
                                          <p:val>
                                            <p:strVal val="#ppt_x"/>
                                          </p:val>
                                        </p:tav>
                                      </p:tavLst>
                                    </p:anim>
                                    <p:anim calcmode="lin" valueType="num">
                                      <p:cBhvr>
                                        <p:cTn id="28" dur="500" fill="hold"/>
                                        <p:tgtEl>
                                          <p:spTgt spid="2"/>
                                        </p:tgtEl>
                                        <p:attrNameLst>
                                          <p:attrName>ppt_y</p:attrName>
                                        </p:attrNameLst>
                                      </p:cBhvr>
                                      <p:tavLst>
                                        <p:tav tm="0">
                                          <p:val>
                                            <p:strVal val="#ppt_y-#ppt_h/2"/>
                                          </p:val>
                                        </p:tav>
                                        <p:tav tm="100000">
                                          <p:val>
                                            <p:strVal val="#ppt_y"/>
                                          </p:val>
                                        </p:tav>
                                      </p:tavLst>
                                    </p:anim>
                                    <p:anim calcmode="lin" valueType="num">
                                      <p:cBhvr>
                                        <p:cTn id="29" dur="500" fill="hold"/>
                                        <p:tgtEl>
                                          <p:spTgt spid="2"/>
                                        </p:tgtEl>
                                        <p:attrNameLst>
                                          <p:attrName>ppt_w</p:attrName>
                                        </p:attrNameLst>
                                      </p:cBhvr>
                                      <p:tavLst>
                                        <p:tav tm="0">
                                          <p:val>
                                            <p:strVal val="#ppt_w"/>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0610" grpId="0"/>
      <p:bldP spid="2500611" grpId="0" build="p"/>
      <p:bldP spid="2500612" grpId="0"/>
      <p:bldP spid="25006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C2E44879-5CA9-4762-AC28-6BAEBA9085B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B3E259F-3BF4-4C33-ACCB-EF8AFA329C1B}" type="slidenum">
              <a:rPr lang="zh-CN" altLang="en-US" sz="1400" b="0" smtClean="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grpSp>
        <p:nvGrpSpPr>
          <p:cNvPr id="2" name="Group 2">
            <a:extLst>
              <a:ext uri="{FF2B5EF4-FFF2-40B4-BE49-F238E27FC236}">
                <a16:creationId xmlns:a16="http://schemas.microsoft.com/office/drawing/2014/main" id="{2D197322-E6CE-4F28-B39F-D366A50EF941}"/>
              </a:ext>
            </a:extLst>
          </p:cNvPr>
          <p:cNvGrpSpPr>
            <a:grpSpLocks/>
          </p:cNvGrpSpPr>
          <p:nvPr/>
        </p:nvGrpSpPr>
        <p:grpSpPr bwMode="auto">
          <a:xfrm>
            <a:off x="0" y="1828800"/>
            <a:ext cx="9144000" cy="4019550"/>
            <a:chOff x="0" y="1152"/>
            <a:chExt cx="5760" cy="2532"/>
          </a:xfrm>
        </p:grpSpPr>
        <p:sp>
          <p:nvSpPr>
            <p:cNvPr id="36873" name="Rectangle 3">
              <a:extLst>
                <a:ext uri="{FF2B5EF4-FFF2-40B4-BE49-F238E27FC236}">
                  <a16:creationId xmlns:a16="http://schemas.microsoft.com/office/drawing/2014/main" id="{0957753D-DB07-428B-ACE6-4BF1E7EFFCDD}"/>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4" name="Rectangle 4">
              <a:extLst>
                <a:ext uri="{FF2B5EF4-FFF2-40B4-BE49-F238E27FC236}">
                  <a16:creationId xmlns:a16="http://schemas.microsoft.com/office/drawing/2014/main" id="{80D45EEA-D1B3-4A00-951D-68E16D9D40BA}"/>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5" name="Rectangle 5">
              <a:extLst>
                <a:ext uri="{FF2B5EF4-FFF2-40B4-BE49-F238E27FC236}">
                  <a16:creationId xmlns:a16="http://schemas.microsoft.com/office/drawing/2014/main" id="{C8E2D90C-9647-47E7-A3E9-1BBCEEF725D8}"/>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6" name="Rectangle 6">
              <a:extLst>
                <a:ext uri="{FF2B5EF4-FFF2-40B4-BE49-F238E27FC236}">
                  <a16:creationId xmlns:a16="http://schemas.microsoft.com/office/drawing/2014/main" id="{63A30B56-9D07-4C06-A5CF-02D8471599EB}"/>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7" name="Rectangle 7">
              <a:extLst>
                <a:ext uri="{FF2B5EF4-FFF2-40B4-BE49-F238E27FC236}">
                  <a16:creationId xmlns:a16="http://schemas.microsoft.com/office/drawing/2014/main" id="{6813DF7F-CCC8-4C2D-B177-9176D76F4E47}"/>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8" name="Rectangle 8">
              <a:extLst>
                <a:ext uri="{FF2B5EF4-FFF2-40B4-BE49-F238E27FC236}">
                  <a16:creationId xmlns:a16="http://schemas.microsoft.com/office/drawing/2014/main" id="{0A12B1EA-7140-4E99-ACD8-4FEA693C2002}"/>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79" name="Rectangle 9">
              <a:extLst>
                <a:ext uri="{FF2B5EF4-FFF2-40B4-BE49-F238E27FC236}">
                  <a16:creationId xmlns:a16="http://schemas.microsoft.com/office/drawing/2014/main" id="{5D38A87E-73F1-4451-AD4C-80AC2DB0886F}"/>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0" name="Rectangle 10">
              <a:extLst>
                <a:ext uri="{FF2B5EF4-FFF2-40B4-BE49-F238E27FC236}">
                  <a16:creationId xmlns:a16="http://schemas.microsoft.com/office/drawing/2014/main" id="{5A50B451-7CB6-4DA5-8B71-E6CA2726E572}"/>
                </a:ext>
              </a:extLst>
            </p:cNvPr>
            <p:cNvSpPr>
              <a:spLocks noChangeArrowheads="1"/>
            </p:cNvSpPr>
            <p:nvPr/>
          </p:nvSpPr>
          <p:spPr bwMode="auto">
            <a:xfrm>
              <a:off x="0" y="124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36881" name="Line 11">
              <a:extLst>
                <a:ext uri="{FF2B5EF4-FFF2-40B4-BE49-F238E27FC236}">
                  <a16:creationId xmlns:a16="http://schemas.microsoft.com/office/drawing/2014/main" id="{2F7A7AE7-A7D2-495F-AADF-794F5EC5FD88}"/>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12">
              <a:extLst>
                <a:ext uri="{FF2B5EF4-FFF2-40B4-BE49-F238E27FC236}">
                  <a16:creationId xmlns:a16="http://schemas.microsoft.com/office/drawing/2014/main" id="{AB5831F0-26FB-4D93-82C8-47314FD133F6}"/>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13">
              <a:extLst>
                <a:ext uri="{FF2B5EF4-FFF2-40B4-BE49-F238E27FC236}">
                  <a16:creationId xmlns:a16="http://schemas.microsoft.com/office/drawing/2014/main" id="{1BCA3DD8-63E4-4EAC-B380-143F9DCD46B7}"/>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14">
              <a:extLst>
                <a:ext uri="{FF2B5EF4-FFF2-40B4-BE49-F238E27FC236}">
                  <a16:creationId xmlns:a16="http://schemas.microsoft.com/office/drawing/2014/main" id="{1C7574FA-1BB7-4714-A555-72F50975AD25}"/>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Line 15">
              <a:extLst>
                <a:ext uri="{FF2B5EF4-FFF2-40B4-BE49-F238E27FC236}">
                  <a16:creationId xmlns:a16="http://schemas.microsoft.com/office/drawing/2014/main" id="{98CDC63B-4019-40F1-ACB9-2C380D05E294}"/>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6" name="Line 16">
              <a:extLst>
                <a:ext uri="{FF2B5EF4-FFF2-40B4-BE49-F238E27FC236}">
                  <a16:creationId xmlns:a16="http://schemas.microsoft.com/office/drawing/2014/main" id="{234AC570-C66B-462D-8876-3F3EB3A45931}"/>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7">
            <a:extLst>
              <a:ext uri="{FF2B5EF4-FFF2-40B4-BE49-F238E27FC236}">
                <a16:creationId xmlns:a16="http://schemas.microsoft.com/office/drawing/2014/main" id="{E8AE2373-AC7F-4EDB-8D20-05505EA3B028}"/>
              </a:ext>
            </a:extLst>
          </p:cNvPr>
          <p:cNvGrpSpPr>
            <a:grpSpLocks/>
          </p:cNvGrpSpPr>
          <p:nvPr/>
        </p:nvGrpSpPr>
        <p:grpSpPr bwMode="auto">
          <a:xfrm>
            <a:off x="0" y="4238625"/>
            <a:ext cx="9144000" cy="2009775"/>
            <a:chOff x="0" y="2670"/>
            <a:chExt cx="5760" cy="1266"/>
          </a:xfrm>
        </p:grpSpPr>
        <p:sp>
          <p:nvSpPr>
            <p:cNvPr id="36871" name="Rectangle 18">
              <a:extLst>
                <a:ext uri="{FF2B5EF4-FFF2-40B4-BE49-F238E27FC236}">
                  <a16:creationId xmlns:a16="http://schemas.microsoft.com/office/drawing/2014/main" id="{41FFD252-4F05-4C93-9FE5-E15F3331B504}"/>
                </a:ext>
              </a:extLst>
            </p:cNvPr>
            <p:cNvSpPr>
              <a:spLocks noChangeArrowheads="1"/>
            </p:cNvSpPr>
            <p:nvPr/>
          </p:nvSpPr>
          <p:spPr bwMode="auto">
            <a:xfrm>
              <a:off x="0" y="3648"/>
              <a:ext cx="1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LEAF NODES</a:t>
              </a:r>
            </a:p>
          </p:txBody>
        </p:sp>
        <p:sp>
          <p:nvSpPr>
            <p:cNvPr id="36872" name="Oval 19">
              <a:extLst>
                <a:ext uri="{FF2B5EF4-FFF2-40B4-BE49-F238E27FC236}">
                  <a16:creationId xmlns:a16="http://schemas.microsoft.com/office/drawing/2014/main" id="{28044A4B-B971-4D2B-BCFC-56E8A6935AA9}"/>
                </a:ext>
              </a:extLst>
            </p:cNvPr>
            <p:cNvSpPr>
              <a:spLocks noChangeArrowheads="1"/>
            </p:cNvSpPr>
            <p:nvPr/>
          </p:nvSpPr>
          <p:spPr bwMode="auto">
            <a:xfrm>
              <a:off x="196" y="2670"/>
              <a:ext cx="5564" cy="1052"/>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2502676" name="Rectangle 20">
            <a:extLst>
              <a:ext uri="{FF2B5EF4-FFF2-40B4-BE49-F238E27FC236}">
                <a16:creationId xmlns:a16="http://schemas.microsoft.com/office/drawing/2014/main" id="{3D0BFFDD-83FF-4DF7-9425-1AD5405FE1A5}"/>
              </a:ext>
            </a:extLst>
          </p:cNvPr>
          <p:cNvSpPr>
            <a:spLocks noChangeArrowheads="1"/>
          </p:cNvSpPr>
          <p:nvPr/>
        </p:nvSpPr>
        <p:spPr bwMode="auto">
          <a:xfrm>
            <a:off x="381000" y="333375"/>
            <a:ext cx="8439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3200">
                <a:solidFill>
                  <a:srgbClr val="0000FF"/>
                </a:solidFill>
                <a:latin typeface="Arial" panose="020B0604020202020204" pitchFamily="34" charset="0"/>
                <a:ea typeface="宋体" panose="02010600030101010101" pitchFamily="2" charset="-122"/>
              </a:rPr>
              <a:t>Leaf</a:t>
            </a:r>
          </a:p>
        </p:txBody>
      </p:sp>
      <p:sp>
        <p:nvSpPr>
          <p:cNvPr id="2502677" name="Rectangle 21">
            <a:extLst>
              <a:ext uri="{FF2B5EF4-FFF2-40B4-BE49-F238E27FC236}">
                <a16:creationId xmlns:a16="http://schemas.microsoft.com/office/drawing/2014/main" id="{E823A510-E260-47B5-A59B-6425284EB5A9}"/>
              </a:ext>
            </a:extLst>
          </p:cNvPr>
          <p:cNvSpPr>
            <a:spLocks noChangeArrowheads="1"/>
          </p:cNvSpPr>
          <p:nvPr/>
        </p:nvSpPr>
        <p:spPr bwMode="auto">
          <a:xfrm>
            <a:off x="1238250" y="1171575"/>
            <a:ext cx="7150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A vertex is called a </a:t>
            </a:r>
            <a:r>
              <a:rPr lang="en-US" altLang="zh-CN" i="1">
                <a:solidFill>
                  <a:srgbClr val="3366FF"/>
                </a:solidFill>
                <a:latin typeface="Times New Roman" panose="02020603050405020304" pitchFamily="18" charset="0"/>
                <a:ea typeface="宋体" panose="02010600030101010101" pitchFamily="2" charset="-122"/>
              </a:rPr>
              <a:t>leaf</a:t>
            </a:r>
            <a:r>
              <a:rPr lang="en-US" altLang="zh-CN">
                <a:latin typeface="Times New Roman" panose="02020603050405020304" pitchFamily="18" charset="0"/>
                <a:ea typeface="宋体" panose="02010600030101010101" pitchFamily="2" charset="-122"/>
              </a:rPr>
              <a:t> if it has no children.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2676"/>
                                        </p:tgtEl>
                                        <p:attrNameLst>
                                          <p:attrName>style.visibility</p:attrName>
                                        </p:attrNameLst>
                                      </p:cBhvr>
                                      <p:to>
                                        <p:strVal val="visible"/>
                                      </p:to>
                                    </p:set>
                                    <p:animEffect transition="in" filter="wipe(left)">
                                      <p:cBhvr>
                                        <p:cTn id="7" dur="500"/>
                                        <p:tgtEl>
                                          <p:spTgt spid="2502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2677">
                                            <p:txEl>
                                              <p:pRg st="0" end="0"/>
                                            </p:txEl>
                                          </p:spTgt>
                                        </p:tgtEl>
                                        <p:attrNameLst>
                                          <p:attrName>style.visibility</p:attrName>
                                        </p:attrNameLst>
                                      </p:cBhvr>
                                      <p:to>
                                        <p:strVal val="visible"/>
                                      </p:to>
                                    </p:set>
                                    <p:animEffect transition="in" filter="wipe(left)">
                                      <p:cBhvr>
                                        <p:cTn id="12" dur="500"/>
                                        <p:tgtEl>
                                          <p:spTgt spid="250267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2676" grpId="0"/>
      <p:bldP spid="250267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791670A8-15F6-4062-AAC6-F21D0245B5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078BAC5-B3F4-47A9-9F63-7098E4872E5C}" type="slidenum">
              <a:rPr lang="zh-CN" altLang="en-US" sz="1400" b="0" smtClean="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2504706" name="Rectangle 2">
            <a:extLst>
              <a:ext uri="{FF2B5EF4-FFF2-40B4-BE49-F238E27FC236}">
                <a16:creationId xmlns:a16="http://schemas.microsoft.com/office/drawing/2014/main" id="{66FAA823-7A58-41E1-A27C-3F0BF0B01D22}"/>
              </a:ext>
            </a:extLst>
          </p:cNvPr>
          <p:cNvSpPr>
            <a:spLocks noGrp="1" noChangeArrowheads="1"/>
          </p:cNvSpPr>
          <p:nvPr>
            <p:ph type="title"/>
          </p:nvPr>
        </p:nvSpPr>
        <p:spPr bwMode="auto">
          <a:xfrm>
            <a:off x="571500" y="42862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a:solidFill>
                  <a:srgbClr val="0000FF"/>
                </a:solidFill>
                <a:ea typeface="宋体" panose="02010600030101010101" pitchFamily="2" charset="-122"/>
              </a:rPr>
              <a:t>Internal</a:t>
            </a:r>
            <a:r>
              <a:rPr lang="en-US" altLang="zh-CN" sz="3200" b="0">
                <a:ea typeface="宋体" panose="02010600030101010101" pitchFamily="2" charset="-122"/>
              </a:rPr>
              <a:t> </a:t>
            </a:r>
            <a:r>
              <a:rPr lang="en-US" altLang="zh-CN" sz="3200">
                <a:solidFill>
                  <a:srgbClr val="0000FF"/>
                </a:solidFill>
                <a:ea typeface="宋体" panose="02010600030101010101" pitchFamily="2" charset="-122"/>
              </a:rPr>
              <a:t>Vertex</a:t>
            </a:r>
          </a:p>
        </p:txBody>
      </p:sp>
      <p:sp>
        <p:nvSpPr>
          <p:cNvPr id="2504707" name="Rectangle 3">
            <a:extLst>
              <a:ext uri="{FF2B5EF4-FFF2-40B4-BE49-F238E27FC236}">
                <a16:creationId xmlns:a16="http://schemas.microsoft.com/office/drawing/2014/main" id="{41237AB2-D29D-4A42-8862-1E599A1218DC}"/>
              </a:ext>
            </a:extLst>
          </p:cNvPr>
          <p:cNvSpPr>
            <a:spLocks noGrp="1" noChangeArrowheads="1"/>
          </p:cNvSpPr>
          <p:nvPr>
            <p:ph type="body" idx="1"/>
          </p:nvPr>
        </p:nvSpPr>
        <p:spPr bwMode="auto">
          <a:xfrm>
            <a:off x="642938" y="1214438"/>
            <a:ext cx="8229600" cy="89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Clr>
                <a:schemeClr val="tx1"/>
              </a:buClr>
              <a:buFont typeface="Wingdings" panose="05000000000000000000"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 vertex that has children is called</a:t>
            </a:r>
            <a:r>
              <a:rPr lang="en-US" altLang="zh-CN" sz="2400" b="1">
                <a:solidFill>
                  <a:srgbClr val="003399"/>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an </a:t>
            </a:r>
            <a:r>
              <a:rPr lang="en-US" altLang="zh-CN" sz="2400" b="1" i="1">
                <a:solidFill>
                  <a:srgbClr val="3366FF"/>
                </a:solidFill>
                <a:latin typeface="Times New Roman" panose="02020603050405020304" pitchFamily="18" charset="0"/>
                <a:ea typeface="宋体" panose="02010600030101010101" pitchFamily="2" charset="-122"/>
              </a:rPr>
              <a:t>internal vertex</a:t>
            </a:r>
            <a:r>
              <a:rPr lang="en-US" altLang="zh-CN" sz="2400" b="1">
                <a:solidFill>
                  <a:schemeClr val="accent2"/>
                </a:solidFill>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pSp>
        <p:nvGrpSpPr>
          <p:cNvPr id="2" name="Group 4">
            <a:extLst>
              <a:ext uri="{FF2B5EF4-FFF2-40B4-BE49-F238E27FC236}">
                <a16:creationId xmlns:a16="http://schemas.microsoft.com/office/drawing/2014/main" id="{02987992-9698-4687-B283-153D50D3C5BD}"/>
              </a:ext>
            </a:extLst>
          </p:cNvPr>
          <p:cNvGrpSpPr>
            <a:grpSpLocks/>
          </p:cNvGrpSpPr>
          <p:nvPr/>
        </p:nvGrpSpPr>
        <p:grpSpPr bwMode="auto">
          <a:xfrm>
            <a:off x="0" y="2060575"/>
            <a:ext cx="9144000" cy="4019550"/>
            <a:chOff x="0" y="1152"/>
            <a:chExt cx="5760" cy="2532"/>
          </a:xfrm>
        </p:grpSpPr>
        <p:sp>
          <p:nvSpPr>
            <p:cNvPr id="38919" name="Rectangle 5">
              <a:extLst>
                <a:ext uri="{FF2B5EF4-FFF2-40B4-BE49-F238E27FC236}">
                  <a16:creationId xmlns:a16="http://schemas.microsoft.com/office/drawing/2014/main" id="{B3872186-65B2-45E5-9879-27F417D9BF91}"/>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0" name="Rectangle 6">
              <a:extLst>
                <a:ext uri="{FF2B5EF4-FFF2-40B4-BE49-F238E27FC236}">
                  <a16:creationId xmlns:a16="http://schemas.microsoft.com/office/drawing/2014/main" id="{BB3D22AA-22A2-4B30-A024-82257AE29F39}"/>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1" name="Rectangle 7">
              <a:extLst>
                <a:ext uri="{FF2B5EF4-FFF2-40B4-BE49-F238E27FC236}">
                  <a16:creationId xmlns:a16="http://schemas.microsoft.com/office/drawing/2014/main" id="{62F2CD9B-0C2B-47A1-BF61-5F909D476B5D}"/>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2" name="Rectangle 8">
              <a:extLst>
                <a:ext uri="{FF2B5EF4-FFF2-40B4-BE49-F238E27FC236}">
                  <a16:creationId xmlns:a16="http://schemas.microsoft.com/office/drawing/2014/main" id="{1F989175-C516-46FF-B634-5F188D4AF276}"/>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3" name="Rectangle 9">
              <a:extLst>
                <a:ext uri="{FF2B5EF4-FFF2-40B4-BE49-F238E27FC236}">
                  <a16:creationId xmlns:a16="http://schemas.microsoft.com/office/drawing/2014/main" id="{A6B92DD1-8F1B-4DDE-8F53-F297A14FCE6D}"/>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4" name="Rectangle 10">
              <a:extLst>
                <a:ext uri="{FF2B5EF4-FFF2-40B4-BE49-F238E27FC236}">
                  <a16:creationId xmlns:a16="http://schemas.microsoft.com/office/drawing/2014/main" id="{F7F15B2C-925F-4DA6-8A69-13D1957B36A7}"/>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5" name="Rectangle 11">
              <a:extLst>
                <a:ext uri="{FF2B5EF4-FFF2-40B4-BE49-F238E27FC236}">
                  <a16:creationId xmlns:a16="http://schemas.microsoft.com/office/drawing/2014/main" id="{66E0D1C1-934A-4BF4-9F3E-6129F64D42D8}"/>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6" name="Rectangle 12">
              <a:extLst>
                <a:ext uri="{FF2B5EF4-FFF2-40B4-BE49-F238E27FC236}">
                  <a16:creationId xmlns:a16="http://schemas.microsoft.com/office/drawing/2014/main" id="{74C1DD37-0E39-4FD4-9B1A-88E45A9B6AB5}"/>
                </a:ext>
              </a:extLst>
            </p:cNvPr>
            <p:cNvSpPr>
              <a:spLocks noChangeArrowheads="1"/>
            </p:cNvSpPr>
            <p:nvPr/>
          </p:nvSpPr>
          <p:spPr bwMode="auto">
            <a:xfrm>
              <a:off x="0" y="124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38927" name="Line 13">
              <a:extLst>
                <a:ext uri="{FF2B5EF4-FFF2-40B4-BE49-F238E27FC236}">
                  <a16:creationId xmlns:a16="http://schemas.microsoft.com/office/drawing/2014/main" id="{73EF363D-D9B6-4A3F-86E7-D4A1A018ECDC}"/>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14">
              <a:extLst>
                <a:ext uri="{FF2B5EF4-FFF2-40B4-BE49-F238E27FC236}">
                  <a16:creationId xmlns:a16="http://schemas.microsoft.com/office/drawing/2014/main" id="{BF59DAAE-AC2D-4036-9D62-C9348AC97706}"/>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15">
              <a:extLst>
                <a:ext uri="{FF2B5EF4-FFF2-40B4-BE49-F238E27FC236}">
                  <a16:creationId xmlns:a16="http://schemas.microsoft.com/office/drawing/2014/main" id="{0BCCB41E-619C-4F8D-8E26-836BD39689AA}"/>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16">
              <a:extLst>
                <a:ext uri="{FF2B5EF4-FFF2-40B4-BE49-F238E27FC236}">
                  <a16:creationId xmlns:a16="http://schemas.microsoft.com/office/drawing/2014/main" id="{6D428221-64C9-41C9-B5A1-F754E211DED2}"/>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Line 17">
              <a:extLst>
                <a:ext uri="{FF2B5EF4-FFF2-40B4-BE49-F238E27FC236}">
                  <a16:creationId xmlns:a16="http://schemas.microsoft.com/office/drawing/2014/main" id="{1102A17E-1A42-4C63-B0E0-2C944C6CFA2C}"/>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2" name="Line 18">
              <a:extLst>
                <a:ext uri="{FF2B5EF4-FFF2-40B4-BE49-F238E27FC236}">
                  <a16:creationId xmlns:a16="http://schemas.microsoft.com/office/drawing/2014/main" id="{B786F3F0-56B4-415A-9EA1-BAC098A17A8A}"/>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04723" name="Oval 19">
            <a:extLst>
              <a:ext uri="{FF2B5EF4-FFF2-40B4-BE49-F238E27FC236}">
                <a16:creationId xmlns:a16="http://schemas.microsoft.com/office/drawing/2014/main" id="{D3AF654B-ADE9-4097-BD67-503271FF99B6}"/>
              </a:ext>
            </a:extLst>
          </p:cNvPr>
          <p:cNvSpPr>
            <a:spLocks noChangeArrowheads="1"/>
          </p:cNvSpPr>
          <p:nvPr/>
        </p:nvSpPr>
        <p:spPr bwMode="auto">
          <a:xfrm>
            <a:off x="611188" y="1928813"/>
            <a:ext cx="8137525" cy="2303462"/>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4706"/>
                                        </p:tgtEl>
                                        <p:attrNameLst>
                                          <p:attrName>style.visibility</p:attrName>
                                        </p:attrNameLst>
                                      </p:cBhvr>
                                      <p:to>
                                        <p:strVal val="visible"/>
                                      </p:to>
                                    </p:set>
                                    <p:animEffect transition="in" filter="wipe(left)">
                                      <p:cBhvr>
                                        <p:cTn id="7" dur="500"/>
                                        <p:tgtEl>
                                          <p:spTgt spid="2504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4707">
                                            <p:txEl>
                                              <p:pRg st="0" end="0"/>
                                            </p:txEl>
                                          </p:spTgt>
                                        </p:tgtEl>
                                        <p:attrNameLst>
                                          <p:attrName>style.visibility</p:attrName>
                                        </p:attrNameLst>
                                      </p:cBhvr>
                                      <p:to>
                                        <p:strVal val="visible"/>
                                      </p:to>
                                    </p:set>
                                    <p:animEffect transition="in" filter="wipe(left)">
                                      <p:cBhvr>
                                        <p:cTn id="12" dur="500"/>
                                        <p:tgtEl>
                                          <p:spTgt spid="25047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504723"/>
                                        </p:tgtEl>
                                        <p:attrNameLst>
                                          <p:attrName>style.visibility</p:attrName>
                                        </p:attrNameLst>
                                      </p:cBhvr>
                                      <p:to>
                                        <p:strVal val="visible"/>
                                      </p:to>
                                    </p:set>
                                    <p:animEffect transition="in" filter="box(in)">
                                      <p:cBhvr>
                                        <p:cTn id="23" dur="500"/>
                                        <p:tgtEl>
                                          <p:spTgt spid="2504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4706" grpId="0"/>
      <p:bldP spid="2504707" grpId="0" build="p"/>
      <p:bldP spid="25047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4A062149-2A5E-44EF-8260-E93C06557A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94CE89B-069E-4230-A76E-96E0AE3E2AA4}" type="slidenum">
              <a:rPr lang="zh-CN" altLang="en-US" sz="1400" b="0" smtClean="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2506754" name="Rectangle 2">
            <a:extLst>
              <a:ext uri="{FF2B5EF4-FFF2-40B4-BE49-F238E27FC236}">
                <a16:creationId xmlns:a16="http://schemas.microsoft.com/office/drawing/2014/main" id="{193890A8-56CA-4374-98E5-66FAE6CEB801}"/>
              </a:ext>
            </a:extLst>
          </p:cNvPr>
          <p:cNvSpPr>
            <a:spLocks noGrp="1" noChangeArrowheads="1"/>
          </p:cNvSpPr>
          <p:nvPr>
            <p:ph type="title"/>
          </p:nvPr>
        </p:nvSpPr>
        <p:spPr bwMode="auto">
          <a:xfrm>
            <a:off x="428625" y="357188"/>
            <a:ext cx="82296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a:solidFill>
                  <a:srgbClr val="0000FF"/>
                </a:solidFill>
                <a:ea typeface="宋体" panose="02010600030101010101" pitchFamily="2" charset="-122"/>
              </a:rPr>
              <a:t>Subtree</a:t>
            </a:r>
          </a:p>
        </p:txBody>
      </p:sp>
      <p:sp>
        <p:nvSpPr>
          <p:cNvPr id="2506755" name="Rectangle 3">
            <a:extLst>
              <a:ext uri="{FF2B5EF4-FFF2-40B4-BE49-F238E27FC236}">
                <a16:creationId xmlns:a16="http://schemas.microsoft.com/office/drawing/2014/main" id="{E2FF2777-7D39-492A-9A18-6471AEA1B589}"/>
              </a:ext>
            </a:extLst>
          </p:cNvPr>
          <p:cNvSpPr>
            <a:spLocks noGrp="1" noChangeArrowheads="1"/>
          </p:cNvSpPr>
          <p:nvPr>
            <p:ph type="body" idx="1"/>
          </p:nvPr>
        </p:nvSpPr>
        <p:spPr bwMode="auto">
          <a:xfrm>
            <a:off x="500063" y="928688"/>
            <a:ext cx="8229600" cy="1223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spcBef>
                <a:spcPct val="50000"/>
              </a:spcBef>
              <a:buClr>
                <a:schemeClr val="tx1"/>
              </a:buClr>
              <a:buFont typeface="Wingdings" panose="05000000000000000000"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a:t>
            </a:r>
            <a:r>
              <a:rPr lang="en-US" altLang="zh-CN" sz="2400" b="1" i="1">
                <a:solidFill>
                  <a:srgbClr val="33CC33"/>
                </a:solidFill>
                <a:latin typeface="Times New Roman" panose="02020603050405020304" pitchFamily="18" charset="0"/>
                <a:ea typeface="宋体" panose="02010600030101010101" pitchFamily="2" charset="-122"/>
              </a:rPr>
              <a:t>subtree at vertex v</a:t>
            </a:r>
            <a:r>
              <a:rPr lang="en-US" altLang="zh-CN" sz="2400" b="1">
                <a:solidFill>
                  <a:srgbClr val="CC0000"/>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is the subgraph of the tree consisting of vertex v and its descendants and all edges incident to these descendants.</a:t>
            </a:r>
            <a:r>
              <a:rPr lang="en-US" altLang="zh-CN" sz="3600" b="1">
                <a:ea typeface="宋体" panose="02010600030101010101" pitchFamily="2" charset="-122"/>
              </a:rPr>
              <a:t>  </a:t>
            </a:r>
            <a:endParaRPr lang="en-US" altLang="zh-CN" sz="4400">
              <a:ea typeface="宋体" panose="02010600030101010101" pitchFamily="2" charset="-122"/>
            </a:endParaRPr>
          </a:p>
        </p:txBody>
      </p:sp>
      <p:sp>
        <p:nvSpPr>
          <p:cNvPr id="2506756" name="Oval 4">
            <a:extLst>
              <a:ext uri="{FF2B5EF4-FFF2-40B4-BE49-F238E27FC236}">
                <a16:creationId xmlns:a16="http://schemas.microsoft.com/office/drawing/2014/main" id="{67F6DA3A-F097-4F6F-9AA9-EAE3242C3D60}"/>
              </a:ext>
            </a:extLst>
          </p:cNvPr>
          <p:cNvSpPr>
            <a:spLocks noChangeArrowheads="1"/>
          </p:cNvSpPr>
          <p:nvPr/>
        </p:nvSpPr>
        <p:spPr bwMode="auto">
          <a:xfrm>
            <a:off x="285750" y="3071813"/>
            <a:ext cx="4584700" cy="3055937"/>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nvGrpSpPr>
          <p:cNvPr id="2" name="Group 5">
            <a:extLst>
              <a:ext uri="{FF2B5EF4-FFF2-40B4-BE49-F238E27FC236}">
                <a16:creationId xmlns:a16="http://schemas.microsoft.com/office/drawing/2014/main" id="{996758E0-AD37-4897-926A-D33976CA721B}"/>
              </a:ext>
            </a:extLst>
          </p:cNvPr>
          <p:cNvGrpSpPr>
            <a:grpSpLocks/>
          </p:cNvGrpSpPr>
          <p:nvPr/>
        </p:nvGrpSpPr>
        <p:grpSpPr bwMode="auto">
          <a:xfrm>
            <a:off x="0" y="1643063"/>
            <a:ext cx="9144000" cy="4494212"/>
            <a:chOff x="0" y="1284"/>
            <a:chExt cx="5760" cy="2831"/>
          </a:xfrm>
        </p:grpSpPr>
        <p:sp>
          <p:nvSpPr>
            <p:cNvPr id="40967" name="Rectangle 6">
              <a:extLst>
                <a:ext uri="{FF2B5EF4-FFF2-40B4-BE49-F238E27FC236}">
                  <a16:creationId xmlns:a16="http://schemas.microsoft.com/office/drawing/2014/main" id="{06D0F873-E89F-4A46-A695-734BF2514456}"/>
                </a:ext>
              </a:extLst>
            </p:cNvPr>
            <p:cNvSpPr>
              <a:spLocks noChangeArrowheads="1"/>
            </p:cNvSpPr>
            <p:nvPr/>
          </p:nvSpPr>
          <p:spPr bwMode="auto">
            <a:xfrm>
              <a:off x="343" y="3387"/>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68" name="Rectangle 7">
              <a:extLst>
                <a:ext uri="{FF2B5EF4-FFF2-40B4-BE49-F238E27FC236}">
                  <a16:creationId xmlns:a16="http://schemas.microsoft.com/office/drawing/2014/main" id="{056CC17C-0177-4791-A333-41469485B511}"/>
                </a:ext>
              </a:extLst>
            </p:cNvPr>
            <p:cNvSpPr>
              <a:spLocks noChangeArrowheads="1"/>
            </p:cNvSpPr>
            <p:nvPr/>
          </p:nvSpPr>
          <p:spPr bwMode="auto">
            <a:xfrm>
              <a:off x="1632" y="3387"/>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69" name="Rectangle 8">
              <a:extLst>
                <a:ext uri="{FF2B5EF4-FFF2-40B4-BE49-F238E27FC236}">
                  <a16:creationId xmlns:a16="http://schemas.microsoft.com/office/drawing/2014/main" id="{99DBDE12-50CB-477B-A3CF-D420ADE3AC70}"/>
                </a:ext>
              </a:extLst>
            </p:cNvPr>
            <p:cNvSpPr>
              <a:spLocks noChangeArrowheads="1"/>
            </p:cNvSpPr>
            <p:nvPr/>
          </p:nvSpPr>
          <p:spPr bwMode="auto">
            <a:xfrm>
              <a:off x="3271" y="3387"/>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70" name="Rectangle 9">
              <a:extLst>
                <a:ext uri="{FF2B5EF4-FFF2-40B4-BE49-F238E27FC236}">
                  <a16:creationId xmlns:a16="http://schemas.microsoft.com/office/drawing/2014/main" id="{5CD911C2-CC7D-4D65-90C5-75DD5D4431A4}"/>
                </a:ext>
              </a:extLst>
            </p:cNvPr>
            <p:cNvSpPr>
              <a:spLocks noChangeArrowheads="1"/>
            </p:cNvSpPr>
            <p:nvPr/>
          </p:nvSpPr>
          <p:spPr bwMode="auto">
            <a:xfrm>
              <a:off x="4608" y="3387"/>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71" name="Rectangle 10">
              <a:extLst>
                <a:ext uri="{FF2B5EF4-FFF2-40B4-BE49-F238E27FC236}">
                  <a16:creationId xmlns:a16="http://schemas.microsoft.com/office/drawing/2014/main" id="{F8D247ED-C93F-406E-B85C-748711F83D4B}"/>
                </a:ext>
              </a:extLst>
            </p:cNvPr>
            <p:cNvSpPr>
              <a:spLocks noChangeArrowheads="1"/>
            </p:cNvSpPr>
            <p:nvPr/>
          </p:nvSpPr>
          <p:spPr bwMode="auto">
            <a:xfrm>
              <a:off x="2256" y="1583"/>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72" name="Rectangle 11">
              <a:extLst>
                <a:ext uri="{FF2B5EF4-FFF2-40B4-BE49-F238E27FC236}">
                  <a16:creationId xmlns:a16="http://schemas.microsoft.com/office/drawing/2014/main" id="{70677795-6FD7-4FDD-9E1B-586706013F55}"/>
                </a:ext>
              </a:extLst>
            </p:cNvPr>
            <p:cNvSpPr>
              <a:spLocks noChangeArrowheads="1"/>
            </p:cNvSpPr>
            <p:nvPr/>
          </p:nvSpPr>
          <p:spPr bwMode="auto">
            <a:xfrm>
              <a:off x="1034" y="2377"/>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73" name="Rectangle 12">
              <a:extLst>
                <a:ext uri="{FF2B5EF4-FFF2-40B4-BE49-F238E27FC236}">
                  <a16:creationId xmlns:a16="http://schemas.microsoft.com/office/drawing/2014/main" id="{04795B22-EBC4-4C22-AB22-D172410E2065}"/>
                </a:ext>
              </a:extLst>
            </p:cNvPr>
            <p:cNvSpPr>
              <a:spLocks noChangeArrowheads="1"/>
            </p:cNvSpPr>
            <p:nvPr/>
          </p:nvSpPr>
          <p:spPr bwMode="auto">
            <a:xfrm>
              <a:off x="3532" y="2377"/>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0974" name="Rectangle 13">
              <a:extLst>
                <a:ext uri="{FF2B5EF4-FFF2-40B4-BE49-F238E27FC236}">
                  <a16:creationId xmlns:a16="http://schemas.microsoft.com/office/drawing/2014/main" id="{B3C1A218-86D4-4076-AAF7-3A9E96E65D3A}"/>
                </a:ext>
              </a:extLst>
            </p:cNvPr>
            <p:cNvSpPr>
              <a:spLocks noChangeArrowheads="1"/>
            </p:cNvSpPr>
            <p:nvPr/>
          </p:nvSpPr>
          <p:spPr bwMode="auto">
            <a:xfrm>
              <a:off x="0" y="1679"/>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40975" name="Line 14">
              <a:extLst>
                <a:ext uri="{FF2B5EF4-FFF2-40B4-BE49-F238E27FC236}">
                  <a16:creationId xmlns:a16="http://schemas.microsoft.com/office/drawing/2014/main" id="{2CC3D2A8-9125-4C88-ACD5-155C7F5E7514}"/>
                </a:ext>
              </a:extLst>
            </p:cNvPr>
            <p:cNvSpPr>
              <a:spLocks noChangeShapeType="1"/>
            </p:cNvSpPr>
            <p:nvPr/>
          </p:nvSpPr>
          <p:spPr bwMode="auto">
            <a:xfrm flipH="1">
              <a:off x="1872" y="2015"/>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15">
              <a:extLst>
                <a:ext uri="{FF2B5EF4-FFF2-40B4-BE49-F238E27FC236}">
                  <a16:creationId xmlns:a16="http://schemas.microsoft.com/office/drawing/2014/main" id="{DE22CED6-A97B-4DAC-9494-EA898207E048}"/>
                </a:ext>
              </a:extLst>
            </p:cNvPr>
            <p:cNvSpPr>
              <a:spLocks noChangeShapeType="1"/>
            </p:cNvSpPr>
            <p:nvPr/>
          </p:nvSpPr>
          <p:spPr bwMode="auto">
            <a:xfrm>
              <a:off x="3264" y="2015"/>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6">
              <a:extLst>
                <a:ext uri="{FF2B5EF4-FFF2-40B4-BE49-F238E27FC236}">
                  <a16:creationId xmlns:a16="http://schemas.microsoft.com/office/drawing/2014/main" id="{C347B4C4-F82A-44FB-8931-13B3AA70D53C}"/>
                </a:ext>
              </a:extLst>
            </p:cNvPr>
            <p:cNvSpPr>
              <a:spLocks noChangeShapeType="1"/>
            </p:cNvSpPr>
            <p:nvPr/>
          </p:nvSpPr>
          <p:spPr bwMode="auto">
            <a:xfrm flipH="1">
              <a:off x="720" y="2735"/>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7">
              <a:extLst>
                <a:ext uri="{FF2B5EF4-FFF2-40B4-BE49-F238E27FC236}">
                  <a16:creationId xmlns:a16="http://schemas.microsoft.com/office/drawing/2014/main" id="{1CAE4CF7-2F84-48BB-90DC-CBA2F6547135}"/>
                </a:ext>
              </a:extLst>
            </p:cNvPr>
            <p:cNvSpPr>
              <a:spLocks noChangeShapeType="1"/>
            </p:cNvSpPr>
            <p:nvPr/>
          </p:nvSpPr>
          <p:spPr bwMode="auto">
            <a:xfrm flipH="1">
              <a:off x="3264" y="2735"/>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18">
              <a:extLst>
                <a:ext uri="{FF2B5EF4-FFF2-40B4-BE49-F238E27FC236}">
                  <a16:creationId xmlns:a16="http://schemas.microsoft.com/office/drawing/2014/main" id="{3E63F88C-70F3-43E2-ADDA-E5B82471E185}"/>
                </a:ext>
              </a:extLst>
            </p:cNvPr>
            <p:cNvSpPr>
              <a:spLocks noChangeShapeType="1"/>
            </p:cNvSpPr>
            <p:nvPr/>
          </p:nvSpPr>
          <p:spPr bwMode="auto">
            <a:xfrm>
              <a:off x="1776" y="2735"/>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19">
              <a:extLst>
                <a:ext uri="{FF2B5EF4-FFF2-40B4-BE49-F238E27FC236}">
                  <a16:creationId xmlns:a16="http://schemas.microsoft.com/office/drawing/2014/main" id="{9F11DF2A-1854-41D4-8C13-E7BDC38BD9F4}"/>
                </a:ext>
              </a:extLst>
            </p:cNvPr>
            <p:cNvSpPr>
              <a:spLocks noChangeShapeType="1"/>
            </p:cNvSpPr>
            <p:nvPr/>
          </p:nvSpPr>
          <p:spPr bwMode="auto">
            <a:xfrm>
              <a:off x="4272" y="2735"/>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Text Box 20">
              <a:extLst>
                <a:ext uri="{FF2B5EF4-FFF2-40B4-BE49-F238E27FC236}">
                  <a16:creationId xmlns:a16="http://schemas.microsoft.com/office/drawing/2014/main" id="{0698C56A-6AC1-4A0A-B125-EA83001F1B71}"/>
                </a:ext>
              </a:extLst>
            </p:cNvPr>
            <p:cNvSpPr txBox="1">
              <a:spLocks noChangeArrowheads="1"/>
            </p:cNvSpPr>
            <p:nvPr/>
          </p:nvSpPr>
          <p:spPr bwMode="auto">
            <a:xfrm>
              <a:off x="2700" y="1284"/>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6754"/>
                                        </p:tgtEl>
                                        <p:attrNameLst>
                                          <p:attrName>style.visibility</p:attrName>
                                        </p:attrNameLst>
                                      </p:cBhvr>
                                      <p:to>
                                        <p:strVal val="visible"/>
                                      </p:to>
                                    </p:set>
                                    <p:animEffect transition="in" filter="wipe(left)">
                                      <p:cBhvr>
                                        <p:cTn id="7" dur="500"/>
                                        <p:tgtEl>
                                          <p:spTgt spid="2506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6755">
                                            <p:txEl>
                                              <p:pRg st="0" end="0"/>
                                            </p:txEl>
                                          </p:spTgt>
                                        </p:tgtEl>
                                        <p:attrNameLst>
                                          <p:attrName>style.visibility</p:attrName>
                                        </p:attrNameLst>
                                      </p:cBhvr>
                                      <p:to>
                                        <p:strVal val="visible"/>
                                      </p:to>
                                    </p:set>
                                    <p:animEffect transition="in" filter="wipe(left)">
                                      <p:cBhvr>
                                        <p:cTn id="12" dur="500"/>
                                        <p:tgtEl>
                                          <p:spTgt spid="25067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06756"/>
                                        </p:tgtEl>
                                        <p:attrNameLst>
                                          <p:attrName>style.visibility</p:attrName>
                                        </p:attrNameLst>
                                      </p:cBhvr>
                                      <p:to>
                                        <p:strVal val="visible"/>
                                      </p:to>
                                    </p:set>
                                    <p:animEffect transition="in" filter="box(in)">
                                      <p:cBhvr>
                                        <p:cTn id="22" dur="500"/>
                                        <p:tgtEl>
                                          <p:spTgt spid="2506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6754" grpId="0"/>
      <p:bldP spid="2506755" grpId="0" build="p"/>
      <p:bldP spid="25067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94FADA7C-CA38-4A5C-AC61-7DAF6F33B39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F9DA51E-9D71-490B-834F-254644E5F7AF}" type="slidenum">
              <a:rPr lang="zh-CN" altLang="en-US" sz="1400" b="0" smtClean="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2469890" name="Rectangle 2">
            <a:extLst>
              <a:ext uri="{FF2B5EF4-FFF2-40B4-BE49-F238E27FC236}">
                <a16:creationId xmlns:a16="http://schemas.microsoft.com/office/drawing/2014/main" id="{C5FBAB16-7815-422E-A84B-DBA08A075E2C}"/>
              </a:ext>
            </a:extLst>
          </p:cNvPr>
          <p:cNvSpPr>
            <a:spLocks noGrp="1" noChangeArrowheads="1"/>
          </p:cNvSpPr>
          <p:nvPr>
            <p:ph type="title"/>
          </p:nvPr>
        </p:nvSpPr>
        <p:spPr bwMode="auto">
          <a:xfrm>
            <a:off x="500063" y="500063"/>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a:solidFill>
                  <a:srgbClr val="0000FF"/>
                </a:solidFill>
                <a:ea typeface="宋体" panose="02010600030101010101" pitchFamily="2" charset="-122"/>
              </a:rPr>
              <a:t>The Bernoulli family of mathematicians</a:t>
            </a:r>
          </a:p>
        </p:txBody>
      </p:sp>
      <p:grpSp>
        <p:nvGrpSpPr>
          <p:cNvPr id="2" name="Group 3">
            <a:extLst>
              <a:ext uri="{FF2B5EF4-FFF2-40B4-BE49-F238E27FC236}">
                <a16:creationId xmlns:a16="http://schemas.microsoft.com/office/drawing/2014/main" id="{6DC08D59-DBB3-426F-833A-4E953589D485}"/>
              </a:ext>
            </a:extLst>
          </p:cNvPr>
          <p:cNvGrpSpPr>
            <a:grpSpLocks/>
          </p:cNvGrpSpPr>
          <p:nvPr/>
        </p:nvGrpSpPr>
        <p:grpSpPr bwMode="auto">
          <a:xfrm>
            <a:off x="152400" y="1071563"/>
            <a:ext cx="8686800" cy="4740275"/>
            <a:chOff x="96" y="864"/>
            <a:chExt cx="5472" cy="2986"/>
          </a:xfrm>
        </p:grpSpPr>
        <p:sp>
          <p:nvSpPr>
            <p:cNvPr id="6149" name="Text Box 4">
              <a:extLst>
                <a:ext uri="{FF2B5EF4-FFF2-40B4-BE49-F238E27FC236}">
                  <a16:creationId xmlns:a16="http://schemas.microsoft.com/office/drawing/2014/main" id="{84448F75-1969-4289-9C50-2E15D83581A2}"/>
                </a:ext>
              </a:extLst>
            </p:cNvPr>
            <p:cNvSpPr txBox="1">
              <a:spLocks noChangeArrowheads="1"/>
            </p:cNvSpPr>
            <p:nvPr/>
          </p:nvSpPr>
          <p:spPr bwMode="auto">
            <a:xfrm>
              <a:off x="1488" y="864"/>
              <a:ext cx="105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Nikolaus</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(1623-1708)</a:t>
              </a:r>
            </a:p>
          </p:txBody>
        </p:sp>
        <p:sp>
          <p:nvSpPr>
            <p:cNvPr id="6150" name="Text Box 5">
              <a:extLst>
                <a:ext uri="{FF2B5EF4-FFF2-40B4-BE49-F238E27FC236}">
                  <a16:creationId xmlns:a16="http://schemas.microsoft.com/office/drawing/2014/main" id="{E293FB0D-A6C3-4B0A-8DEB-0C32AA9765D9}"/>
                </a:ext>
              </a:extLst>
            </p:cNvPr>
            <p:cNvSpPr txBox="1">
              <a:spLocks noChangeArrowheads="1"/>
            </p:cNvSpPr>
            <p:nvPr/>
          </p:nvSpPr>
          <p:spPr bwMode="auto">
            <a:xfrm>
              <a:off x="96" y="1632"/>
              <a:ext cx="105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Jacob I</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(1654-1705)</a:t>
              </a:r>
            </a:p>
          </p:txBody>
        </p:sp>
        <p:sp>
          <p:nvSpPr>
            <p:cNvPr id="6151" name="Text Box 6">
              <a:extLst>
                <a:ext uri="{FF2B5EF4-FFF2-40B4-BE49-F238E27FC236}">
                  <a16:creationId xmlns:a16="http://schemas.microsoft.com/office/drawing/2014/main" id="{2ECD08A5-1994-4FF3-9A80-A6779CD82ED8}"/>
                </a:ext>
              </a:extLst>
            </p:cNvPr>
            <p:cNvSpPr txBox="1">
              <a:spLocks noChangeArrowheads="1"/>
            </p:cNvSpPr>
            <p:nvPr/>
          </p:nvSpPr>
          <p:spPr bwMode="auto">
            <a:xfrm>
              <a:off x="1344" y="1632"/>
              <a:ext cx="129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Nikolaus</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(1662-1716)</a:t>
              </a:r>
            </a:p>
          </p:txBody>
        </p:sp>
        <p:sp>
          <p:nvSpPr>
            <p:cNvPr id="6152" name="Text Box 7">
              <a:extLst>
                <a:ext uri="{FF2B5EF4-FFF2-40B4-BE49-F238E27FC236}">
                  <a16:creationId xmlns:a16="http://schemas.microsoft.com/office/drawing/2014/main" id="{3EF90960-ECEE-48DF-92DA-03F10F993D74}"/>
                </a:ext>
              </a:extLst>
            </p:cNvPr>
            <p:cNvSpPr txBox="1">
              <a:spLocks noChangeArrowheads="1"/>
            </p:cNvSpPr>
            <p:nvPr/>
          </p:nvSpPr>
          <p:spPr bwMode="auto">
            <a:xfrm>
              <a:off x="2688" y="1632"/>
              <a:ext cx="1392"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Johann I</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(1667-1748)</a:t>
              </a:r>
            </a:p>
          </p:txBody>
        </p:sp>
        <p:sp>
          <p:nvSpPr>
            <p:cNvPr id="6153" name="Text Box 8">
              <a:extLst>
                <a:ext uri="{FF2B5EF4-FFF2-40B4-BE49-F238E27FC236}">
                  <a16:creationId xmlns:a16="http://schemas.microsoft.com/office/drawing/2014/main" id="{5AFAA863-CDCD-4DC5-9054-86099F543588}"/>
                </a:ext>
              </a:extLst>
            </p:cNvPr>
            <p:cNvSpPr txBox="1">
              <a:spLocks noChangeArrowheads="1"/>
            </p:cNvSpPr>
            <p:nvPr/>
          </p:nvSpPr>
          <p:spPr bwMode="auto">
            <a:xfrm>
              <a:off x="2400" y="2448"/>
              <a:ext cx="105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Nikolaus II </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(1695-1726)</a:t>
              </a:r>
            </a:p>
          </p:txBody>
        </p:sp>
        <p:sp>
          <p:nvSpPr>
            <p:cNvPr id="6154" name="Text Box 9">
              <a:extLst>
                <a:ext uri="{FF2B5EF4-FFF2-40B4-BE49-F238E27FC236}">
                  <a16:creationId xmlns:a16="http://schemas.microsoft.com/office/drawing/2014/main" id="{9DF53A62-791C-4352-8972-20F17A047C96}"/>
                </a:ext>
              </a:extLst>
            </p:cNvPr>
            <p:cNvSpPr txBox="1">
              <a:spLocks noChangeArrowheads="1"/>
            </p:cNvSpPr>
            <p:nvPr/>
          </p:nvSpPr>
          <p:spPr bwMode="auto">
            <a:xfrm>
              <a:off x="3504" y="2448"/>
              <a:ext cx="96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Daniel</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(1700-1782)</a:t>
              </a:r>
            </a:p>
          </p:txBody>
        </p:sp>
        <p:sp>
          <p:nvSpPr>
            <p:cNvPr id="6155" name="Text Box 10">
              <a:extLst>
                <a:ext uri="{FF2B5EF4-FFF2-40B4-BE49-F238E27FC236}">
                  <a16:creationId xmlns:a16="http://schemas.microsoft.com/office/drawing/2014/main" id="{17295742-2A47-4B1D-96EB-4E19DBE28EC1}"/>
                </a:ext>
              </a:extLst>
            </p:cNvPr>
            <p:cNvSpPr txBox="1">
              <a:spLocks noChangeArrowheads="1"/>
            </p:cNvSpPr>
            <p:nvPr/>
          </p:nvSpPr>
          <p:spPr bwMode="auto">
            <a:xfrm>
              <a:off x="4608" y="2448"/>
              <a:ext cx="96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2000" b="0">
                  <a:latin typeface="Arial" panose="020B0604020202020204" pitchFamily="34" charset="0"/>
                  <a:ea typeface="宋体" panose="02010600030101010101" pitchFamily="2" charset="-122"/>
                </a:rPr>
                <a:t>Johann II</a:t>
              </a:r>
            </a:p>
            <a:p>
              <a:pPr eaLnBrk="1" hangingPunct="1">
                <a:spcBef>
                  <a:spcPct val="50000"/>
                </a:spcBef>
              </a:pPr>
              <a:r>
                <a:rPr kumimoji="1" lang="en-US" altLang="zh-CN" sz="2000" b="0">
                  <a:latin typeface="Arial" panose="020B0604020202020204" pitchFamily="34" charset="0"/>
                  <a:ea typeface="宋体" panose="02010600030101010101" pitchFamily="2" charset="-122"/>
                </a:rPr>
                <a:t>(1710-1790)</a:t>
              </a:r>
            </a:p>
          </p:txBody>
        </p:sp>
        <p:sp>
          <p:nvSpPr>
            <p:cNvPr id="6156" name="Text Box 11">
              <a:extLst>
                <a:ext uri="{FF2B5EF4-FFF2-40B4-BE49-F238E27FC236}">
                  <a16:creationId xmlns:a16="http://schemas.microsoft.com/office/drawing/2014/main" id="{5FB7BE31-3038-4153-B835-6A6F2F045A40}"/>
                </a:ext>
              </a:extLst>
            </p:cNvPr>
            <p:cNvSpPr txBox="1">
              <a:spLocks noChangeArrowheads="1"/>
            </p:cNvSpPr>
            <p:nvPr/>
          </p:nvSpPr>
          <p:spPr bwMode="auto">
            <a:xfrm>
              <a:off x="3360" y="3312"/>
              <a:ext cx="1152"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Johann III</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(1746-1807)</a:t>
              </a:r>
            </a:p>
          </p:txBody>
        </p:sp>
        <p:sp>
          <p:nvSpPr>
            <p:cNvPr id="6157" name="Text Box 12">
              <a:extLst>
                <a:ext uri="{FF2B5EF4-FFF2-40B4-BE49-F238E27FC236}">
                  <a16:creationId xmlns:a16="http://schemas.microsoft.com/office/drawing/2014/main" id="{9AA1254D-1348-4AAB-9EA1-F30CB6960DD8}"/>
                </a:ext>
              </a:extLst>
            </p:cNvPr>
            <p:cNvSpPr txBox="1">
              <a:spLocks noChangeArrowheads="1"/>
            </p:cNvSpPr>
            <p:nvPr/>
          </p:nvSpPr>
          <p:spPr bwMode="auto">
            <a:xfrm>
              <a:off x="4608" y="3312"/>
              <a:ext cx="96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Jackob</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(1759-1789)</a:t>
              </a:r>
            </a:p>
          </p:txBody>
        </p:sp>
        <p:sp>
          <p:nvSpPr>
            <p:cNvPr id="6158" name="Text Box 13">
              <a:extLst>
                <a:ext uri="{FF2B5EF4-FFF2-40B4-BE49-F238E27FC236}">
                  <a16:creationId xmlns:a16="http://schemas.microsoft.com/office/drawing/2014/main" id="{D029BE02-91AD-4842-B658-494275466382}"/>
                </a:ext>
              </a:extLst>
            </p:cNvPr>
            <p:cNvSpPr txBox="1">
              <a:spLocks noChangeArrowheads="1"/>
            </p:cNvSpPr>
            <p:nvPr/>
          </p:nvSpPr>
          <p:spPr bwMode="auto">
            <a:xfrm>
              <a:off x="912" y="2448"/>
              <a:ext cx="105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2000" b="0">
                  <a:latin typeface="Arial" panose="020B0604020202020204" pitchFamily="34" charset="0"/>
                  <a:ea typeface="宋体" panose="02010600030101010101" pitchFamily="2" charset="-122"/>
                </a:rPr>
                <a:t>Nikolaus I</a:t>
              </a:r>
            </a:p>
            <a:p>
              <a:pPr algn="ctr" eaLnBrk="1" hangingPunct="1">
                <a:spcBef>
                  <a:spcPct val="50000"/>
                </a:spcBef>
              </a:pPr>
              <a:r>
                <a:rPr kumimoji="1" lang="en-US" altLang="zh-CN" sz="2000" b="0">
                  <a:latin typeface="Arial" panose="020B0604020202020204" pitchFamily="34" charset="0"/>
                  <a:ea typeface="宋体" panose="02010600030101010101" pitchFamily="2" charset="-122"/>
                </a:rPr>
                <a:t>(1687-1759)</a:t>
              </a:r>
            </a:p>
          </p:txBody>
        </p:sp>
        <p:sp>
          <p:nvSpPr>
            <p:cNvPr id="6159" name="Line 14">
              <a:extLst>
                <a:ext uri="{FF2B5EF4-FFF2-40B4-BE49-F238E27FC236}">
                  <a16:creationId xmlns:a16="http://schemas.microsoft.com/office/drawing/2014/main" id="{48A49AD0-DE2F-49C7-AF51-7C63F72C9418}"/>
                </a:ext>
              </a:extLst>
            </p:cNvPr>
            <p:cNvSpPr>
              <a:spLocks noChangeShapeType="1"/>
            </p:cNvSpPr>
            <p:nvPr/>
          </p:nvSpPr>
          <p:spPr bwMode="auto">
            <a:xfrm flipH="1">
              <a:off x="624" y="1296"/>
              <a:ext cx="864" cy="3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15">
              <a:extLst>
                <a:ext uri="{FF2B5EF4-FFF2-40B4-BE49-F238E27FC236}">
                  <a16:creationId xmlns:a16="http://schemas.microsoft.com/office/drawing/2014/main" id="{DE14E00E-366D-4DB1-9D59-905D75ED0A3D}"/>
                </a:ext>
              </a:extLst>
            </p:cNvPr>
            <p:cNvSpPr>
              <a:spLocks noChangeShapeType="1"/>
            </p:cNvSpPr>
            <p:nvPr/>
          </p:nvSpPr>
          <p:spPr bwMode="auto">
            <a:xfrm>
              <a:off x="2016" y="1392"/>
              <a:ext cx="0" cy="19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Line 16">
              <a:extLst>
                <a:ext uri="{FF2B5EF4-FFF2-40B4-BE49-F238E27FC236}">
                  <a16:creationId xmlns:a16="http://schemas.microsoft.com/office/drawing/2014/main" id="{4D1DB84F-F63A-40F8-A89B-5BE66B70E19D}"/>
                </a:ext>
              </a:extLst>
            </p:cNvPr>
            <p:cNvSpPr>
              <a:spLocks noChangeShapeType="1"/>
            </p:cNvSpPr>
            <p:nvPr/>
          </p:nvSpPr>
          <p:spPr bwMode="auto">
            <a:xfrm>
              <a:off x="2496" y="1296"/>
              <a:ext cx="960" cy="3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Line 17">
              <a:extLst>
                <a:ext uri="{FF2B5EF4-FFF2-40B4-BE49-F238E27FC236}">
                  <a16:creationId xmlns:a16="http://schemas.microsoft.com/office/drawing/2014/main" id="{50C9D747-6B1C-4C7B-94D1-C2E9F6875D9B}"/>
                </a:ext>
              </a:extLst>
            </p:cNvPr>
            <p:cNvSpPr>
              <a:spLocks noChangeShapeType="1"/>
            </p:cNvSpPr>
            <p:nvPr/>
          </p:nvSpPr>
          <p:spPr bwMode="auto">
            <a:xfrm flipH="1">
              <a:off x="1440" y="2160"/>
              <a:ext cx="528"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18">
              <a:extLst>
                <a:ext uri="{FF2B5EF4-FFF2-40B4-BE49-F238E27FC236}">
                  <a16:creationId xmlns:a16="http://schemas.microsoft.com/office/drawing/2014/main" id="{C98C0639-1A38-4BBB-B5EE-107FA6985608}"/>
                </a:ext>
              </a:extLst>
            </p:cNvPr>
            <p:cNvSpPr>
              <a:spLocks noChangeShapeType="1"/>
            </p:cNvSpPr>
            <p:nvPr/>
          </p:nvSpPr>
          <p:spPr bwMode="auto">
            <a:xfrm flipH="1">
              <a:off x="2880" y="2160"/>
              <a:ext cx="384"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Line 19">
              <a:extLst>
                <a:ext uri="{FF2B5EF4-FFF2-40B4-BE49-F238E27FC236}">
                  <a16:creationId xmlns:a16="http://schemas.microsoft.com/office/drawing/2014/main" id="{C57C4025-3278-445E-95CB-1A57E3699050}"/>
                </a:ext>
              </a:extLst>
            </p:cNvPr>
            <p:cNvSpPr>
              <a:spLocks noChangeShapeType="1"/>
            </p:cNvSpPr>
            <p:nvPr/>
          </p:nvSpPr>
          <p:spPr bwMode="auto">
            <a:xfrm>
              <a:off x="3408" y="2160"/>
              <a:ext cx="576"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Line 20">
              <a:extLst>
                <a:ext uri="{FF2B5EF4-FFF2-40B4-BE49-F238E27FC236}">
                  <a16:creationId xmlns:a16="http://schemas.microsoft.com/office/drawing/2014/main" id="{4B2934E7-FEB5-4A27-B271-999B03CF65B2}"/>
                </a:ext>
              </a:extLst>
            </p:cNvPr>
            <p:cNvSpPr>
              <a:spLocks noChangeShapeType="1"/>
            </p:cNvSpPr>
            <p:nvPr/>
          </p:nvSpPr>
          <p:spPr bwMode="auto">
            <a:xfrm>
              <a:off x="3696" y="2160"/>
              <a:ext cx="1296"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6" name="Line 21">
              <a:extLst>
                <a:ext uri="{FF2B5EF4-FFF2-40B4-BE49-F238E27FC236}">
                  <a16:creationId xmlns:a16="http://schemas.microsoft.com/office/drawing/2014/main" id="{FEE5F311-F65B-4631-BB4B-3AC72B108716}"/>
                </a:ext>
              </a:extLst>
            </p:cNvPr>
            <p:cNvSpPr>
              <a:spLocks noChangeShapeType="1"/>
            </p:cNvSpPr>
            <p:nvPr/>
          </p:nvSpPr>
          <p:spPr bwMode="auto">
            <a:xfrm flipH="1">
              <a:off x="3888" y="2976"/>
              <a:ext cx="1008" cy="3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7" name="Line 22">
              <a:extLst>
                <a:ext uri="{FF2B5EF4-FFF2-40B4-BE49-F238E27FC236}">
                  <a16:creationId xmlns:a16="http://schemas.microsoft.com/office/drawing/2014/main" id="{5BCD29CC-8143-4D23-940B-19E83836F774}"/>
                </a:ext>
              </a:extLst>
            </p:cNvPr>
            <p:cNvSpPr>
              <a:spLocks noChangeShapeType="1"/>
            </p:cNvSpPr>
            <p:nvPr/>
          </p:nvSpPr>
          <p:spPr bwMode="auto">
            <a:xfrm>
              <a:off x="5136" y="2976"/>
              <a:ext cx="0" cy="33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69890"/>
                                        </p:tgtEl>
                                        <p:attrNameLst>
                                          <p:attrName>style.visibility</p:attrName>
                                        </p:attrNameLst>
                                      </p:cBhvr>
                                      <p:to>
                                        <p:strVal val="visible"/>
                                      </p:to>
                                    </p:set>
                                    <p:animEffect transition="in" filter="wipe(left)">
                                      <p:cBhvr>
                                        <p:cTn id="7" dur="500"/>
                                        <p:tgtEl>
                                          <p:spTgt spid="2469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989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9704CC29-F89C-4E4D-9487-A40E9DAB0E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B2208AF-4DA3-4615-81A3-D06CD3DD9B73}" type="slidenum">
              <a:rPr lang="zh-CN" altLang="en-US" sz="1400" b="0" smtClean="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2508802" name="Rectangle 2">
            <a:extLst>
              <a:ext uri="{FF2B5EF4-FFF2-40B4-BE49-F238E27FC236}">
                <a16:creationId xmlns:a16="http://schemas.microsoft.com/office/drawing/2014/main" id="{228B4AEF-7B69-445D-B941-AD8936AD04B1}"/>
              </a:ext>
            </a:extLst>
          </p:cNvPr>
          <p:cNvSpPr>
            <a:spLocks noGrp="1" noChangeArrowheads="1"/>
          </p:cNvSpPr>
          <p:nvPr>
            <p:ph type="title"/>
          </p:nvPr>
        </p:nvSpPr>
        <p:spPr bwMode="auto">
          <a:xfrm>
            <a:off x="428625" y="42862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200">
                <a:solidFill>
                  <a:srgbClr val="0000FF"/>
                </a:solidFill>
                <a:ea typeface="宋体" panose="02010600030101010101" pitchFamily="2" charset="-122"/>
              </a:rPr>
              <a:t>Trees</a:t>
            </a:r>
            <a:r>
              <a:rPr lang="en-US" altLang="zh-CN" sz="3600" b="0">
                <a:ea typeface="宋体" panose="02010600030101010101" pitchFamily="2" charset="-122"/>
              </a:rPr>
              <a:t> </a:t>
            </a:r>
            <a:r>
              <a:rPr lang="en-US" altLang="zh-CN" sz="3200">
                <a:solidFill>
                  <a:srgbClr val="0000FF"/>
                </a:solidFill>
                <a:ea typeface="宋体" panose="02010600030101010101" pitchFamily="2" charset="-122"/>
              </a:rPr>
              <a:t>as</a:t>
            </a:r>
            <a:r>
              <a:rPr lang="en-US" altLang="zh-CN" sz="3600" b="0">
                <a:ea typeface="宋体" panose="02010600030101010101" pitchFamily="2" charset="-122"/>
              </a:rPr>
              <a:t> </a:t>
            </a:r>
            <a:r>
              <a:rPr lang="en-US" altLang="zh-CN" sz="3200">
                <a:solidFill>
                  <a:srgbClr val="0000FF"/>
                </a:solidFill>
                <a:ea typeface="宋体" panose="02010600030101010101" pitchFamily="2" charset="-122"/>
              </a:rPr>
              <a:t>Models</a:t>
            </a:r>
          </a:p>
        </p:txBody>
      </p:sp>
      <p:sp>
        <p:nvSpPr>
          <p:cNvPr id="2508845" name="Rectangle 45">
            <a:extLst>
              <a:ext uri="{FF2B5EF4-FFF2-40B4-BE49-F238E27FC236}">
                <a16:creationId xmlns:a16="http://schemas.microsoft.com/office/drawing/2014/main" id="{02998490-F78E-4B3C-8B18-09B1DC08CF48}"/>
              </a:ext>
            </a:extLst>
          </p:cNvPr>
          <p:cNvSpPr>
            <a:spLocks noChangeArrowheads="1"/>
          </p:cNvSpPr>
          <p:nvPr/>
        </p:nvSpPr>
        <p:spPr bwMode="auto">
          <a:xfrm>
            <a:off x="539750" y="1857375"/>
            <a:ext cx="86042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a:latin typeface="Times New Roman" panose="02020603050405020304" pitchFamily="18" charset="0"/>
                <a:ea typeface="宋体" panose="02010600030101010101" pitchFamily="2" charset="-122"/>
              </a:rPr>
              <a:t>For example , </a:t>
            </a:r>
            <a:r>
              <a:rPr lang="en-US" altLang="zh-CN">
                <a:latin typeface="Times New Roman" panose="02020603050405020304" pitchFamily="18" charset="0"/>
                <a:ea typeface="宋体" panose="02010600030101010101" pitchFamily="2" charset="-122"/>
              </a:rPr>
              <a:t>Computer File Systems</a:t>
            </a:r>
            <a:br>
              <a:rPr lang="en-US" altLang="zh-CN">
                <a:latin typeface="Times New Roman" panose="02020603050405020304" pitchFamily="18" charset="0"/>
                <a:ea typeface="宋体" panose="02010600030101010101" pitchFamily="2" charset="-122"/>
              </a:rPr>
            </a:br>
            <a:r>
              <a:rPr lang="en-US" altLang="zh-CN">
                <a:latin typeface="Times New Roman" panose="02020603050405020304" pitchFamily="18" charset="0"/>
                <a:ea typeface="宋体" panose="02010600030101010101" pitchFamily="2" charset="-122"/>
              </a:rPr>
              <a:t>    - A file system may be represented by a rooted tree</a:t>
            </a:r>
            <a:br>
              <a:rPr lang="en-US" altLang="zh-CN">
                <a:latin typeface="Times New Roman" panose="02020603050405020304" pitchFamily="18" charset="0"/>
                <a:ea typeface="宋体" panose="02010600030101010101" pitchFamily="2" charset="-122"/>
              </a:rPr>
            </a:br>
            <a:r>
              <a:rPr lang="en-US" altLang="zh-CN">
                <a:latin typeface="Times New Roman" panose="02020603050405020304" pitchFamily="18" charset="0"/>
                <a:ea typeface="宋体" panose="02010600030101010101" pitchFamily="2" charset="-122"/>
              </a:rPr>
              <a:t>    - the root represents the root directory</a:t>
            </a:r>
            <a:br>
              <a:rPr lang="en-US" altLang="zh-CN">
                <a:latin typeface="Times New Roman" panose="02020603050405020304" pitchFamily="18" charset="0"/>
                <a:ea typeface="宋体" panose="02010600030101010101" pitchFamily="2" charset="-122"/>
              </a:rPr>
            </a:br>
            <a:r>
              <a:rPr lang="en-US" altLang="zh-CN">
                <a:latin typeface="Times New Roman" panose="02020603050405020304" pitchFamily="18" charset="0"/>
                <a:ea typeface="宋体" panose="02010600030101010101" pitchFamily="2" charset="-122"/>
              </a:rPr>
              <a:t>    - internal vertices represent subdirectories</a:t>
            </a:r>
            <a:br>
              <a:rPr lang="en-US" altLang="zh-CN">
                <a:latin typeface="Times New Roman" panose="02020603050405020304" pitchFamily="18" charset="0"/>
                <a:ea typeface="宋体" panose="02010600030101010101" pitchFamily="2" charset="-122"/>
              </a:rPr>
            </a:br>
            <a:r>
              <a:rPr lang="en-US" altLang="zh-CN">
                <a:latin typeface="Times New Roman" panose="02020603050405020304" pitchFamily="18" charset="0"/>
                <a:ea typeface="宋体" panose="02010600030101010101" pitchFamily="2" charset="-122"/>
              </a:rPr>
              <a:t>    - leaves represent ordinary files or empty directories.</a:t>
            </a:r>
            <a:br>
              <a:rPr lang="en-US" altLang="zh-CN">
                <a:latin typeface="Times New Roman" panose="02020603050405020304" pitchFamily="18" charset="0"/>
                <a:ea typeface="宋体" panose="02010600030101010101" pitchFamily="2" charset="-122"/>
              </a:rPr>
            </a:br>
            <a:endParaRPr lang="en-US" altLang="zh-CN">
              <a:latin typeface="Times New Roman" panose="02020603050405020304" pitchFamily="18" charset="0"/>
              <a:ea typeface="宋体" panose="02010600030101010101" pitchFamily="2" charset="-122"/>
            </a:endParaRPr>
          </a:p>
        </p:txBody>
      </p:sp>
      <p:sp>
        <p:nvSpPr>
          <p:cNvPr id="2508846" name="Rectangle 46">
            <a:extLst>
              <a:ext uri="{FF2B5EF4-FFF2-40B4-BE49-F238E27FC236}">
                <a16:creationId xmlns:a16="http://schemas.microsoft.com/office/drawing/2014/main" id="{0EA926D8-B129-43F3-8CAD-0B9C12E3A68D}"/>
              </a:ext>
            </a:extLst>
          </p:cNvPr>
          <p:cNvSpPr>
            <a:spLocks noChangeArrowheads="1"/>
          </p:cNvSpPr>
          <p:nvPr/>
        </p:nvSpPr>
        <p:spPr bwMode="auto">
          <a:xfrm>
            <a:off x="428625" y="1000125"/>
            <a:ext cx="84296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a:latin typeface="Times New Roman" panose="02020603050405020304" pitchFamily="18" charset="0"/>
                <a:ea typeface="宋体" panose="02010600030101010101" pitchFamily="2" charset="-122"/>
              </a:rPr>
              <a:t>Trees are used as models in such diverse areas as computer science, chemistry, geology, botany and psychology.</a:t>
            </a:r>
            <a:endParaRPr lang="en-US" altLang="zh-CN">
              <a:latin typeface="Times New Roman" panose="02020603050405020304" pitchFamily="18" charset="0"/>
              <a:ea typeface="宋体" panose="02010600030101010101" pitchFamily="2" charset="-122"/>
            </a:endParaRPr>
          </a:p>
        </p:txBody>
      </p:sp>
      <p:grpSp>
        <p:nvGrpSpPr>
          <p:cNvPr id="2" name="Group 73">
            <a:extLst>
              <a:ext uri="{FF2B5EF4-FFF2-40B4-BE49-F238E27FC236}">
                <a16:creationId xmlns:a16="http://schemas.microsoft.com/office/drawing/2014/main" id="{EE947F92-7867-4B13-B1DE-DE050038C76A}"/>
              </a:ext>
            </a:extLst>
          </p:cNvPr>
          <p:cNvGrpSpPr>
            <a:grpSpLocks/>
          </p:cNvGrpSpPr>
          <p:nvPr/>
        </p:nvGrpSpPr>
        <p:grpSpPr bwMode="auto">
          <a:xfrm>
            <a:off x="2000250" y="3714750"/>
            <a:ext cx="4679950" cy="2525713"/>
            <a:chOff x="1247" y="2478"/>
            <a:chExt cx="2948" cy="1591"/>
          </a:xfrm>
        </p:grpSpPr>
        <p:sp>
          <p:nvSpPr>
            <p:cNvPr id="43015" name="Text Box 48">
              <a:extLst>
                <a:ext uri="{FF2B5EF4-FFF2-40B4-BE49-F238E27FC236}">
                  <a16:creationId xmlns:a16="http://schemas.microsoft.com/office/drawing/2014/main" id="{E6A9E98D-F539-4550-A84E-F519236136AA}"/>
                </a:ext>
              </a:extLst>
            </p:cNvPr>
            <p:cNvSpPr txBox="1">
              <a:spLocks noChangeArrowheads="1"/>
            </p:cNvSpPr>
            <p:nvPr/>
          </p:nvSpPr>
          <p:spPr bwMode="ltGray">
            <a:xfrm>
              <a:off x="2789" y="247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a:t>/</a:t>
              </a:r>
            </a:p>
          </p:txBody>
        </p:sp>
        <p:sp>
          <p:nvSpPr>
            <p:cNvPr id="43016" name="Line 49">
              <a:extLst>
                <a:ext uri="{FF2B5EF4-FFF2-40B4-BE49-F238E27FC236}">
                  <a16:creationId xmlns:a16="http://schemas.microsoft.com/office/drawing/2014/main" id="{3C43E195-20DA-45F5-9C30-72B164947C5E}"/>
                </a:ext>
              </a:extLst>
            </p:cNvPr>
            <p:cNvSpPr>
              <a:spLocks noChangeShapeType="1"/>
            </p:cNvSpPr>
            <p:nvPr/>
          </p:nvSpPr>
          <p:spPr bwMode="ltGray">
            <a:xfrm flipH="1">
              <a:off x="1791" y="2840"/>
              <a:ext cx="998"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17" name="Line 50">
              <a:extLst>
                <a:ext uri="{FF2B5EF4-FFF2-40B4-BE49-F238E27FC236}">
                  <a16:creationId xmlns:a16="http://schemas.microsoft.com/office/drawing/2014/main" id="{FAD86E21-5FD4-41EB-B199-A9C8ED1A7E9B}"/>
                </a:ext>
              </a:extLst>
            </p:cNvPr>
            <p:cNvSpPr>
              <a:spLocks noChangeShapeType="1"/>
            </p:cNvSpPr>
            <p:nvPr/>
          </p:nvSpPr>
          <p:spPr bwMode="ltGray">
            <a:xfrm>
              <a:off x="2880" y="2840"/>
              <a:ext cx="998"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18" name="Line 52">
              <a:extLst>
                <a:ext uri="{FF2B5EF4-FFF2-40B4-BE49-F238E27FC236}">
                  <a16:creationId xmlns:a16="http://schemas.microsoft.com/office/drawing/2014/main" id="{00A64BF6-A264-42D2-83DF-865E0C444666}"/>
                </a:ext>
              </a:extLst>
            </p:cNvPr>
            <p:cNvSpPr>
              <a:spLocks noChangeShapeType="1"/>
            </p:cNvSpPr>
            <p:nvPr/>
          </p:nvSpPr>
          <p:spPr bwMode="ltGray">
            <a:xfrm>
              <a:off x="2835" y="2886"/>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19" name="Text Box 53">
              <a:extLst>
                <a:ext uri="{FF2B5EF4-FFF2-40B4-BE49-F238E27FC236}">
                  <a16:creationId xmlns:a16="http://schemas.microsoft.com/office/drawing/2014/main" id="{6B67DBD9-F2A9-41A0-9A32-2B22EBAD4CAC}"/>
                </a:ext>
              </a:extLst>
            </p:cNvPr>
            <p:cNvSpPr txBox="1">
              <a:spLocks noChangeArrowheads="1"/>
            </p:cNvSpPr>
            <p:nvPr/>
          </p:nvSpPr>
          <p:spPr bwMode="ltGray">
            <a:xfrm>
              <a:off x="1610" y="306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usr</a:t>
              </a:r>
            </a:p>
          </p:txBody>
        </p:sp>
        <p:sp>
          <p:nvSpPr>
            <p:cNvPr id="43020" name="Text Box 54">
              <a:extLst>
                <a:ext uri="{FF2B5EF4-FFF2-40B4-BE49-F238E27FC236}">
                  <a16:creationId xmlns:a16="http://schemas.microsoft.com/office/drawing/2014/main" id="{E88A5137-7727-4DC4-B272-E37582536C58}"/>
                </a:ext>
              </a:extLst>
            </p:cNvPr>
            <p:cNvSpPr txBox="1">
              <a:spLocks noChangeArrowheads="1"/>
            </p:cNvSpPr>
            <p:nvPr/>
          </p:nvSpPr>
          <p:spPr bwMode="ltGray">
            <a:xfrm>
              <a:off x="2653" y="3113"/>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bin</a:t>
              </a:r>
            </a:p>
          </p:txBody>
        </p:sp>
        <p:sp>
          <p:nvSpPr>
            <p:cNvPr id="43021" name="Text Box 55">
              <a:extLst>
                <a:ext uri="{FF2B5EF4-FFF2-40B4-BE49-F238E27FC236}">
                  <a16:creationId xmlns:a16="http://schemas.microsoft.com/office/drawing/2014/main" id="{69C54F8A-827D-4ACF-AF75-4BA14868D2EF}"/>
                </a:ext>
              </a:extLst>
            </p:cNvPr>
            <p:cNvSpPr txBox="1">
              <a:spLocks noChangeArrowheads="1"/>
            </p:cNvSpPr>
            <p:nvPr/>
          </p:nvSpPr>
          <p:spPr bwMode="ltGray">
            <a:xfrm>
              <a:off x="3696" y="306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tmp</a:t>
              </a:r>
            </a:p>
          </p:txBody>
        </p:sp>
        <p:sp>
          <p:nvSpPr>
            <p:cNvPr id="43022" name="Line 56">
              <a:extLst>
                <a:ext uri="{FF2B5EF4-FFF2-40B4-BE49-F238E27FC236}">
                  <a16:creationId xmlns:a16="http://schemas.microsoft.com/office/drawing/2014/main" id="{5FA1BB15-A3C9-42C7-A701-EF2220AE3135}"/>
                </a:ext>
              </a:extLst>
            </p:cNvPr>
            <p:cNvSpPr>
              <a:spLocks noChangeShapeType="1"/>
            </p:cNvSpPr>
            <p:nvPr/>
          </p:nvSpPr>
          <p:spPr bwMode="ltGray">
            <a:xfrm flipH="1">
              <a:off x="1519" y="329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3" name="Line 57">
              <a:extLst>
                <a:ext uri="{FF2B5EF4-FFF2-40B4-BE49-F238E27FC236}">
                  <a16:creationId xmlns:a16="http://schemas.microsoft.com/office/drawing/2014/main" id="{D55EBFFD-B5C1-448D-8DDF-486852814332}"/>
                </a:ext>
              </a:extLst>
            </p:cNvPr>
            <p:cNvSpPr>
              <a:spLocks noChangeShapeType="1"/>
            </p:cNvSpPr>
            <p:nvPr/>
          </p:nvSpPr>
          <p:spPr bwMode="ltGray">
            <a:xfrm>
              <a:off x="1791" y="3294"/>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4" name="Line 58">
              <a:extLst>
                <a:ext uri="{FF2B5EF4-FFF2-40B4-BE49-F238E27FC236}">
                  <a16:creationId xmlns:a16="http://schemas.microsoft.com/office/drawing/2014/main" id="{4BC69778-91FF-4785-9CC2-B525384B1E30}"/>
                </a:ext>
              </a:extLst>
            </p:cNvPr>
            <p:cNvSpPr>
              <a:spLocks noChangeShapeType="1"/>
            </p:cNvSpPr>
            <p:nvPr/>
          </p:nvSpPr>
          <p:spPr bwMode="ltGray">
            <a:xfrm>
              <a:off x="1882" y="3294"/>
              <a:ext cx="182"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5" name="Text Box 59">
              <a:extLst>
                <a:ext uri="{FF2B5EF4-FFF2-40B4-BE49-F238E27FC236}">
                  <a16:creationId xmlns:a16="http://schemas.microsoft.com/office/drawing/2014/main" id="{BD85728C-4931-4299-89FC-9C49342CA746}"/>
                </a:ext>
              </a:extLst>
            </p:cNvPr>
            <p:cNvSpPr txBox="1">
              <a:spLocks noChangeArrowheads="1"/>
            </p:cNvSpPr>
            <p:nvPr/>
          </p:nvSpPr>
          <p:spPr bwMode="ltGray">
            <a:xfrm>
              <a:off x="1247" y="338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bin</a:t>
              </a:r>
            </a:p>
          </p:txBody>
        </p:sp>
        <p:sp>
          <p:nvSpPr>
            <p:cNvPr id="43026" name="Text Box 60">
              <a:extLst>
                <a:ext uri="{FF2B5EF4-FFF2-40B4-BE49-F238E27FC236}">
                  <a16:creationId xmlns:a16="http://schemas.microsoft.com/office/drawing/2014/main" id="{4AF67302-A621-47CF-A2BC-AAF095812E8A}"/>
                </a:ext>
              </a:extLst>
            </p:cNvPr>
            <p:cNvSpPr txBox="1">
              <a:spLocks noChangeArrowheads="1"/>
            </p:cNvSpPr>
            <p:nvPr/>
          </p:nvSpPr>
          <p:spPr bwMode="ltGray">
            <a:xfrm>
              <a:off x="1610" y="343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rje</a:t>
              </a:r>
            </a:p>
          </p:txBody>
        </p:sp>
        <p:sp>
          <p:nvSpPr>
            <p:cNvPr id="43027" name="Text Box 61">
              <a:extLst>
                <a:ext uri="{FF2B5EF4-FFF2-40B4-BE49-F238E27FC236}">
                  <a16:creationId xmlns:a16="http://schemas.microsoft.com/office/drawing/2014/main" id="{C1B6C4B2-7FE7-4C37-A5A3-F51CBB77E681}"/>
                </a:ext>
              </a:extLst>
            </p:cNvPr>
            <p:cNvSpPr txBox="1">
              <a:spLocks noChangeArrowheads="1"/>
            </p:cNvSpPr>
            <p:nvPr/>
          </p:nvSpPr>
          <p:spPr bwMode="ltGray">
            <a:xfrm>
              <a:off x="1927" y="3430"/>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spool</a:t>
              </a:r>
            </a:p>
          </p:txBody>
        </p:sp>
        <p:sp>
          <p:nvSpPr>
            <p:cNvPr id="43028" name="Line 62">
              <a:extLst>
                <a:ext uri="{FF2B5EF4-FFF2-40B4-BE49-F238E27FC236}">
                  <a16:creationId xmlns:a16="http://schemas.microsoft.com/office/drawing/2014/main" id="{847D5D02-9AF1-43E6-BD97-613E03C80E51}"/>
                </a:ext>
              </a:extLst>
            </p:cNvPr>
            <p:cNvSpPr>
              <a:spLocks noChangeShapeType="1"/>
            </p:cNvSpPr>
            <p:nvPr/>
          </p:nvSpPr>
          <p:spPr bwMode="ltGray">
            <a:xfrm flipH="1">
              <a:off x="2563" y="3339"/>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9" name="Line 63">
              <a:extLst>
                <a:ext uri="{FF2B5EF4-FFF2-40B4-BE49-F238E27FC236}">
                  <a16:creationId xmlns:a16="http://schemas.microsoft.com/office/drawing/2014/main" id="{4A042781-4CF4-4E19-9802-85806FF1AD17}"/>
                </a:ext>
              </a:extLst>
            </p:cNvPr>
            <p:cNvSpPr>
              <a:spLocks noChangeShapeType="1"/>
            </p:cNvSpPr>
            <p:nvPr/>
          </p:nvSpPr>
          <p:spPr bwMode="ltGray">
            <a:xfrm>
              <a:off x="2835" y="3339"/>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0" name="Line 64">
              <a:extLst>
                <a:ext uri="{FF2B5EF4-FFF2-40B4-BE49-F238E27FC236}">
                  <a16:creationId xmlns:a16="http://schemas.microsoft.com/office/drawing/2014/main" id="{8657EE45-33F8-4765-BA64-92D9EA6643FE}"/>
                </a:ext>
              </a:extLst>
            </p:cNvPr>
            <p:cNvSpPr>
              <a:spLocks noChangeShapeType="1"/>
            </p:cNvSpPr>
            <p:nvPr/>
          </p:nvSpPr>
          <p:spPr bwMode="ltGray">
            <a:xfrm>
              <a:off x="2926" y="3339"/>
              <a:ext cx="182"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1" name="Text Box 65">
              <a:extLst>
                <a:ext uri="{FF2B5EF4-FFF2-40B4-BE49-F238E27FC236}">
                  <a16:creationId xmlns:a16="http://schemas.microsoft.com/office/drawing/2014/main" id="{F7E16BC2-814D-43E9-B66E-687615E768C8}"/>
                </a:ext>
              </a:extLst>
            </p:cNvPr>
            <p:cNvSpPr txBox="1">
              <a:spLocks noChangeArrowheads="1"/>
            </p:cNvSpPr>
            <p:nvPr/>
          </p:nvSpPr>
          <p:spPr bwMode="ltGray">
            <a:xfrm>
              <a:off x="2381" y="343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ls</a:t>
              </a:r>
            </a:p>
          </p:txBody>
        </p:sp>
        <p:sp>
          <p:nvSpPr>
            <p:cNvPr id="43032" name="Text Box 66">
              <a:extLst>
                <a:ext uri="{FF2B5EF4-FFF2-40B4-BE49-F238E27FC236}">
                  <a16:creationId xmlns:a16="http://schemas.microsoft.com/office/drawing/2014/main" id="{1E75158D-7899-4B6C-BCAF-9690F3BD828F}"/>
                </a:ext>
              </a:extLst>
            </p:cNvPr>
            <p:cNvSpPr txBox="1">
              <a:spLocks noChangeArrowheads="1"/>
            </p:cNvSpPr>
            <p:nvPr/>
          </p:nvSpPr>
          <p:spPr bwMode="ltGray">
            <a:xfrm>
              <a:off x="2654" y="3475"/>
              <a:ext cx="4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mail</a:t>
              </a:r>
            </a:p>
          </p:txBody>
        </p:sp>
        <p:sp>
          <p:nvSpPr>
            <p:cNvPr id="43033" name="Text Box 67">
              <a:extLst>
                <a:ext uri="{FF2B5EF4-FFF2-40B4-BE49-F238E27FC236}">
                  <a16:creationId xmlns:a16="http://schemas.microsoft.com/office/drawing/2014/main" id="{7B49FD63-34BA-4277-BEEE-8579A2DC7F8D}"/>
                </a:ext>
              </a:extLst>
            </p:cNvPr>
            <p:cNvSpPr txBox="1">
              <a:spLocks noChangeArrowheads="1"/>
            </p:cNvSpPr>
            <p:nvPr/>
          </p:nvSpPr>
          <p:spPr bwMode="ltGray">
            <a:xfrm>
              <a:off x="3062" y="347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who</a:t>
              </a:r>
            </a:p>
          </p:txBody>
        </p:sp>
        <p:sp>
          <p:nvSpPr>
            <p:cNvPr id="43034" name="Line 69">
              <a:extLst>
                <a:ext uri="{FF2B5EF4-FFF2-40B4-BE49-F238E27FC236}">
                  <a16:creationId xmlns:a16="http://schemas.microsoft.com/office/drawing/2014/main" id="{32A6504A-464F-46F2-9553-5187E6C0ADD3}"/>
                </a:ext>
              </a:extLst>
            </p:cNvPr>
            <p:cNvSpPr>
              <a:spLocks noChangeShapeType="1"/>
            </p:cNvSpPr>
            <p:nvPr/>
          </p:nvSpPr>
          <p:spPr bwMode="ltGray">
            <a:xfrm>
              <a:off x="3923" y="3249"/>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5" name="Text Box 70">
              <a:extLst>
                <a:ext uri="{FF2B5EF4-FFF2-40B4-BE49-F238E27FC236}">
                  <a16:creationId xmlns:a16="http://schemas.microsoft.com/office/drawing/2014/main" id="{E23BE780-C99E-4C1F-A534-BCE31BE7E3DD}"/>
                </a:ext>
              </a:extLst>
            </p:cNvPr>
            <p:cNvSpPr txBox="1">
              <a:spLocks noChangeArrowheads="1"/>
            </p:cNvSpPr>
            <p:nvPr/>
          </p:nvSpPr>
          <p:spPr bwMode="ltGray">
            <a:xfrm>
              <a:off x="3742" y="3475"/>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junk</a:t>
              </a:r>
            </a:p>
          </p:txBody>
        </p:sp>
        <p:sp>
          <p:nvSpPr>
            <p:cNvPr id="43036" name="Line 71">
              <a:extLst>
                <a:ext uri="{FF2B5EF4-FFF2-40B4-BE49-F238E27FC236}">
                  <a16:creationId xmlns:a16="http://schemas.microsoft.com/office/drawing/2014/main" id="{109FAC39-6470-4CD7-923E-7E7E9647F561}"/>
                </a:ext>
              </a:extLst>
            </p:cNvPr>
            <p:cNvSpPr>
              <a:spLocks noChangeShapeType="1"/>
            </p:cNvSpPr>
            <p:nvPr/>
          </p:nvSpPr>
          <p:spPr bwMode="ltGray">
            <a:xfrm>
              <a:off x="2154" y="3612"/>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7" name="Text Box 72">
              <a:extLst>
                <a:ext uri="{FF2B5EF4-FFF2-40B4-BE49-F238E27FC236}">
                  <a16:creationId xmlns:a16="http://schemas.microsoft.com/office/drawing/2014/main" id="{91EE8CCB-18B9-458D-96D0-6EC65D6744D5}"/>
                </a:ext>
              </a:extLst>
            </p:cNvPr>
            <p:cNvSpPr txBox="1">
              <a:spLocks noChangeArrowheads="1"/>
            </p:cNvSpPr>
            <p:nvPr/>
          </p:nvSpPr>
          <p:spPr bwMode="ltGray">
            <a:xfrm>
              <a:off x="1973" y="3838"/>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1800"/>
                <a:t>opr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8802"/>
                                        </p:tgtEl>
                                        <p:attrNameLst>
                                          <p:attrName>style.visibility</p:attrName>
                                        </p:attrNameLst>
                                      </p:cBhvr>
                                      <p:to>
                                        <p:strVal val="visible"/>
                                      </p:to>
                                    </p:set>
                                    <p:animEffect transition="in" filter="wipe(left)">
                                      <p:cBhvr>
                                        <p:cTn id="7" dur="500"/>
                                        <p:tgtEl>
                                          <p:spTgt spid="2508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46"/>
                                        </p:tgtEl>
                                        <p:attrNameLst>
                                          <p:attrName>style.visibility</p:attrName>
                                        </p:attrNameLst>
                                      </p:cBhvr>
                                      <p:to>
                                        <p:strVal val="visible"/>
                                      </p:to>
                                    </p:set>
                                    <p:animEffect transition="in" filter="wipe(left)">
                                      <p:cBhvr>
                                        <p:cTn id="12" dur="500"/>
                                        <p:tgtEl>
                                          <p:spTgt spid="2508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8845"/>
                                        </p:tgtEl>
                                        <p:attrNameLst>
                                          <p:attrName>style.visibility</p:attrName>
                                        </p:attrNameLst>
                                      </p:cBhvr>
                                      <p:to>
                                        <p:strVal val="visible"/>
                                      </p:to>
                                    </p:set>
                                    <p:animEffect transition="in" filter="wipe(left)">
                                      <p:cBhvr>
                                        <p:cTn id="17" dur="500"/>
                                        <p:tgtEl>
                                          <p:spTgt spid="2508845"/>
                                        </p:tgtEl>
                                      </p:cBhvr>
                                    </p:animEffect>
                                  </p:childTnLst>
                                </p:cTn>
                              </p:par>
                            </p:childTnLst>
                          </p:cTn>
                        </p:par>
                        <p:par>
                          <p:cTn id="18" fill="hold" nodeType="afterGroup">
                            <p:stCondLst>
                              <p:cond delay="500"/>
                            </p:stCondLst>
                            <p:childTnLst>
                              <p:par>
                                <p:cTn id="19" presetID="8"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amond(in)">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02" grpId="0"/>
      <p:bldP spid="2508845" grpId="0"/>
      <p:bldP spid="25088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60BE41E7-B3F0-45C1-9B21-9F00EBF364C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E5C798B-D2A6-46E5-AA2B-8FB60DF38D1D}" type="slidenum">
              <a:rPr lang="zh-CN" altLang="en-US" sz="1400" b="0" smtClean="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2548738" name="Rectangle 2">
            <a:extLst>
              <a:ext uri="{FF2B5EF4-FFF2-40B4-BE49-F238E27FC236}">
                <a16:creationId xmlns:a16="http://schemas.microsoft.com/office/drawing/2014/main" id="{5BA28C3A-5604-4757-8A6E-74E9CC6D8C83}"/>
              </a:ext>
            </a:extLst>
          </p:cNvPr>
          <p:cNvSpPr>
            <a:spLocks noGrp="1" noChangeArrowheads="1"/>
          </p:cNvSpPr>
          <p:nvPr>
            <p:ph type="title"/>
          </p:nvPr>
        </p:nvSpPr>
        <p:spPr bwMode="auto">
          <a:xfrm>
            <a:off x="500063" y="42862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600" b="0">
                <a:ea typeface="宋体" panose="02010600030101010101" pitchFamily="2" charset="-122"/>
              </a:rPr>
              <a:t>Binary Tree</a:t>
            </a:r>
          </a:p>
        </p:txBody>
      </p:sp>
      <p:sp>
        <p:nvSpPr>
          <p:cNvPr id="2548739" name="Rectangle 3">
            <a:extLst>
              <a:ext uri="{FF2B5EF4-FFF2-40B4-BE49-F238E27FC236}">
                <a16:creationId xmlns:a16="http://schemas.microsoft.com/office/drawing/2014/main" id="{FDFD890D-D486-4B3C-8DC3-67498B288781}"/>
              </a:ext>
            </a:extLst>
          </p:cNvPr>
          <p:cNvSpPr>
            <a:spLocks noGrp="1" noChangeArrowheads="1"/>
          </p:cNvSpPr>
          <p:nvPr>
            <p:ph type="body" idx="1"/>
          </p:nvPr>
        </p:nvSpPr>
        <p:spPr bwMode="auto">
          <a:xfrm>
            <a:off x="357188" y="1143000"/>
            <a:ext cx="8462962" cy="2087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【Definition 】</a:t>
            </a:r>
            <a:r>
              <a:rPr lang="en-US" altLang="zh-CN" sz="2400" b="1">
                <a:solidFill>
                  <a:srgbClr val="CC99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 rooted tree is called a </a:t>
            </a:r>
            <a:r>
              <a:rPr lang="en-US" altLang="zh-CN" sz="2400" b="1" i="1">
                <a:solidFill>
                  <a:srgbClr val="3366FF"/>
                </a:solidFill>
                <a:latin typeface="Times New Roman" panose="02020603050405020304" pitchFamily="18" charset="0"/>
                <a:ea typeface="宋体" panose="02010600030101010101" pitchFamily="2" charset="-122"/>
              </a:rPr>
              <a:t>m-ary tree</a:t>
            </a:r>
            <a:r>
              <a:rPr lang="en-US" altLang="zh-CN" sz="2400">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if every internal vertex has no more than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 children. </a:t>
            </a:r>
          </a:p>
          <a:p>
            <a:pPr>
              <a:buFont typeface="Monotype Sorts" pitchFamily="2" charset="2"/>
              <a:buNone/>
            </a:pPr>
            <a:r>
              <a:rPr lang="en-US" altLang="zh-CN" sz="2400" b="1">
                <a:latin typeface="Times New Roman" panose="02020603050405020304" pitchFamily="18" charset="0"/>
                <a:ea typeface="宋体" panose="02010600030101010101" pitchFamily="2" charset="-122"/>
              </a:rPr>
              <a:t>    It is a </a:t>
            </a:r>
            <a:r>
              <a:rPr lang="en-US" altLang="zh-CN" sz="2400" b="1" i="1">
                <a:solidFill>
                  <a:srgbClr val="3366FF"/>
                </a:solidFill>
                <a:latin typeface="Times New Roman" panose="02020603050405020304" pitchFamily="18" charset="0"/>
                <a:ea typeface="宋体" panose="02010600030101010101" pitchFamily="2" charset="-122"/>
              </a:rPr>
              <a:t>binary tree</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if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 = 2.</a:t>
            </a:r>
            <a:r>
              <a:rPr lang="en-US" altLang="zh-CN" sz="2400">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endParaRPr>
          </a:p>
          <a:p>
            <a:pPr>
              <a:buFont typeface="Monotype Sorts" pitchFamily="2" charset="2"/>
              <a:buNone/>
            </a:pPr>
            <a:r>
              <a:rPr lang="en-US" altLang="zh-CN" sz="2400" b="1">
                <a:latin typeface="Times New Roman" panose="02020603050405020304" pitchFamily="18" charset="0"/>
                <a:ea typeface="宋体" panose="02010600030101010101" pitchFamily="2" charset="-122"/>
              </a:rPr>
              <a:t>    The tree is called a </a:t>
            </a:r>
            <a:r>
              <a:rPr lang="en-US" altLang="zh-CN" sz="2400" b="1" i="1">
                <a:solidFill>
                  <a:srgbClr val="3366FF"/>
                </a:solidFill>
                <a:latin typeface="Times New Roman" panose="02020603050405020304" pitchFamily="18" charset="0"/>
                <a:ea typeface="宋体" panose="02010600030101010101" pitchFamily="2" charset="-122"/>
              </a:rPr>
              <a:t>full </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i="1">
                <a:solidFill>
                  <a:srgbClr val="3366FF"/>
                </a:solidFill>
                <a:latin typeface="Times New Roman" panose="02020603050405020304" pitchFamily="18" charset="0"/>
                <a:ea typeface="宋体" panose="02010600030101010101" pitchFamily="2" charset="-122"/>
              </a:rPr>
              <a:t>m-ary tree</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if every internal vertex has exactly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 children.</a:t>
            </a:r>
          </a:p>
        </p:txBody>
      </p:sp>
      <p:grpSp>
        <p:nvGrpSpPr>
          <p:cNvPr id="2" name="Group 4">
            <a:extLst>
              <a:ext uri="{FF2B5EF4-FFF2-40B4-BE49-F238E27FC236}">
                <a16:creationId xmlns:a16="http://schemas.microsoft.com/office/drawing/2014/main" id="{B3658171-7C19-49F8-999A-94F87506742A}"/>
              </a:ext>
            </a:extLst>
          </p:cNvPr>
          <p:cNvGrpSpPr>
            <a:grpSpLocks noChangeAspect="1"/>
          </p:cNvGrpSpPr>
          <p:nvPr/>
        </p:nvGrpSpPr>
        <p:grpSpPr bwMode="auto">
          <a:xfrm>
            <a:off x="4572000" y="3214688"/>
            <a:ext cx="2881313" cy="2401887"/>
            <a:chOff x="1066" y="1434"/>
            <a:chExt cx="1815" cy="1513"/>
          </a:xfrm>
        </p:grpSpPr>
        <p:sp>
          <p:nvSpPr>
            <p:cNvPr id="45081" name="AutoShape 5">
              <a:extLst>
                <a:ext uri="{FF2B5EF4-FFF2-40B4-BE49-F238E27FC236}">
                  <a16:creationId xmlns:a16="http://schemas.microsoft.com/office/drawing/2014/main" id="{47CBB81D-7064-47B2-83B4-46F1ABEB041F}"/>
                </a:ext>
              </a:extLst>
            </p:cNvPr>
            <p:cNvSpPr>
              <a:spLocks noChangeAspect="1" noChangeArrowheads="1" noTextEdit="1"/>
            </p:cNvSpPr>
            <p:nvPr/>
          </p:nvSpPr>
          <p:spPr bwMode="auto">
            <a:xfrm>
              <a:off x="1066" y="1434"/>
              <a:ext cx="1815"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5082" name="Group 6">
              <a:extLst>
                <a:ext uri="{FF2B5EF4-FFF2-40B4-BE49-F238E27FC236}">
                  <a16:creationId xmlns:a16="http://schemas.microsoft.com/office/drawing/2014/main" id="{98ECAF3E-0695-40BF-87E6-5DC4A73D2E46}"/>
                </a:ext>
              </a:extLst>
            </p:cNvPr>
            <p:cNvGrpSpPr>
              <a:grpSpLocks/>
            </p:cNvGrpSpPr>
            <p:nvPr/>
          </p:nvGrpSpPr>
          <p:grpSpPr bwMode="auto">
            <a:xfrm>
              <a:off x="1142" y="1589"/>
              <a:ext cx="1106" cy="1312"/>
              <a:chOff x="1142" y="1589"/>
              <a:chExt cx="1106" cy="1312"/>
            </a:xfrm>
          </p:grpSpPr>
          <p:sp>
            <p:nvSpPr>
              <p:cNvPr id="45099" name="Line 7">
                <a:extLst>
                  <a:ext uri="{FF2B5EF4-FFF2-40B4-BE49-F238E27FC236}">
                    <a16:creationId xmlns:a16="http://schemas.microsoft.com/office/drawing/2014/main" id="{B43657EE-DF57-4627-B83C-D9270BA5BA61}"/>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0" name="Oval 8">
                <a:extLst>
                  <a:ext uri="{FF2B5EF4-FFF2-40B4-BE49-F238E27FC236}">
                    <a16:creationId xmlns:a16="http://schemas.microsoft.com/office/drawing/2014/main" id="{FBE1AA8A-8A97-49E4-8D54-3CB809602B01}"/>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101" name="Oval 9">
                <a:extLst>
                  <a:ext uri="{FF2B5EF4-FFF2-40B4-BE49-F238E27FC236}">
                    <a16:creationId xmlns:a16="http://schemas.microsoft.com/office/drawing/2014/main" id="{17A0909A-9D3B-4FC1-9D91-B37515DEAC91}"/>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83" name="Group 10">
              <a:extLst>
                <a:ext uri="{FF2B5EF4-FFF2-40B4-BE49-F238E27FC236}">
                  <a16:creationId xmlns:a16="http://schemas.microsoft.com/office/drawing/2014/main" id="{E676D5E3-B4DF-4264-8931-02C7F6558F16}"/>
                </a:ext>
              </a:extLst>
            </p:cNvPr>
            <p:cNvGrpSpPr>
              <a:grpSpLocks/>
            </p:cNvGrpSpPr>
            <p:nvPr/>
          </p:nvGrpSpPr>
          <p:grpSpPr bwMode="auto">
            <a:xfrm>
              <a:off x="2163" y="1589"/>
              <a:ext cx="85" cy="647"/>
              <a:chOff x="2163" y="1589"/>
              <a:chExt cx="85" cy="647"/>
            </a:xfrm>
          </p:grpSpPr>
          <p:sp>
            <p:nvSpPr>
              <p:cNvPr id="45096" name="Line 11">
                <a:extLst>
                  <a:ext uri="{FF2B5EF4-FFF2-40B4-BE49-F238E27FC236}">
                    <a16:creationId xmlns:a16="http://schemas.microsoft.com/office/drawing/2014/main" id="{CE05BC59-BF13-4499-95BC-74C394AA9F0D}"/>
                  </a:ext>
                </a:extLst>
              </p:cNvPr>
              <p:cNvSpPr>
                <a:spLocks noChangeShapeType="1"/>
              </p:cNvSpPr>
              <p:nvPr/>
            </p:nvSpPr>
            <p:spPr bwMode="auto">
              <a:xfrm>
                <a:off x="2200" y="1625"/>
                <a:ext cx="1"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7" name="Oval 12">
                <a:extLst>
                  <a:ext uri="{FF2B5EF4-FFF2-40B4-BE49-F238E27FC236}">
                    <a16:creationId xmlns:a16="http://schemas.microsoft.com/office/drawing/2014/main" id="{D6F946AE-386B-48DB-9E16-B4FD044DA16C}"/>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98" name="Oval 13">
                <a:extLst>
                  <a:ext uri="{FF2B5EF4-FFF2-40B4-BE49-F238E27FC236}">
                    <a16:creationId xmlns:a16="http://schemas.microsoft.com/office/drawing/2014/main" id="{1AC989FF-1086-4679-9A58-190301C80EB4}"/>
                  </a:ext>
                </a:extLst>
              </p:cNvPr>
              <p:cNvSpPr>
                <a:spLocks noChangeArrowheads="1"/>
              </p:cNvSpPr>
              <p:nvPr/>
            </p:nvSpPr>
            <p:spPr bwMode="auto">
              <a:xfrm>
                <a:off x="2163"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84" name="Group 14">
              <a:extLst>
                <a:ext uri="{FF2B5EF4-FFF2-40B4-BE49-F238E27FC236}">
                  <a16:creationId xmlns:a16="http://schemas.microsoft.com/office/drawing/2014/main" id="{4E1AEC71-D233-4FF6-86C2-2C2AE26DA9D5}"/>
                </a:ext>
              </a:extLst>
            </p:cNvPr>
            <p:cNvGrpSpPr>
              <a:grpSpLocks/>
            </p:cNvGrpSpPr>
            <p:nvPr/>
          </p:nvGrpSpPr>
          <p:grpSpPr bwMode="auto">
            <a:xfrm>
              <a:off x="2163" y="1589"/>
              <a:ext cx="538" cy="647"/>
              <a:chOff x="2163" y="1589"/>
              <a:chExt cx="538" cy="647"/>
            </a:xfrm>
          </p:grpSpPr>
          <p:sp>
            <p:nvSpPr>
              <p:cNvPr id="45093" name="Line 15">
                <a:extLst>
                  <a:ext uri="{FF2B5EF4-FFF2-40B4-BE49-F238E27FC236}">
                    <a16:creationId xmlns:a16="http://schemas.microsoft.com/office/drawing/2014/main" id="{254AF11D-CD9F-4DA6-B590-FA7F17555172}"/>
                  </a:ext>
                </a:extLst>
              </p:cNvPr>
              <p:cNvSpPr>
                <a:spLocks noChangeShapeType="1"/>
              </p:cNvSpPr>
              <p:nvPr/>
            </p:nvSpPr>
            <p:spPr bwMode="auto">
              <a:xfrm>
                <a:off x="2200" y="1625"/>
                <a:ext cx="454"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Oval 16">
                <a:extLst>
                  <a:ext uri="{FF2B5EF4-FFF2-40B4-BE49-F238E27FC236}">
                    <a16:creationId xmlns:a16="http://schemas.microsoft.com/office/drawing/2014/main" id="{78FF1413-1BEB-4999-A498-51FB0924B6DB}"/>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95" name="Oval 17">
                <a:extLst>
                  <a:ext uri="{FF2B5EF4-FFF2-40B4-BE49-F238E27FC236}">
                    <a16:creationId xmlns:a16="http://schemas.microsoft.com/office/drawing/2014/main" id="{947FEE04-A26E-48B5-AE99-DA9A6E40750F}"/>
                  </a:ext>
                </a:extLst>
              </p:cNvPr>
              <p:cNvSpPr>
                <a:spLocks noChangeArrowheads="1"/>
              </p:cNvSpPr>
              <p:nvPr/>
            </p:nvSpPr>
            <p:spPr bwMode="auto">
              <a:xfrm>
                <a:off x="2616"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85" name="Group 18">
              <a:extLst>
                <a:ext uri="{FF2B5EF4-FFF2-40B4-BE49-F238E27FC236}">
                  <a16:creationId xmlns:a16="http://schemas.microsoft.com/office/drawing/2014/main" id="{419C4645-1FFD-47A2-AB40-3DF677521886}"/>
                </a:ext>
              </a:extLst>
            </p:cNvPr>
            <p:cNvGrpSpPr>
              <a:grpSpLocks/>
            </p:cNvGrpSpPr>
            <p:nvPr/>
          </p:nvGrpSpPr>
          <p:grpSpPr bwMode="auto">
            <a:xfrm>
              <a:off x="1595" y="2254"/>
              <a:ext cx="85" cy="647"/>
              <a:chOff x="1595" y="2254"/>
              <a:chExt cx="85" cy="647"/>
            </a:xfrm>
          </p:grpSpPr>
          <p:sp>
            <p:nvSpPr>
              <p:cNvPr id="45090" name="Line 19">
                <a:extLst>
                  <a:ext uri="{FF2B5EF4-FFF2-40B4-BE49-F238E27FC236}">
                    <a16:creationId xmlns:a16="http://schemas.microsoft.com/office/drawing/2014/main" id="{4824BE0C-76CF-4A9B-82C8-FE22C219AEC5}"/>
                  </a:ext>
                </a:extLst>
              </p:cNvPr>
              <p:cNvSpPr>
                <a:spLocks noChangeShapeType="1"/>
              </p:cNvSpPr>
              <p:nvPr/>
            </p:nvSpPr>
            <p:spPr bwMode="auto">
              <a:xfrm>
                <a:off x="1633" y="2291"/>
                <a:ext cx="1" cy="56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Oval 20">
                <a:extLst>
                  <a:ext uri="{FF2B5EF4-FFF2-40B4-BE49-F238E27FC236}">
                    <a16:creationId xmlns:a16="http://schemas.microsoft.com/office/drawing/2014/main" id="{ECAB3443-E25F-42BB-8D6F-3F90C949FC5C}"/>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92" name="Oval 21">
                <a:extLst>
                  <a:ext uri="{FF2B5EF4-FFF2-40B4-BE49-F238E27FC236}">
                    <a16:creationId xmlns:a16="http://schemas.microsoft.com/office/drawing/2014/main" id="{1F663313-7B1C-4796-83F2-A4A60A7D8E44}"/>
                  </a:ext>
                </a:extLst>
              </p:cNvPr>
              <p:cNvSpPr>
                <a:spLocks noChangeArrowheads="1"/>
              </p:cNvSpPr>
              <p:nvPr/>
            </p:nvSpPr>
            <p:spPr bwMode="auto">
              <a:xfrm>
                <a:off x="1595"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86" name="Group 22">
              <a:extLst>
                <a:ext uri="{FF2B5EF4-FFF2-40B4-BE49-F238E27FC236}">
                  <a16:creationId xmlns:a16="http://schemas.microsoft.com/office/drawing/2014/main" id="{5DD484D9-328F-4217-820B-A6C816E118FD}"/>
                </a:ext>
              </a:extLst>
            </p:cNvPr>
            <p:cNvGrpSpPr>
              <a:grpSpLocks/>
            </p:cNvGrpSpPr>
            <p:nvPr/>
          </p:nvGrpSpPr>
          <p:grpSpPr bwMode="auto">
            <a:xfrm>
              <a:off x="1595" y="2254"/>
              <a:ext cx="539" cy="456"/>
              <a:chOff x="1595" y="2254"/>
              <a:chExt cx="539" cy="456"/>
            </a:xfrm>
          </p:grpSpPr>
          <p:sp>
            <p:nvSpPr>
              <p:cNvPr id="45087" name="Line 23">
                <a:extLst>
                  <a:ext uri="{FF2B5EF4-FFF2-40B4-BE49-F238E27FC236}">
                    <a16:creationId xmlns:a16="http://schemas.microsoft.com/office/drawing/2014/main" id="{C0957FF0-A0E9-47C2-ADE6-B3E2798C9F70}"/>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Oval 24">
                <a:extLst>
                  <a:ext uri="{FF2B5EF4-FFF2-40B4-BE49-F238E27FC236}">
                    <a16:creationId xmlns:a16="http://schemas.microsoft.com/office/drawing/2014/main" id="{C0D92B33-7815-480C-977F-48521951832B}"/>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89" name="Oval 25">
                <a:extLst>
                  <a:ext uri="{FF2B5EF4-FFF2-40B4-BE49-F238E27FC236}">
                    <a16:creationId xmlns:a16="http://schemas.microsoft.com/office/drawing/2014/main" id="{7646F5AF-E454-4C36-96A1-6DF319982FEE}"/>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grpSp>
        <p:nvGrpSpPr>
          <p:cNvPr id="8" name="Group 26">
            <a:extLst>
              <a:ext uri="{FF2B5EF4-FFF2-40B4-BE49-F238E27FC236}">
                <a16:creationId xmlns:a16="http://schemas.microsoft.com/office/drawing/2014/main" id="{EAB05D4A-8B4C-4FE6-A202-3A81D5D15161}"/>
              </a:ext>
            </a:extLst>
          </p:cNvPr>
          <p:cNvGrpSpPr>
            <a:grpSpLocks/>
          </p:cNvGrpSpPr>
          <p:nvPr/>
        </p:nvGrpSpPr>
        <p:grpSpPr bwMode="auto">
          <a:xfrm>
            <a:off x="1214438" y="3429000"/>
            <a:ext cx="2005012" cy="2203450"/>
            <a:chOff x="295" y="2478"/>
            <a:chExt cx="1263" cy="1388"/>
          </a:xfrm>
        </p:grpSpPr>
        <p:grpSp>
          <p:nvGrpSpPr>
            <p:cNvPr id="45063" name="Group 27">
              <a:extLst>
                <a:ext uri="{FF2B5EF4-FFF2-40B4-BE49-F238E27FC236}">
                  <a16:creationId xmlns:a16="http://schemas.microsoft.com/office/drawing/2014/main" id="{F3C69214-310C-49EF-840C-6FF607397DB1}"/>
                </a:ext>
              </a:extLst>
            </p:cNvPr>
            <p:cNvGrpSpPr>
              <a:grpSpLocks/>
            </p:cNvGrpSpPr>
            <p:nvPr/>
          </p:nvGrpSpPr>
          <p:grpSpPr bwMode="auto">
            <a:xfrm>
              <a:off x="295" y="2478"/>
              <a:ext cx="820" cy="979"/>
              <a:chOff x="1142" y="1589"/>
              <a:chExt cx="1106" cy="1312"/>
            </a:xfrm>
          </p:grpSpPr>
          <p:sp>
            <p:nvSpPr>
              <p:cNvPr id="45078" name="Line 28">
                <a:extLst>
                  <a:ext uri="{FF2B5EF4-FFF2-40B4-BE49-F238E27FC236}">
                    <a16:creationId xmlns:a16="http://schemas.microsoft.com/office/drawing/2014/main" id="{292CCAE4-1C7F-4670-8209-95FC3334F393}"/>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Oval 29">
                <a:extLst>
                  <a:ext uri="{FF2B5EF4-FFF2-40B4-BE49-F238E27FC236}">
                    <a16:creationId xmlns:a16="http://schemas.microsoft.com/office/drawing/2014/main" id="{AD39ED6A-B3F7-4B32-80DB-B40FDA275855}"/>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80" name="Oval 30">
                <a:extLst>
                  <a:ext uri="{FF2B5EF4-FFF2-40B4-BE49-F238E27FC236}">
                    <a16:creationId xmlns:a16="http://schemas.microsoft.com/office/drawing/2014/main" id="{486BB0CB-6A9F-45EA-99C8-BF22416A1B4A}"/>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64" name="Group 31">
              <a:extLst>
                <a:ext uri="{FF2B5EF4-FFF2-40B4-BE49-F238E27FC236}">
                  <a16:creationId xmlns:a16="http://schemas.microsoft.com/office/drawing/2014/main" id="{76216005-3DFE-4F97-80D6-A50BD946C696}"/>
                </a:ext>
              </a:extLst>
            </p:cNvPr>
            <p:cNvGrpSpPr>
              <a:grpSpLocks/>
            </p:cNvGrpSpPr>
            <p:nvPr/>
          </p:nvGrpSpPr>
          <p:grpSpPr bwMode="auto">
            <a:xfrm>
              <a:off x="1020" y="2478"/>
              <a:ext cx="538" cy="647"/>
              <a:chOff x="2163" y="1589"/>
              <a:chExt cx="538" cy="647"/>
            </a:xfrm>
          </p:grpSpPr>
          <p:sp>
            <p:nvSpPr>
              <p:cNvPr id="45075" name="Line 32">
                <a:extLst>
                  <a:ext uri="{FF2B5EF4-FFF2-40B4-BE49-F238E27FC236}">
                    <a16:creationId xmlns:a16="http://schemas.microsoft.com/office/drawing/2014/main" id="{27EC8758-C67A-4DAF-ADD7-69A7F2D786DA}"/>
                  </a:ext>
                </a:extLst>
              </p:cNvPr>
              <p:cNvSpPr>
                <a:spLocks noChangeShapeType="1"/>
              </p:cNvSpPr>
              <p:nvPr/>
            </p:nvSpPr>
            <p:spPr bwMode="auto">
              <a:xfrm>
                <a:off x="2200" y="1625"/>
                <a:ext cx="454"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Oval 33">
                <a:extLst>
                  <a:ext uri="{FF2B5EF4-FFF2-40B4-BE49-F238E27FC236}">
                    <a16:creationId xmlns:a16="http://schemas.microsoft.com/office/drawing/2014/main" id="{EE120A8D-7969-42E7-9E64-F8B25BA51323}"/>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77" name="Oval 34">
                <a:extLst>
                  <a:ext uri="{FF2B5EF4-FFF2-40B4-BE49-F238E27FC236}">
                    <a16:creationId xmlns:a16="http://schemas.microsoft.com/office/drawing/2014/main" id="{9F1B82CC-0D43-4107-A02D-E2C0211DA7F5}"/>
                  </a:ext>
                </a:extLst>
              </p:cNvPr>
              <p:cNvSpPr>
                <a:spLocks noChangeArrowheads="1"/>
              </p:cNvSpPr>
              <p:nvPr/>
            </p:nvSpPr>
            <p:spPr bwMode="auto">
              <a:xfrm>
                <a:off x="2616"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65" name="Group 35">
              <a:extLst>
                <a:ext uri="{FF2B5EF4-FFF2-40B4-BE49-F238E27FC236}">
                  <a16:creationId xmlns:a16="http://schemas.microsoft.com/office/drawing/2014/main" id="{14EE8B5C-9A9E-4D7A-B680-5ACC8813F62F}"/>
                </a:ext>
              </a:extLst>
            </p:cNvPr>
            <p:cNvGrpSpPr>
              <a:grpSpLocks/>
            </p:cNvGrpSpPr>
            <p:nvPr/>
          </p:nvGrpSpPr>
          <p:grpSpPr bwMode="auto">
            <a:xfrm>
              <a:off x="640" y="2976"/>
              <a:ext cx="436" cy="454"/>
              <a:chOff x="1595" y="2254"/>
              <a:chExt cx="539" cy="456"/>
            </a:xfrm>
          </p:grpSpPr>
          <p:sp>
            <p:nvSpPr>
              <p:cNvPr id="45072" name="Line 36">
                <a:extLst>
                  <a:ext uri="{FF2B5EF4-FFF2-40B4-BE49-F238E27FC236}">
                    <a16:creationId xmlns:a16="http://schemas.microsoft.com/office/drawing/2014/main" id="{415530E6-99E8-4022-A26F-73B1C4FB3291}"/>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Oval 37">
                <a:extLst>
                  <a:ext uri="{FF2B5EF4-FFF2-40B4-BE49-F238E27FC236}">
                    <a16:creationId xmlns:a16="http://schemas.microsoft.com/office/drawing/2014/main" id="{A7F07DFA-0C21-4434-B31E-4AA4DFF5C1D9}"/>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74" name="Oval 38">
                <a:extLst>
                  <a:ext uri="{FF2B5EF4-FFF2-40B4-BE49-F238E27FC236}">
                    <a16:creationId xmlns:a16="http://schemas.microsoft.com/office/drawing/2014/main" id="{893D5788-2303-414C-98C8-C2BDAF324677}"/>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45066" name="Group 39">
              <a:extLst>
                <a:ext uri="{FF2B5EF4-FFF2-40B4-BE49-F238E27FC236}">
                  <a16:creationId xmlns:a16="http://schemas.microsoft.com/office/drawing/2014/main" id="{DDF655E3-991A-4345-AB57-D4183C0062E5}"/>
                </a:ext>
              </a:extLst>
            </p:cNvPr>
            <p:cNvGrpSpPr>
              <a:grpSpLocks/>
            </p:cNvGrpSpPr>
            <p:nvPr/>
          </p:nvGrpSpPr>
          <p:grpSpPr bwMode="auto">
            <a:xfrm>
              <a:off x="1020" y="3366"/>
              <a:ext cx="436" cy="454"/>
              <a:chOff x="1595" y="2254"/>
              <a:chExt cx="539" cy="456"/>
            </a:xfrm>
          </p:grpSpPr>
          <p:sp>
            <p:nvSpPr>
              <p:cNvPr id="45069" name="Line 40">
                <a:extLst>
                  <a:ext uri="{FF2B5EF4-FFF2-40B4-BE49-F238E27FC236}">
                    <a16:creationId xmlns:a16="http://schemas.microsoft.com/office/drawing/2014/main" id="{0530A023-127A-4AEB-A5CB-E0412D5C000B}"/>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Oval 41">
                <a:extLst>
                  <a:ext uri="{FF2B5EF4-FFF2-40B4-BE49-F238E27FC236}">
                    <a16:creationId xmlns:a16="http://schemas.microsoft.com/office/drawing/2014/main" id="{C3C0611D-FC5A-4610-BD57-405DE6A0215F}"/>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5071" name="Oval 42">
                <a:extLst>
                  <a:ext uri="{FF2B5EF4-FFF2-40B4-BE49-F238E27FC236}">
                    <a16:creationId xmlns:a16="http://schemas.microsoft.com/office/drawing/2014/main" id="{F51407BF-7166-4911-9E50-818CE0596C7D}"/>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45067" name="Line 43">
              <a:extLst>
                <a:ext uri="{FF2B5EF4-FFF2-40B4-BE49-F238E27FC236}">
                  <a16:creationId xmlns:a16="http://schemas.microsoft.com/office/drawing/2014/main" id="{BDD00960-3FB4-4DC4-BD57-D8043BA3D01E}"/>
                </a:ext>
              </a:extLst>
            </p:cNvPr>
            <p:cNvSpPr>
              <a:spLocks noChangeShapeType="1"/>
            </p:cNvSpPr>
            <p:nvPr/>
          </p:nvSpPr>
          <p:spPr bwMode="auto">
            <a:xfrm flipH="1">
              <a:off x="839" y="3385"/>
              <a:ext cx="191" cy="40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Oval 44">
              <a:extLst>
                <a:ext uri="{FF2B5EF4-FFF2-40B4-BE49-F238E27FC236}">
                  <a16:creationId xmlns:a16="http://schemas.microsoft.com/office/drawing/2014/main" id="{BD66CB9F-70A4-47E3-B6B6-2C00EB396DF9}"/>
                </a:ext>
              </a:extLst>
            </p:cNvPr>
            <p:cNvSpPr>
              <a:spLocks noChangeArrowheads="1"/>
            </p:cNvSpPr>
            <p:nvPr/>
          </p:nvSpPr>
          <p:spPr bwMode="auto">
            <a:xfrm flipH="1">
              <a:off x="811" y="3775"/>
              <a:ext cx="46" cy="9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48738"/>
                                        </p:tgtEl>
                                        <p:attrNameLst>
                                          <p:attrName>style.visibility</p:attrName>
                                        </p:attrNameLst>
                                      </p:cBhvr>
                                      <p:to>
                                        <p:strVal val="visible"/>
                                      </p:to>
                                    </p:set>
                                    <p:animEffect transition="in" filter="wipe(left)">
                                      <p:cBhvr>
                                        <p:cTn id="7" dur="500"/>
                                        <p:tgtEl>
                                          <p:spTgt spid="2548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8739">
                                            <p:txEl>
                                              <p:pRg st="0" end="0"/>
                                            </p:txEl>
                                          </p:spTgt>
                                        </p:tgtEl>
                                        <p:attrNameLst>
                                          <p:attrName>style.visibility</p:attrName>
                                        </p:attrNameLst>
                                      </p:cBhvr>
                                      <p:to>
                                        <p:strVal val="visible"/>
                                      </p:to>
                                    </p:set>
                                    <p:animEffect transition="in" filter="wipe(left)">
                                      <p:cBhvr>
                                        <p:cTn id="12" dur="500"/>
                                        <p:tgtEl>
                                          <p:spTgt spid="25487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48739">
                                            <p:txEl>
                                              <p:pRg st="1" end="1"/>
                                            </p:txEl>
                                          </p:spTgt>
                                        </p:tgtEl>
                                        <p:attrNameLst>
                                          <p:attrName>style.visibility</p:attrName>
                                        </p:attrNameLst>
                                      </p:cBhvr>
                                      <p:to>
                                        <p:strVal val="visible"/>
                                      </p:to>
                                    </p:set>
                                    <p:animEffect transition="in" filter="wipe(left)">
                                      <p:cBhvr>
                                        <p:cTn id="17" dur="500"/>
                                        <p:tgtEl>
                                          <p:spTgt spid="25487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8739">
                                            <p:txEl>
                                              <p:pRg st="2" end="2"/>
                                            </p:txEl>
                                          </p:spTgt>
                                        </p:tgtEl>
                                        <p:attrNameLst>
                                          <p:attrName>style.visibility</p:attrName>
                                        </p:attrNameLst>
                                      </p:cBhvr>
                                      <p:to>
                                        <p:strVal val="visible"/>
                                      </p:to>
                                    </p:set>
                                    <p:animEffect transition="in" filter="wipe(left)">
                                      <p:cBhvr>
                                        <p:cTn id="22" dur="500"/>
                                        <p:tgtEl>
                                          <p:spTgt spid="25487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8738" grpId="0"/>
      <p:bldP spid="254873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9F339B74-E2DB-494F-98AA-899AEFDCBC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A3957F0-1433-4006-B914-A5EE65D3BC69}" type="slidenum">
              <a:rPr lang="zh-CN" altLang="en-US" sz="1400" b="0" smtClean="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2510850" name="Rectangle 2">
            <a:extLst>
              <a:ext uri="{FF2B5EF4-FFF2-40B4-BE49-F238E27FC236}">
                <a16:creationId xmlns:a16="http://schemas.microsoft.com/office/drawing/2014/main" id="{F207249D-829A-4D54-AECF-142A7CB51C24}"/>
              </a:ext>
            </a:extLst>
          </p:cNvPr>
          <p:cNvSpPr>
            <a:spLocks noGrp="1" noChangeArrowheads="1"/>
          </p:cNvSpPr>
          <p:nvPr>
            <p:ph type="title"/>
          </p:nvPr>
        </p:nvSpPr>
        <p:spPr bwMode="auto">
          <a:xfrm>
            <a:off x="457200" y="56197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Ordered rooted tree</a:t>
            </a:r>
            <a:r>
              <a:rPr lang="en-US" altLang="zh-CN" sz="3600" b="0">
                <a:ea typeface="宋体" panose="02010600030101010101" pitchFamily="2" charset="-122"/>
              </a:rPr>
              <a:t> </a:t>
            </a:r>
          </a:p>
        </p:txBody>
      </p:sp>
      <p:sp>
        <p:nvSpPr>
          <p:cNvPr id="2510851" name="Rectangle 3">
            <a:extLst>
              <a:ext uri="{FF2B5EF4-FFF2-40B4-BE49-F238E27FC236}">
                <a16:creationId xmlns:a16="http://schemas.microsoft.com/office/drawing/2014/main" id="{27BB7871-24AD-441E-8316-2AC313F65A89}"/>
              </a:ext>
            </a:extLst>
          </p:cNvPr>
          <p:cNvSpPr>
            <a:spLocks noGrp="1" noChangeArrowheads="1"/>
          </p:cNvSpPr>
          <p:nvPr>
            <p:ph type="body" idx="1"/>
          </p:nvPr>
        </p:nvSpPr>
        <p:spPr bwMode="auto">
          <a:xfrm>
            <a:off x="457200" y="1341438"/>
            <a:ext cx="8362950" cy="3095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【Definition 】</a:t>
            </a:r>
            <a:r>
              <a:rPr lang="en-US" altLang="zh-CN" sz="2400" b="1">
                <a:solidFill>
                  <a:srgbClr val="CC99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An </a:t>
            </a:r>
            <a:r>
              <a:rPr lang="en-US" altLang="zh-CN" sz="2400" b="1">
                <a:solidFill>
                  <a:srgbClr val="FF3300"/>
                </a:solidFill>
                <a:latin typeface="Times New Roman" panose="02020603050405020304" pitchFamily="18" charset="0"/>
                <a:ea typeface="宋体" panose="02010600030101010101" pitchFamily="2" charset="-122"/>
              </a:rPr>
              <a:t>ordered rooted tree</a:t>
            </a:r>
            <a:r>
              <a:rPr lang="en-US" altLang="zh-CN" sz="2400" b="1">
                <a:latin typeface="Times New Roman" panose="02020603050405020304" pitchFamily="18" charset="0"/>
                <a:ea typeface="宋体" panose="02010600030101010101" pitchFamily="2" charset="-122"/>
              </a:rPr>
              <a:t> is a rooted tree where the children of each internal vertex are ordered. </a:t>
            </a:r>
          </a:p>
          <a:p>
            <a:pPr>
              <a:buFont typeface="Monotype Sorts" pitchFamily="2" charset="2"/>
              <a:buNone/>
            </a:pPr>
            <a:r>
              <a:rPr lang="en-US" altLang="zh-CN" sz="2400" b="1">
                <a:latin typeface="Times New Roman" panose="02020603050405020304" pitchFamily="18" charset="0"/>
                <a:ea typeface="宋体" panose="02010600030101010101" pitchFamily="2" charset="-122"/>
              </a:rPr>
              <a:t>     In an ordered  binary tree, the two possible children of a vertex are called the </a:t>
            </a:r>
            <a:r>
              <a:rPr lang="en-US" altLang="zh-CN" sz="2400" b="1" i="1">
                <a:solidFill>
                  <a:srgbClr val="3366FF"/>
                </a:solidFill>
                <a:latin typeface="Times New Roman" panose="02020603050405020304" pitchFamily="18" charset="0"/>
                <a:ea typeface="宋体" panose="02010600030101010101" pitchFamily="2" charset="-122"/>
              </a:rPr>
              <a:t>left child</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and the </a:t>
            </a:r>
            <a:r>
              <a:rPr lang="en-US" altLang="zh-CN" sz="2400" b="1" i="1">
                <a:solidFill>
                  <a:srgbClr val="3366FF"/>
                </a:solidFill>
                <a:latin typeface="Times New Roman" panose="02020603050405020304" pitchFamily="18" charset="0"/>
                <a:ea typeface="宋体" panose="02010600030101010101" pitchFamily="2" charset="-122"/>
              </a:rPr>
              <a:t>right child</a:t>
            </a:r>
            <a:r>
              <a:rPr lang="en-US" altLang="zh-CN" sz="2400" b="1">
                <a:latin typeface="Times New Roman" panose="02020603050405020304" pitchFamily="18" charset="0"/>
                <a:ea typeface="宋体" panose="02010600030101010101" pitchFamily="2" charset="-122"/>
              </a:rPr>
              <a:t>, if they exist.</a:t>
            </a:r>
          </a:p>
          <a:p>
            <a:pPr>
              <a:buFont typeface="Monotype Sorts" pitchFamily="2" charset="2"/>
              <a:buNone/>
            </a:pPr>
            <a:r>
              <a:rPr lang="en-US" altLang="zh-CN" sz="2400" b="1">
                <a:latin typeface="Times New Roman" panose="02020603050405020304" pitchFamily="18" charset="0"/>
                <a:ea typeface="宋体" panose="02010600030101010101" pitchFamily="2" charset="-122"/>
              </a:rPr>
              <a:t>     The tree rooted at the left child is called the</a:t>
            </a:r>
            <a:r>
              <a:rPr lang="en-US" altLang="zh-CN" sz="2400" b="1" i="1">
                <a:latin typeface="Times New Roman" panose="02020603050405020304" pitchFamily="18" charset="0"/>
                <a:ea typeface="宋体" panose="02010600030101010101" pitchFamily="2" charset="-122"/>
              </a:rPr>
              <a:t> </a:t>
            </a:r>
            <a:r>
              <a:rPr lang="en-US" altLang="zh-CN" sz="2400" b="1" i="1">
                <a:solidFill>
                  <a:srgbClr val="3366FF"/>
                </a:solidFill>
                <a:latin typeface="Times New Roman" panose="02020603050405020304" pitchFamily="18" charset="0"/>
                <a:ea typeface="宋体" panose="02010600030101010101" pitchFamily="2" charset="-122"/>
              </a:rPr>
              <a:t>left subtree</a:t>
            </a:r>
            <a:r>
              <a:rPr lang="en-US" altLang="zh-CN" sz="2400" b="1">
                <a:latin typeface="Times New Roman" panose="02020603050405020304" pitchFamily="18" charset="0"/>
                <a:ea typeface="宋体" panose="02010600030101010101" pitchFamily="2" charset="-122"/>
              </a:rPr>
              <a:t>, and that rooted at the right child is called the</a:t>
            </a:r>
            <a:r>
              <a:rPr lang="en-US" altLang="zh-CN" sz="2400" b="1" i="1">
                <a:latin typeface="Times New Roman" panose="02020603050405020304" pitchFamily="18" charset="0"/>
                <a:ea typeface="宋体" panose="02010600030101010101" pitchFamily="2" charset="-122"/>
              </a:rPr>
              <a:t> </a:t>
            </a:r>
            <a:r>
              <a:rPr lang="en-US" altLang="zh-CN" sz="2400" b="1" i="1">
                <a:solidFill>
                  <a:srgbClr val="3366FF"/>
                </a:solidFill>
                <a:latin typeface="Times New Roman" panose="02020603050405020304" pitchFamily="18" charset="0"/>
                <a:ea typeface="宋体" panose="02010600030101010101" pitchFamily="2" charset="-122"/>
              </a:rPr>
              <a:t>right subtree</a:t>
            </a:r>
            <a:r>
              <a:rPr lang="en-US" altLang="zh-CN" sz="2400" b="1">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10850"/>
                                        </p:tgtEl>
                                        <p:attrNameLst>
                                          <p:attrName>style.visibility</p:attrName>
                                        </p:attrNameLst>
                                      </p:cBhvr>
                                      <p:to>
                                        <p:strVal val="visible"/>
                                      </p:to>
                                    </p:set>
                                    <p:animEffect transition="in" filter="wipe(left)">
                                      <p:cBhvr>
                                        <p:cTn id="7" dur="500"/>
                                        <p:tgtEl>
                                          <p:spTgt spid="2510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0851">
                                            <p:txEl>
                                              <p:pRg st="0" end="0"/>
                                            </p:txEl>
                                          </p:spTgt>
                                        </p:tgtEl>
                                        <p:attrNameLst>
                                          <p:attrName>style.visibility</p:attrName>
                                        </p:attrNameLst>
                                      </p:cBhvr>
                                      <p:to>
                                        <p:strVal val="visible"/>
                                      </p:to>
                                    </p:set>
                                    <p:animEffect transition="in" filter="wipe(left)">
                                      <p:cBhvr>
                                        <p:cTn id="12" dur="500"/>
                                        <p:tgtEl>
                                          <p:spTgt spid="25108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0851">
                                            <p:txEl>
                                              <p:pRg st="1" end="1"/>
                                            </p:txEl>
                                          </p:spTgt>
                                        </p:tgtEl>
                                        <p:attrNameLst>
                                          <p:attrName>style.visibility</p:attrName>
                                        </p:attrNameLst>
                                      </p:cBhvr>
                                      <p:to>
                                        <p:strVal val="visible"/>
                                      </p:to>
                                    </p:set>
                                    <p:animEffect transition="in" filter="wipe(left)">
                                      <p:cBhvr>
                                        <p:cTn id="17" dur="500"/>
                                        <p:tgtEl>
                                          <p:spTgt spid="25108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0851">
                                            <p:txEl>
                                              <p:pRg st="2" end="2"/>
                                            </p:txEl>
                                          </p:spTgt>
                                        </p:tgtEl>
                                        <p:attrNameLst>
                                          <p:attrName>style.visibility</p:attrName>
                                        </p:attrNameLst>
                                      </p:cBhvr>
                                      <p:to>
                                        <p:strVal val="visible"/>
                                      </p:to>
                                    </p:set>
                                    <p:animEffect transition="in" filter="wipe(left)">
                                      <p:cBhvr>
                                        <p:cTn id="22" dur="500"/>
                                        <p:tgtEl>
                                          <p:spTgt spid="2510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0850" grpId="0"/>
      <p:bldP spid="251085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C26EE660-DD82-4E1A-91DE-4083EC45C1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0D35953-35E2-40D1-86B0-FEED869AC537}" type="slidenum">
              <a:rPr lang="zh-CN" altLang="en-US" sz="1400" b="0" smtClean="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49155" name="Rectangle 2">
            <a:extLst>
              <a:ext uri="{FF2B5EF4-FFF2-40B4-BE49-F238E27FC236}">
                <a16:creationId xmlns:a16="http://schemas.microsoft.com/office/drawing/2014/main" id="{EB6E8EED-522E-4D4D-BB14-54D7B00D7AD1}"/>
              </a:ext>
            </a:extLst>
          </p:cNvPr>
          <p:cNvSpPr>
            <a:spLocks noChangeArrowheads="1"/>
          </p:cNvSpPr>
          <p:nvPr/>
        </p:nvSpPr>
        <p:spPr bwMode="auto">
          <a:xfrm>
            <a:off x="544513" y="4348163"/>
            <a:ext cx="1512887" cy="79375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56" name="Rectangle 3">
            <a:extLst>
              <a:ext uri="{FF2B5EF4-FFF2-40B4-BE49-F238E27FC236}">
                <a16:creationId xmlns:a16="http://schemas.microsoft.com/office/drawing/2014/main" id="{2EC11053-6E6B-46E5-9B8D-032E0FC11452}"/>
              </a:ext>
            </a:extLst>
          </p:cNvPr>
          <p:cNvSpPr>
            <a:spLocks noChangeArrowheads="1"/>
          </p:cNvSpPr>
          <p:nvPr/>
        </p:nvSpPr>
        <p:spPr bwMode="auto">
          <a:xfrm>
            <a:off x="2590800" y="4348163"/>
            <a:ext cx="1579563" cy="79375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57" name="Rectangle 4">
            <a:extLst>
              <a:ext uri="{FF2B5EF4-FFF2-40B4-BE49-F238E27FC236}">
                <a16:creationId xmlns:a16="http://schemas.microsoft.com/office/drawing/2014/main" id="{66F67121-C08A-4B87-9051-71FF3A77D67B}"/>
              </a:ext>
            </a:extLst>
          </p:cNvPr>
          <p:cNvSpPr>
            <a:spLocks noChangeArrowheads="1"/>
          </p:cNvSpPr>
          <p:nvPr/>
        </p:nvSpPr>
        <p:spPr bwMode="auto">
          <a:xfrm>
            <a:off x="5192713" y="4348163"/>
            <a:ext cx="1512887" cy="79375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58" name="Rectangle 5">
            <a:extLst>
              <a:ext uri="{FF2B5EF4-FFF2-40B4-BE49-F238E27FC236}">
                <a16:creationId xmlns:a16="http://schemas.microsoft.com/office/drawing/2014/main" id="{116DA8D4-C806-45DD-83E6-0B7675727E7B}"/>
              </a:ext>
            </a:extLst>
          </p:cNvPr>
          <p:cNvSpPr>
            <a:spLocks noChangeArrowheads="1"/>
          </p:cNvSpPr>
          <p:nvPr/>
        </p:nvSpPr>
        <p:spPr bwMode="auto">
          <a:xfrm>
            <a:off x="7315200" y="4348163"/>
            <a:ext cx="1447800" cy="79375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59" name="Rectangle 6">
            <a:extLst>
              <a:ext uri="{FF2B5EF4-FFF2-40B4-BE49-F238E27FC236}">
                <a16:creationId xmlns:a16="http://schemas.microsoft.com/office/drawing/2014/main" id="{AD9B31FA-01C6-4699-9FCD-C4021A95A200}"/>
              </a:ext>
            </a:extLst>
          </p:cNvPr>
          <p:cNvSpPr>
            <a:spLocks noChangeArrowheads="1"/>
          </p:cNvSpPr>
          <p:nvPr/>
        </p:nvSpPr>
        <p:spPr bwMode="auto">
          <a:xfrm>
            <a:off x="3581400" y="1484313"/>
            <a:ext cx="2514600" cy="6858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60" name="Rectangle 7">
            <a:extLst>
              <a:ext uri="{FF2B5EF4-FFF2-40B4-BE49-F238E27FC236}">
                <a16:creationId xmlns:a16="http://schemas.microsoft.com/office/drawing/2014/main" id="{7589489D-069B-4B70-BE9B-6A699EB82778}"/>
              </a:ext>
            </a:extLst>
          </p:cNvPr>
          <p:cNvSpPr>
            <a:spLocks noChangeArrowheads="1"/>
          </p:cNvSpPr>
          <p:nvPr/>
        </p:nvSpPr>
        <p:spPr bwMode="auto">
          <a:xfrm>
            <a:off x="1641475" y="2744788"/>
            <a:ext cx="2408238" cy="561975"/>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61" name="Rectangle 8">
            <a:extLst>
              <a:ext uri="{FF2B5EF4-FFF2-40B4-BE49-F238E27FC236}">
                <a16:creationId xmlns:a16="http://schemas.microsoft.com/office/drawing/2014/main" id="{CF051046-EB98-4A98-B09A-A72E01E97E86}"/>
              </a:ext>
            </a:extLst>
          </p:cNvPr>
          <p:cNvSpPr>
            <a:spLocks noChangeArrowheads="1"/>
          </p:cNvSpPr>
          <p:nvPr/>
        </p:nvSpPr>
        <p:spPr bwMode="auto">
          <a:xfrm>
            <a:off x="5607050" y="2744788"/>
            <a:ext cx="2247900" cy="561975"/>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49162" name="Rectangle 9">
            <a:extLst>
              <a:ext uri="{FF2B5EF4-FFF2-40B4-BE49-F238E27FC236}">
                <a16:creationId xmlns:a16="http://schemas.microsoft.com/office/drawing/2014/main" id="{A0F319F7-F727-4143-B389-6DB36B16BB9F}"/>
              </a:ext>
            </a:extLst>
          </p:cNvPr>
          <p:cNvSpPr>
            <a:spLocks noChangeArrowheads="1"/>
          </p:cNvSpPr>
          <p:nvPr/>
        </p:nvSpPr>
        <p:spPr bwMode="auto">
          <a:xfrm>
            <a:off x="0" y="1636713"/>
            <a:ext cx="91440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49163" name="Line 10">
            <a:extLst>
              <a:ext uri="{FF2B5EF4-FFF2-40B4-BE49-F238E27FC236}">
                <a16:creationId xmlns:a16="http://schemas.microsoft.com/office/drawing/2014/main" id="{9813C0A6-DA3B-4DDF-8C3F-CC6211343FDE}"/>
              </a:ext>
            </a:extLst>
          </p:cNvPr>
          <p:cNvSpPr>
            <a:spLocks noChangeShapeType="1"/>
          </p:cNvSpPr>
          <p:nvPr/>
        </p:nvSpPr>
        <p:spPr bwMode="auto">
          <a:xfrm flipH="1">
            <a:off x="2971800" y="2170113"/>
            <a:ext cx="13716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11">
            <a:extLst>
              <a:ext uri="{FF2B5EF4-FFF2-40B4-BE49-F238E27FC236}">
                <a16:creationId xmlns:a16="http://schemas.microsoft.com/office/drawing/2014/main" id="{173FB556-3129-4A3C-83CF-AF11BC979E36}"/>
              </a:ext>
            </a:extLst>
          </p:cNvPr>
          <p:cNvSpPr>
            <a:spLocks noChangeShapeType="1"/>
          </p:cNvSpPr>
          <p:nvPr/>
        </p:nvSpPr>
        <p:spPr bwMode="auto">
          <a:xfrm>
            <a:off x="5181600" y="2170113"/>
            <a:ext cx="13716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2">
            <a:extLst>
              <a:ext uri="{FF2B5EF4-FFF2-40B4-BE49-F238E27FC236}">
                <a16:creationId xmlns:a16="http://schemas.microsoft.com/office/drawing/2014/main" id="{8B2ECB6D-0A40-4F4A-9590-48D1FC5375C3}"/>
              </a:ext>
            </a:extLst>
          </p:cNvPr>
          <p:cNvSpPr>
            <a:spLocks noChangeShapeType="1"/>
          </p:cNvSpPr>
          <p:nvPr/>
        </p:nvSpPr>
        <p:spPr bwMode="auto">
          <a:xfrm flipH="1">
            <a:off x="1143000" y="3313113"/>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13">
            <a:extLst>
              <a:ext uri="{FF2B5EF4-FFF2-40B4-BE49-F238E27FC236}">
                <a16:creationId xmlns:a16="http://schemas.microsoft.com/office/drawing/2014/main" id="{D782DFFA-D875-43A8-968A-E768D57BBC69}"/>
              </a:ext>
            </a:extLst>
          </p:cNvPr>
          <p:cNvSpPr>
            <a:spLocks noChangeShapeType="1"/>
          </p:cNvSpPr>
          <p:nvPr/>
        </p:nvSpPr>
        <p:spPr bwMode="auto">
          <a:xfrm flipH="1">
            <a:off x="5181600" y="3313113"/>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4">
            <a:extLst>
              <a:ext uri="{FF2B5EF4-FFF2-40B4-BE49-F238E27FC236}">
                <a16:creationId xmlns:a16="http://schemas.microsoft.com/office/drawing/2014/main" id="{C94D8632-5157-4104-9D4D-3BDAF38EAE15}"/>
              </a:ext>
            </a:extLst>
          </p:cNvPr>
          <p:cNvSpPr>
            <a:spLocks noChangeShapeType="1"/>
          </p:cNvSpPr>
          <p:nvPr/>
        </p:nvSpPr>
        <p:spPr bwMode="auto">
          <a:xfrm>
            <a:off x="2819400" y="3313113"/>
            <a:ext cx="914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Line 15">
            <a:extLst>
              <a:ext uri="{FF2B5EF4-FFF2-40B4-BE49-F238E27FC236}">
                <a16:creationId xmlns:a16="http://schemas.microsoft.com/office/drawing/2014/main" id="{1BFC18D7-34D9-4B79-A511-2D5B10DDF331}"/>
              </a:ext>
            </a:extLst>
          </p:cNvPr>
          <p:cNvSpPr>
            <a:spLocks noChangeShapeType="1"/>
          </p:cNvSpPr>
          <p:nvPr/>
        </p:nvSpPr>
        <p:spPr bwMode="auto">
          <a:xfrm>
            <a:off x="6781800" y="3313113"/>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2912" name="Oval 16">
            <a:extLst>
              <a:ext uri="{FF2B5EF4-FFF2-40B4-BE49-F238E27FC236}">
                <a16:creationId xmlns:a16="http://schemas.microsoft.com/office/drawing/2014/main" id="{28B679B1-881A-42CB-9A57-2B5EDF5DDAB2}"/>
              </a:ext>
            </a:extLst>
          </p:cNvPr>
          <p:cNvSpPr>
            <a:spLocks noChangeArrowheads="1"/>
          </p:cNvSpPr>
          <p:nvPr/>
        </p:nvSpPr>
        <p:spPr bwMode="auto">
          <a:xfrm>
            <a:off x="228600" y="2513013"/>
            <a:ext cx="4343400" cy="33909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512913" name="Rectangle 17">
            <a:extLst>
              <a:ext uri="{FF2B5EF4-FFF2-40B4-BE49-F238E27FC236}">
                <a16:creationId xmlns:a16="http://schemas.microsoft.com/office/drawing/2014/main" id="{72CEE67A-9B60-4EBE-BC59-910D66983425}"/>
              </a:ext>
            </a:extLst>
          </p:cNvPr>
          <p:cNvSpPr>
            <a:spLocks noChangeArrowheads="1"/>
          </p:cNvSpPr>
          <p:nvPr/>
        </p:nvSpPr>
        <p:spPr bwMode="auto">
          <a:xfrm>
            <a:off x="330200" y="5903913"/>
            <a:ext cx="395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LEFT SUBTREE OF ROOT</a:t>
            </a:r>
          </a:p>
        </p:txBody>
      </p:sp>
      <p:sp>
        <p:nvSpPr>
          <p:cNvPr id="49171" name="Text Box 18">
            <a:extLst>
              <a:ext uri="{FF2B5EF4-FFF2-40B4-BE49-F238E27FC236}">
                <a16:creationId xmlns:a16="http://schemas.microsoft.com/office/drawing/2014/main" id="{0459C7E0-FC40-4805-A9FC-C49F7B99DB79}"/>
              </a:ext>
            </a:extLst>
          </p:cNvPr>
          <p:cNvSpPr txBox="1">
            <a:spLocks noChangeArrowheads="1"/>
          </p:cNvSpPr>
          <p:nvPr/>
        </p:nvSpPr>
        <p:spPr bwMode="auto">
          <a:xfrm>
            <a:off x="2428875" y="1285875"/>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p>
        </p:txBody>
      </p:sp>
      <p:sp>
        <p:nvSpPr>
          <p:cNvPr id="2512915" name="Text Box 19">
            <a:extLst>
              <a:ext uri="{FF2B5EF4-FFF2-40B4-BE49-F238E27FC236}">
                <a16:creationId xmlns:a16="http://schemas.microsoft.com/office/drawing/2014/main" id="{6C9FC92E-65DD-4765-A603-8215850BBFCA}"/>
              </a:ext>
            </a:extLst>
          </p:cNvPr>
          <p:cNvSpPr txBox="1">
            <a:spLocks noChangeArrowheads="1"/>
          </p:cNvSpPr>
          <p:nvPr/>
        </p:nvSpPr>
        <p:spPr bwMode="auto">
          <a:xfrm>
            <a:off x="900113" y="411163"/>
            <a:ext cx="7127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pPr>
            <a:r>
              <a:rPr kumimoji="1" lang="en-US" altLang="zh-CN" sz="3600">
                <a:solidFill>
                  <a:schemeClr val="tx2"/>
                </a:solidFill>
                <a:latin typeface="Arial" panose="020B0604020202020204" pitchFamily="34" charset="0"/>
                <a:ea typeface="宋体" panose="02010600030101010101" pitchFamily="2" charset="-122"/>
              </a:rPr>
              <a:t>Left Subtree and right subtree</a:t>
            </a:r>
          </a:p>
        </p:txBody>
      </p:sp>
      <p:sp>
        <p:nvSpPr>
          <p:cNvPr id="2512916" name="Rectangle 20">
            <a:extLst>
              <a:ext uri="{FF2B5EF4-FFF2-40B4-BE49-F238E27FC236}">
                <a16:creationId xmlns:a16="http://schemas.microsoft.com/office/drawing/2014/main" id="{57EBDA21-48C1-4A3E-89E0-45B5EEF993ED}"/>
              </a:ext>
            </a:extLst>
          </p:cNvPr>
          <p:cNvSpPr>
            <a:spLocks noChangeArrowheads="1"/>
          </p:cNvSpPr>
          <p:nvPr/>
        </p:nvSpPr>
        <p:spPr bwMode="auto">
          <a:xfrm>
            <a:off x="4484688" y="59801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RIGHT SUBTREE OF ROOT</a:t>
            </a:r>
          </a:p>
        </p:txBody>
      </p:sp>
      <p:sp>
        <p:nvSpPr>
          <p:cNvPr id="2512917" name="Oval 21">
            <a:extLst>
              <a:ext uri="{FF2B5EF4-FFF2-40B4-BE49-F238E27FC236}">
                <a16:creationId xmlns:a16="http://schemas.microsoft.com/office/drawing/2014/main" id="{93A229CB-5C09-42A3-BFBF-597A85871747}"/>
              </a:ext>
            </a:extLst>
          </p:cNvPr>
          <p:cNvSpPr>
            <a:spLocks noChangeArrowheads="1"/>
          </p:cNvSpPr>
          <p:nvPr/>
        </p:nvSpPr>
        <p:spPr bwMode="auto">
          <a:xfrm>
            <a:off x="4716463" y="2468563"/>
            <a:ext cx="4319587" cy="343535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12915"/>
                                        </p:tgtEl>
                                        <p:attrNameLst>
                                          <p:attrName>style.visibility</p:attrName>
                                        </p:attrNameLst>
                                      </p:cBhvr>
                                      <p:to>
                                        <p:strVal val="visible"/>
                                      </p:to>
                                    </p:set>
                                    <p:animEffect transition="in" filter="wipe(down)">
                                      <p:cBhvr>
                                        <p:cTn id="7" dur="500"/>
                                        <p:tgtEl>
                                          <p:spTgt spid="2512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12912"/>
                                        </p:tgtEl>
                                        <p:attrNameLst>
                                          <p:attrName>style.visibility</p:attrName>
                                        </p:attrNameLst>
                                      </p:cBhvr>
                                      <p:to>
                                        <p:strVal val="visible"/>
                                      </p:to>
                                    </p:set>
                                    <p:animEffect transition="in" filter="box(in)">
                                      <p:cBhvr>
                                        <p:cTn id="12" dur="500"/>
                                        <p:tgtEl>
                                          <p:spTgt spid="2512912"/>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512913"/>
                                        </p:tgtEl>
                                        <p:attrNameLst>
                                          <p:attrName>style.visibility</p:attrName>
                                        </p:attrNameLst>
                                      </p:cBhvr>
                                      <p:to>
                                        <p:strVal val="visible"/>
                                      </p:to>
                                    </p:set>
                                    <p:animEffect transition="in" filter="wipe(up)">
                                      <p:cBhvr>
                                        <p:cTn id="16" dur="500"/>
                                        <p:tgtEl>
                                          <p:spTgt spid="25129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512917"/>
                                        </p:tgtEl>
                                        <p:attrNameLst>
                                          <p:attrName>style.visibility</p:attrName>
                                        </p:attrNameLst>
                                      </p:cBhvr>
                                      <p:to>
                                        <p:strVal val="visible"/>
                                      </p:to>
                                    </p:set>
                                    <p:animEffect transition="in" filter="box(in)">
                                      <p:cBhvr>
                                        <p:cTn id="21" dur="500"/>
                                        <p:tgtEl>
                                          <p:spTgt spid="2512917"/>
                                        </p:tgtEl>
                                      </p:cBhvr>
                                    </p:animEffect>
                                  </p:childTnLst>
                                </p:cTn>
                              </p:par>
                            </p:childTnLst>
                          </p:cTn>
                        </p:par>
                        <p:par>
                          <p:cTn id="22" fill="hold" nodeType="afterGroup">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2512916"/>
                                        </p:tgtEl>
                                        <p:attrNameLst>
                                          <p:attrName>style.visibility</p:attrName>
                                        </p:attrNameLst>
                                      </p:cBhvr>
                                      <p:to>
                                        <p:strVal val="visible"/>
                                      </p:to>
                                    </p:set>
                                    <p:animEffect transition="in" filter="wipe(right)">
                                      <p:cBhvr>
                                        <p:cTn id="25" dur="500"/>
                                        <p:tgtEl>
                                          <p:spTgt spid="2512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2912" grpId="0" animBg="1"/>
      <p:bldP spid="2512913" grpId="0"/>
      <p:bldP spid="2512915" grpId="0"/>
      <p:bldP spid="2512916" grpId="0"/>
      <p:bldP spid="25129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CAFC930D-0227-467F-94B2-88D8A3B401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61719A8-8A3E-4DB0-9B77-FE3FCC5FF448}" type="slidenum">
              <a:rPr lang="zh-CN" altLang="en-US" sz="1400" b="0" smtClean="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2514946" name="Rectangle 2">
            <a:extLst>
              <a:ext uri="{FF2B5EF4-FFF2-40B4-BE49-F238E27FC236}">
                <a16:creationId xmlns:a16="http://schemas.microsoft.com/office/drawing/2014/main" id="{8D430999-20C6-48D8-B1B4-1A53645102F6}"/>
              </a:ext>
            </a:extLst>
          </p:cNvPr>
          <p:cNvSpPr>
            <a:spLocks noGrp="1" noChangeArrowheads="1"/>
          </p:cNvSpPr>
          <p:nvPr>
            <p:ph type="title"/>
          </p:nvPr>
        </p:nvSpPr>
        <p:spPr bwMode="auto">
          <a:xfrm>
            <a:off x="457200" y="56197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600" b="0">
                <a:ea typeface="宋体" panose="02010600030101010101" pitchFamily="2" charset="-122"/>
              </a:rPr>
              <a:t>IS these two trees isomorphic?</a:t>
            </a:r>
          </a:p>
        </p:txBody>
      </p:sp>
      <p:grpSp>
        <p:nvGrpSpPr>
          <p:cNvPr id="51204" name="Group 3">
            <a:extLst>
              <a:ext uri="{FF2B5EF4-FFF2-40B4-BE49-F238E27FC236}">
                <a16:creationId xmlns:a16="http://schemas.microsoft.com/office/drawing/2014/main" id="{74D00DFD-58B6-40AF-9F2D-0E324234EBF9}"/>
              </a:ext>
            </a:extLst>
          </p:cNvPr>
          <p:cNvGrpSpPr>
            <a:grpSpLocks noChangeAspect="1"/>
          </p:cNvGrpSpPr>
          <p:nvPr/>
        </p:nvGrpSpPr>
        <p:grpSpPr bwMode="auto">
          <a:xfrm>
            <a:off x="1258888" y="2205038"/>
            <a:ext cx="2881312" cy="2401887"/>
            <a:chOff x="1066" y="1434"/>
            <a:chExt cx="1815" cy="1513"/>
          </a:xfrm>
        </p:grpSpPr>
        <p:sp>
          <p:nvSpPr>
            <p:cNvPr id="51227" name="AutoShape 4">
              <a:extLst>
                <a:ext uri="{FF2B5EF4-FFF2-40B4-BE49-F238E27FC236}">
                  <a16:creationId xmlns:a16="http://schemas.microsoft.com/office/drawing/2014/main" id="{236F4513-3FB6-4C93-A321-809CA29594C3}"/>
                </a:ext>
              </a:extLst>
            </p:cNvPr>
            <p:cNvSpPr>
              <a:spLocks noChangeAspect="1" noChangeArrowheads="1" noTextEdit="1"/>
            </p:cNvSpPr>
            <p:nvPr/>
          </p:nvSpPr>
          <p:spPr bwMode="auto">
            <a:xfrm>
              <a:off x="1066" y="1434"/>
              <a:ext cx="1815"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1228" name="Group 5">
              <a:extLst>
                <a:ext uri="{FF2B5EF4-FFF2-40B4-BE49-F238E27FC236}">
                  <a16:creationId xmlns:a16="http://schemas.microsoft.com/office/drawing/2014/main" id="{93FF1461-A1FA-4812-BDA0-460830BDD5B0}"/>
                </a:ext>
              </a:extLst>
            </p:cNvPr>
            <p:cNvGrpSpPr>
              <a:grpSpLocks/>
            </p:cNvGrpSpPr>
            <p:nvPr/>
          </p:nvGrpSpPr>
          <p:grpSpPr bwMode="auto">
            <a:xfrm>
              <a:off x="1142" y="1589"/>
              <a:ext cx="1106" cy="1312"/>
              <a:chOff x="1142" y="1589"/>
              <a:chExt cx="1106" cy="1312"/>
            </a:xfrm>
          </p:grpSpPr>
          <p:sp>
            <p:nvSpPr>
              <p:cNvPr id="51245" name="Line 6">
                <a:extLst>
                  <a:ext uri="{FF2B5EF4-FFF2-40B4-BE49-F238E27FC236}">
                    <a16:creationId xmlns:a16="http://schemas.microsoft.com/office/drawing/2014/main" id="{446C6E0E-F62F-41B1-AB1B-E604E9788E6E}"/>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Oval 7">
                <a:extLst>
                  <a:ext uri="{FF2B5EF4-FFF2-40B4-BE49-F238E27FC236}">
                    <a16:creationId xmlns:a16="http://schemas.microsoft.com/office/drawing/2014/main" id="{F443A8F2-6CA7-41BE-9381-02997AED7B4C}"/>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47" name="Oval 8">
                <a:extLst>
                  <a:ext uri="{FF2B5EF4-FFF2-40B4-BE49-F238E27FC236}">
                    <a16:creationId xmlns:a16="http://schemas.microsoft.com/office/drawing/2014/main" id="{BD397B76-407F-4381-A2F0-57866CA45FB3}"/>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29" name="Group 9">
              <a:extLst>
                <a:ext uri="{FF2B5EF4-FFF2-40B4-BE49-F238E27FC236}">
                  <a16:creationId xmlns:a16="http://schemas.microsoft.com/office/drawing/2014/main" id="{FEAEB050-98AB-4BEB-AF3D-AEDC8E54EB0B}"/>
                </a:ext>
              </a:extLst>
            </p:cNvPr>
            <p:cNvGrpSpPr>
              <a:grpSpLocks/>
            </p:cNvGrpSpPr>
            <p:nvPr/>
          </p:nvGrpSpPr>
          <p:grpSpPr bwMode="auto">
            <a:xfrm>
              <a:off x="2163" y="1589"/>
              <a:ext cx="85" cy="647"/>
              <a:chOff x="2163" y="1589"/>
              <a:chExt cx="85" cy="647"/>
            </a:xfrm>
          </p:grpSpPr>
          <p:sp>
            <p:nvSpPr>
              <p:cNvPr id="51242" name="Line 10">
                <a:extLst>
                  <a:ext uri="{FF2B5EF4-FFF2-40B4-BE49-F238E27FC236}">
                    <a16:creationId xmlns:a16="http://schemas.microsoft.com/office/drawing/2014/main" id="{931705E9-F616-4FE2-8A56-28570BA4ED44}"/>
                  </a:ext>
                </a:extLst>
              </p:cNvPr>
              <p:cNvSpPr>
                <a:spLocks noChangeShapeType="1"/>
              </p:cNvSpPr>
              <p:nvPr/>
            </p:nvSpPr>
            <p:spPr bwMode="auto">
              <a:xfrm>
                <a:off x="2200" y="1625"/>
                <a:ext cx="1"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Oval 11">
                <a:extLst>
                  <a:ext uri="{FF2B5EF4-FFF2-40B4-BE49-F238E27FC236}">
                    <a16:creationId xmlns:a16="http://schemas.microsoft.com/office/drawing/2014/main" id="{8781E215-C7CA-4E08-BFC4-05DAFA491A65}"/>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44" name="Oval 12">
                <a:extLst>
                  <a:ext uri="{FF2B5EF4-FFF2-40B4-BE49-F238E27FC236}">
                    <a16:creationId xmlns:a16="http://schemas.microsoft.com/office/drawing/2014/main" id="{A7997F78-6088-4B85-AFB9-99BCEFBC409D}"/>
                  </a:ext>
                </a:extLst>
              </p:cNvPr>
              <p:cNvSpPr>
                <a:spLocks noChangeArrowheads="1"/>
              </p:cNvSpPr>
              <p:nvPr/>
            </p:nvSpPr>
            <p:spPr bwMode="auto">
              <a:xfrm>
                <a:off x="2163"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30" name="Group 13">
              <a:extLst>
                <a:ext uri="{FF2B5EF4-FFF2-40B4-BE49-F238E27FC236}">
                  <a16:creationId xmlns:a16="http://schemas.microsoft.com/office/drawing/2014/main" id="{2AAC2B55-EF35-435F-8A96-40596DFF9594}"/>
                </a:ext>
              </a:extLst>
            </p:cNvPr>
            <p:cNvGrpSpPr>
              <a:grpSpLocks/>
            </p:cNvGrpSpPr>
            <p:nvPr/>
          </p:nvGrpSpPr>
          <p:grpSpPr bwMode="auto">
            <a:xfrm>
              <a:off x="2163" y="1589"/>
              <a:ext cx="538" cy="647"/>
              <a:chOff x="2163" y="1589"/>
              <a:chExt cx="538" cy="647"/>
            </a:xfrm>
          </p:grpSpPr>
          <p:sp>
            <p:nvSpPr>
              <p:cNvPr id="51239" name="Line 14">
                <a:extLst>
                  <a:ext uri="{FF2B5EF4-FFF2-40B4-BE49-F238E27FC236}">
                    <a16:creationId xmlns:a16="http://schemas.microsoft.com/office/drawing/2014/main" id="{91A32B32-FD27-445D-A0D6-E860D1FA2DA2}"/>
                  </a:ext>
                </a:extLst>
              </p:cNvPr>
              <p:cNvSpPr>
                <a:spLocks noChangeShapeType="1"/>
              </p:cNvSpPr>
              <p:nvPr/>
            </p:nvSpPr>
            <p:spPr bwMode="auto">
              <a:xfrm>
                <a:off x="2200" y="1625"/>
                <a:ext cx="454"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Oval 15">
                <a:extLst>
                  <a:ext uri="{FF2B5EF4-FFF2-40B4-BE49-F238E27FC236}">
                    <a16:creationId xmlns:a16="http://schemas.microsoft.com/office/drawing/2014/main" id="{B9C32C4E-CE87-408F-B666-FF885C96684F}"/>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41" name="Oval 16">
                <a:extLst>
                  <a:ext uri="{FF2B5EF4-FFF2-40B4-BE49-F238E27FC236}">
                    <a16:creationId xmlns:a16="http://schemas.microsoft.com/office/drawing/2014/main" id="{E98EA546-BA52-47EC-AE96-8FECAD277CDF}"/>
                  </a:ext>
                </a:extLst>
              </p:cNvPr>
              <p:cNvSpPr>
                <a:spLocks noChangeArrowheads="1"/>
              </p:cNvSpPr>
              <p:nvPr/>
            </p:nvSpPr>
            <p:spPr bwMode="auto">
              <a:xfrm>
                <a:off x="2616"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31" name="Group 17">
              <a:extLst>
                <a:ext uri="{FF2B5EF4-FFF2-40B4-BE49-F238E27FC236}">
                  <a16:creationId xmlns:a16="http://schemas.microsoft.com/office/drawing/2014/main" id="{CF05E210-28C5-4A39-A945-670713C42689}"/>
                </a:ext>
              </a:extLst>
            </p:cNvPr>
            <p:cNvGrpSpPr>
              <a:grpSpLocks/>
            </p:cNvGrpSpPr>
            <p:nvPr/>
          </p:nvGrpSpPr>
          <p:grpSpPr bwMode="auto">
            <a:xfrm>
              <a:off x="1595" y="2254"/>
              <a:ext cx="85" cy="647"/>
              <a:chOff x="1595" y="2254"/>
              <a:chExt cx="85" cy="647"/>
            </a:xfrm>
          </p:grpSpPr>
          <p:sp>
            <p:nvSpPr>
              <p:cNvPr id="51236" name="Line 18">
                <a:extLst>
                  <a:ext uri="{FF2B5EF4-FFF2-40B4-BE49-F238E27FC236}">
                    <a16:creationId xmlns:a16="http://schemas.microsoft.com/office/drawing/2014/main" id="{CD555A8E-0EF4-4A21-8887-99A0C20B5E07}"/>
                  </a:ext>
                </a:extLst>
              </p:cNvPr>
              <p:cNvSpPr>
                <a:spLocks noChangeShapeType="1"/>
              </p:cNvSpPr>
              <p:nvPr/>
            </p:nvSpPr>
            <p:spPr bwMode="auto">
              <a:xfrm>
                <a:off x="1633" y="2291"/>
                <a:ext cx="1" cy="56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Oval 19">
                <a:extLst>
                  <a:ext uri="{FF2B5EF4-FFF2-40B4-BE49-F238E27FC236}">
                    <a16:creationId xmlns:a16="http://schemas.microsoft.com/office/drawing/2014/main" id="{C06C2AED-F633-4503-ADB9-CF775ABCEBF9}"/>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38" name="Oval 20">
                <a:extLst>
                  <a:ext uri="{FF2B5EF4-FFF2-40B4-BE49-F238E27FC236}">
                    <a16:creationId xmlns:a16="http://schemas.microsoft.com/office/drawing/2014/main" id="{E766F22D-DF34-48B5-A6BF-350A10120F73}"/>
                  </a:ext>
                </a:extLst>
              </p:cNvPr>
              <p:cNvSpPr>
                <a:spLocks noChangeArrowheads="1"/>
              </p:cNvSpPr>
              <p:nvPr/>
            </p:nvSpPr>
            <p:spPr bwMode="auto">
              <a:xfrm>
                <a:off x="1595"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32" name="Group 21">
              <a:extLst>
                <a:ext uri="{FF2B5EF4-FFF2-40B4-BE49-F238E27FC236}">
                  <a16:creationId xmlns:a16="http://schemas.microsoft.com/office/drawing/2014/main" id="{C5EAD918-9EA3-4CAD-BD98-9C6674B2605C}"/>
                </a:ext>
              </a:extLst>
            </p:cNvPr>
            <p:cNvGrpSpPr>
              <a:grpSpLocks/>
            </p:cNvGrpSpPr>
            <p:nvPr/>
          </p:nvGrpSpPr>
          <p:grpSpPr bwMode="auto">
            <a:xfrm>
              <a:off x="1595" y="2254"/>
              <a:ext cx="539" cy="456"/>
              <a:chOff x="1595" y="2254"/>
              <a:chExt cx="539" cy="456"/>
            </a:xfrm>
          </p:grpSpPr>
          <p:sp>
            <p:nvSpPr>
              <p:cNvPr id="51233" name="Line 22">
                <a:extLst>
                  <a:ext uri="{FF2B5EF4-FFF2-40B4-BE49-F238E27FC236}">
                    <a16:creationId xmlns:a16="http://schemas.microsoft.com/office/drawing/2014/main" id="{EFEE2328-C3FC-4090-89CB-087422C1B318}"/>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Oval 23">
                <a:extLst>
                  <a:ext uri="{FF2B5EF4-FFF2-40B4-BE49-F238E27FC236}">
                    <a16:creationId xmlns:a16="http://schemas.microsoft.com/office/drawing/2014/main" id="{D12812C5-E595-4ECE-BB5C-411B50C6C257}"/>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35" name="Oval 24">
                <a:extLst>
                  <a:ext uri="{FF2B5EF4-FFF2-40B4-BE49-F238E27FC236}">
                    <a16:creationId xmlns:a16="http://schemas.microsoft.com/office/drawing/2014/main" id="{B5ADF465-E0DC-4970-9B40-9625605CE25C}"/>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grpSp>
        <p:nvGrpSpPr>
          <p:cNvPr id="51205" name="Group 25">
            <a:extLst>
              <a:ext uri="{FF2B5EF4-FFF2-40B4-BE49-F238E27FC236}">
                <a16:creationId xmlns:a16="http://schemas.microsoft.com/office/drawing/2014/main" id="{9BE69E6D-19F4-4555-B32F-29E14306C598}"/>
              </a:ext>
            </a:extLst>
          </p:cNvPr>
          <p:cNvGrpSpPr>
            <a:grpSpLocks noChangeAspect="1"/>
          </p:cNvGrpSpPr>
          <p:nvPr/>
        </p:nvGrpSpPr>
        <p:grpSpPr bwMode="auto">
          <a:xfrm>
            <a:off x="4716463" y="2276475"/>
            <a:ext cx="3241675" cy="2252663"/>
            <a:chOff x="2290" y="1434"/>
            <a:chExt cx="2042" cy="1419"/>
          </a:xfrm>
        </p:grpSpPr>
        <p:sp>
          <p:nvSpPr>
            <p:cNvPr id="51206" name="AutoShape 26">
              <a:extLst>
                <a:ext uri="{FF2B5EF4-FFF2-40B4-BE49-F238E27FC236}">
                  <a16:creationId xmlns:a16="http://schemas.microsoft.com/office/drawing/2014/main" id="{784DE77B-A2B1-47A1-AABB-CC697D51C7A9}"/>
                </a:ext>
              </a:extLst>
            </p:cNvPr>
            <p:cNvSpPr>
              <a:spLocks noChangeAspect="1" noChangeArrowheads="1" noTextEdit="1"/>
            </p:cNvSpPr>
            <p:nvPr/>
          </p:nvSpPr>
          <p:spPr bwMode="auto">
            <a:xfrm>
              <a:off x="2290" y="1434"/>
              <a:ext cx="2042" cy="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1207" name="Group 27">
              <a:extLst>
                <a:ext uri="{FF2B5EF4-FFF2-40B4-BE49-F238E27FC236}">
                  <a16:creationId xmlns:a16="http://schemas.microsoft.com/office/drawing/2014/main" id="{705524B7-A11B-4B1F-923E-088193921BFE}"/>
                </a:ext>
              </a:extLst>
            </p:cNvPr>
            <p:cNvGrpSpPr>
              <a:grpSpLocks/>
            </p:cNvGrpSpPr>
            <p:nvPr/>
          </p:nvGrpSpPr>
          <p:grpSpPr bwMode="auto">
            <a:xfrm>
              <a:off x="2819" y="1590"/>
              <a:ext cx="426" cy="558"/>
              <a:chOff x="2819" y="1590"/>
              <a:chExt cx="426" cy="558"/>
            </a:xfrm>
          </p:grpSpPr>
          <p:sp>
            <p:nvSpPr>
              <p:cNvPr id="51224" name="Line 28">
                <a:extLst>
                  <a:ext uri="{FF2B5EF4-FFF2-40B4-BE49-F238E27FC236}">
                    <a16:creationId xmlns:a16="http://schemas.microsoft.com/office/drawing/2014/main" id="{D750CCDC-7E94-47B3-AEAA-E26A2F9B572A}"/>
                  </a:ext>
                </a:extLst>
              </p:cNvPr>
              <p:cNvSpPr>
                <a:spLocks noChangeShapeType="1"/>
              </p:cNvSpPr>
              <p:nvPr/>
            </p:nvSpPr>
            <p:spPr bwMode="auto">
              <a:xfrm flipH="1">
                <a:off x="2857" y="1626"/>
                <a:ext cx="341" cy="4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5" name="Oval 29">
                <a:extLst>
                  <a:ext uri="{FF2B5EF4-FFF2-40B4-BE49-F238E27FC236}">
                    <a16:creationId xmlns:a16="http://schemas.microsoft.com/office/drawing/2014/main" id="{CE731F39-EEE4-43FE-8F77-2E92532D808E}"/>
                  </a:ext>
                </a:extLst>
              </p:cNvPr>
              <p:cNvSpPr>
                <a:spLocks noChangeArrowheads="1"/>
              </p:cNvSpPr>
              <p:nvPr/>
            </p:nvSpPr>
            <p:spPr bwMode="auto">
              <a:xfrm>
                <a:off x="3160" y="1590"/>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26" name="Oval 30">
                <a:extLst>
                  <a:ext uri="{FF2B5EF4-FFF2-40B4-BE49-F238E27FC236}">
                    <a16:creationId xmlns:a16="http://schemas.microsoft.com/office/drawing/2014/main" id="{E38CCAAC-287B-49EB-AC53-568916B4226F}"/>
                  </a:ext>
                </a:extLst>
              </p:cNvPr>
              <p:cNvSpPr>
                <a:spLocks noChangeArrowheads="1"/>
              </p:cNvSpPr>
              <p:nvPr/>
            </p:nvSpPr>
            <p:spPr bwMode="auto">
              <a:xfrm>
                <a:off x="2819" y="2066"/>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08" name="Group 31">
              <a:extLst>
                <a:ext uri="{FF2B5EF4-FFF2-40B4-BE49-F238E27FC236}">
                  <a16:creationId xmlns:a16="http://schemas.microsoft.com/office/drawing/2014/main" id="{A1AEB5E8-9E50-458E-AFE8-2EFBA1412C75}"/>
                </a:ext>
              </a:extLst>
            </p:cNvPr>
            <p:cNvGrpSpPr>
              <a:grpSpLocks/>
            </p:cNvGrpSpPr>
            <p:nvPr/>
          </p:nvGrpSpPr>
          <p:grpSpPr bwMode="auto">
            <a:xfrm>
              <a:off x="3160" y="1590"/>
              <a:ext cx="85" cy="457"/>
              <a:chOff x="3160" y="1590"/>
              <a:chExt cx="85" cy="457"/>
            </a:xfrm>
          </p:grpSpPr>
          <p:sp>
            <p:nvSpPr>
              <p:cNvPr id="51221" name="Line 32">
                <a:extLst>
                  <a:ext uri="{FF2B5EF4-FFF2-40B4-BE49-F238E27FC236}">
                    <a16:creationId xmlns:a16="http://schemas.microsoft.com/office/drawing/2014/main" id="{1EE5770D-A119-4C3E-A658-50A5AF46E785}"/>
                  </a:ext>
                </a:extLst>
              </p:cNvPr>
              <p:cNvSpPr>
                <a:spLocks noChangeShapeType="1"/>
              </p:cNvSpPr>
              <p:nvPr/>
            </p:nvSpPr>
            <p:spPr bwMode="auto">
              <a:xfrm>
                <a:off x="3198" y="1626"/>
                <a:ext cx="1" cy="3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2" name="Oval 33">
                <a:extLst>
                  <a:ext uri="{FF2B5EF4-FFF2-40B4-BE49-F238E27FC236}">
                    <a16:creationId xmlns:a16="http://schemas.microsoft.com/office/drawing/2014/main" id="{4DBA33FD-798F-4FC1-BE6E-D60806216082}"/>
                  </a:ext>
                </a:extLst>
              </p:cNvPr>
              <p:cNvSpPr>
                <a:spLocks noChangeArrowheads="1"/>
              </p:cNvSpPr>
              <p:nvPr/>
            </p:nvSpPr>
            <p:spPr bwMode="auto">
              <a:xfrm>
                <a:off x="3160" y="1590"/>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23" name="Oval 34">
                <a:extLst>
                  <a:ext uri="{FF2B5EF4-FFF2-40B4-BE49-F238E27FC236}">
                    <a16:creationId xmlns:a16="http://schemas.microsoft.com/office/drawing/2014/main" id="{A4D3BBF9-737A-4BD2-BFA5-1185A45A5173}"/>
                  </a:ext>
                </a:extLst>
              </p:cNvPr>
              <p:cNvSpPr>
                <a:spLocks noChangeArrowheads="1"/>
              </p:cNvSpPr>
              <p:nvPr/>
            </p:nvSpPr>
            <p:spPr bwMode="auto">
              <a:xfrm>
                <a:off x="3160" y="1965"/>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09" name="Group 35">
              <a:extLst>
                <a:ext uri="{FF2B5EF4-FFF2-40B4-BE49-F238E27FC236}">
                  <a16:creationId xmlns:a16="http://schemas.microsoft.com/office/drawing/2014/main" id="{87387E9D-7327-416D-B3A9-50A4A01118CC}"/>
                </a:ext>
              </a:extLst>
            </p:cNvPr>
            <p:cNvGrpSpPr>
              <a:grpSpLocks/>
            </p:cNvGrpSpPr>
            <p:nvPr/>
          </p:nvGrpSpPr>
          <p:grpSpPr bwMode="auto">
            <a:xfrm>
              <a:off x="3160" y="1590"/>
              <a:ext cx="1106" cy="1226"/>
              <a:chOff x="3160" y="1590"/>
              <a:chExt cx="1106" cy="1226"/>
            </a:xfrm>
          </p:grpSpPr>
          <p:sp>
            <p:nvSpPr>
              <p:cNvPr id="51218" name="Line 36">
                <a:extLst>
                  <a:ext uri="{FF2B5EF4-FFF2-40B4-BE49-F238E27FC236}">
                    <a16:creationId xmlns:a16="http://schemas.microsoft.com/office/drawing/2014/main" id="{3BB20686-6220-459C-A4C5-1537A547EF24}"/>
                  </a:ext>
                </a:extLst>
              </p:cNvPr>
              <p:cNvSpPr>
                <a:spLocks noChangeShapeType="1"/>
              </p:cNvSpPr>
              <p:nvPr/>
            </p:nvSpPr>
            <p:spPr bwMode="auto">
              <a:xfrm>
                <a:off x="3198" y="1626"/>
                <a:ext cx="1021" cy="114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Oval 37">
                <a:extLst>
                  <a:ext uri="{FF2B5EF4-FFF2-40B4-BE49-F238E27FC236}">
                    <a16:creationId xmlns:a16="http://schemas.microsoft.com/office/drawing/2014/main" id="{F5780958-9D0A-45D2-9FA0-F0F8302D1897}"/>
                  </a:ext>
                </a:extLst>
              </p:cNvPr>
              <p:cNvSpPr>
                <a:spLocks noChangeArrowheads="1"/>
              </p:cNvSpPr>
              <p:nvPr/>
            </p:nvSpPr>
            <p:spPr bwMode="auto">
              <a:xfrm>
                <a:off x="3160" y="1590"/>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20" name="Oval 38">
                <a:extLst>
                  <a:ext uri="{FF2B5EF4-FFF2-40B4-BE49-F238E27FC236}">
                    <a16:creationId xmlns:a16="http://schemas.microsoft.com/office/drawing/2014/main" id="{340D7460-4795-4611-8661-A22453D0D0BB}"/>
                  </a:ext>
                </a:extLst>
              </p:cNvPr>
              <p:cNvSpPr>
                <a:spLocks noChangeArrowheads="1"/>
              </p:cNvSpPr>
              <p:nvPr/>
            </p:nvSpPr>
            <p:spPr bwMode="auto">
              <a:xfrm>
                <a:off x="4181" y="273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10" name="Group 39">
              <a:extLst>
                <a:ext uri="{FF2B5EF4-FFF2-40B4-BE49-F238E27FC236}">
                  <a16:creationId xmlns:a16="http://schemas.microsoft.com/office/drawing/2014/main" id="{F2213A3D-07BB-4029-ADE9-98ECF2FAF0FC}"/>
                </a:ext>
              </a:extLst>
            </p:cNvPr>
            <p:cNvGrpSpPr>
              <a:grpSpLocks/>
            </p:cNvGrpSpPr>
            <p:nvPr/>
          </p:nvGrpSpPr>
          <p:grpSpPr bwMode="auto">
            <a:xfrm>
              <a:off x="3273" y="2258"/>
              <a:ext cx="539" cy="558"/>
              <a:chOff x="3273" y="2258"/>
              <a:chExt cx="539" cy="558"/>
            </a:xfrm>
          </p:grpSpPr>
          <p:sp>
            <p:nvSpPr>
              <p:cNvPr id="51215" name="Line 40">
                <a:extLst>
                  <a:ext uri="{FF2B5EF4-FFF2-40B4-BE49-F238E27FC236}">
                    <a16:creationId xmlns:a16="http://schemas.microsoft.com/office/drawing/2014/main" id="{BBDF9513-9903-4600-AD81-ABC1C7CC51D2}"/>
                  </a:ext>
                </a:extLst>
              </p:cNvPr>
              <p:cNvSpPr>
                <a:spLocks noChangeShapeType="1"/>
              </p:cNvSpPr>
              <p:nvPr/>
            </p:nvSpPr>
            <p:spPr bwMode="auto">
              <a:xfrm flipH="1">
                <a:off x="3311" y="2295"/>
                <a:ext cx="454" cy="4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6" name="Oval 41">
                <a:extLst>
                  <a:ext uri="{FF2B5EF4-FFF2-40B4-BE49-F238E27FC236}">
                    <a16:creationId xmlns:a16="http://schemas.microsoft.com/office/drawing/2014/main" id="{8678C368-28DC-47E1-8534-071C68BDE588}"/>
                  </a:ext>
                </a:extLst>
              </p:cNvPr>
              <p:cNvSpPr>
                <a:spLocks noChangeArrowheads="1"/>
              </p:cNvSpPr>
              <p:nvPr/>
            </p:nvSpPr>
            <p:spPr bwMode="auto">
              <a:xfrm>
                <a:off x="3727" y="225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17" name="Oval 42">
                <a:extLst>
                  <a:ext uri="{FF2B5EF4-FFF2-40B4-BE49-F238E27FC236}">
                    <a16:creationId xmlns:a16="http://schemas.microsoft.com/office/drawing/2014/main" id="{991F13E1-7CE5-4C79-860E-57F7D3050CC0}"/>
                  </a:ext>
                </a:extLst>
              </p:cNvPr>
              <p:cNvSpPr>
                <a:spLocks noChangeArrowheads="1"/>
              </p:cNvSpPr>
              <p:nvPr/>
            </p:nvSpPr>
            <p:spPr bwMode="auto">
              <a:xfrm>
                <a:off x="3273" y="273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1211" name="Group 43">
              <a:extLst>
                <a:ext uri="{FF2B5EF4-FFF2-40B4-BE49-F238E27FC236}">
                  <a16:creationId xmlns:a16="http://schemas.microsoft.com/office/drawing/2014/main" id="{9FD8143C-C135-40FD-8D77-363295C2A4EB}"/>
                </a:ext>
              </a:extLst>
            </p:cNvPr>
            <p:cNvGrpSpPr>
              <a:grpSpLocks/>
            </p:cNvGrpSpPr>
            <p:nvPr/>
          </p:nvGrpSpPr>
          <p:grpSpPr bwMode="auto">
            <a:xfrm>
              <a:off x="3727" y="2258"/>
              <a:ext cx="85" cy="558"/>
              <a:chOff x="3727" y="2258"/>
              <a:chExt cx="85" cy="558"/>
            </a:xfrm>
          </p:grpSpPr>
          <p:sp>
            <p:nvSpPr>
              <p:cNvPr id="51212" name="Line 44">
                <a:extLst>
                  <a:ext uri="{FF2B5EF4-FFF2-40B4-BE49-F238E27FC236}">
                    <a16:creationId xmlns:a16="http://schemas.microsoft.com/office/drawing/2014/main" id="{329080D0-9E5D-4073-8838-8309C15E6C17}"/>
                  </a:ext>
                </a:extLst>
              </p:cNvPr>
              <p:cNvSpPr>
                <a:spLocks noChangeShapeType="1"/>
              </p:cNvSpPr>
              <p:nvPr/>
            </p:nvSpPr>
            <p:spPr bwMode="auto">
              <a:xfrm>
                <a:off x="3765" y="2295"/>
                <a:ext cx="1" cy="4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Oval 45">
                <a:extLst>
                  <a:ext uri="{FF2B5EF4-FFF2-40B4-BE49-F238E27FC236}">
                    <a16:creationId xmlns:a16="http://schemas.microsoft.com/office/drawing/2014/main" id="{779C504E-CFD0-4511-B3E8-DA2F74973A20}"/>
                  </a:ext>
                </a:extLst>
              </p:cNvPr>
              <p:cNvSpPr>
                <a:spLocks noChangeArrowheads="1"/>
              </p:cNvSpPr>
              <p:nvPr/>
            </p:nvSpPr>
            <p:spPr bwMode="auto">
              <a:xfrm>
                <a:off x="3727" y="225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51214" name="Oval 46">
                <a:extLst>
                  <a:ext uri="{FF2B5EF4-FFF2-40B4-BE49-F238E27FC236}">
                    <a16:creationId xmlns:a16="http://schemas.microsoft.com/office/drawing/2014/main" id="{875EFC98-861E-42EB-B438-2C35E5C4701C}"/>
                  </a:ext>
                </a:extLst>
              </p:cNvPr>
              <p:cNvSpPr>
                <a:spLocks noChangeArrowheads="1"/>
              </p:cNvSpPr>
              <p:nvPr/>
            </p:nvSpPr>
            <p:spPr bwMode="auto">
              <a:xfrm>
                <a:off x="3727" y="273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14946"/>
                                        </p:tgtEl>
                                        <p:attrNameLst>
                                          <p:attrName>style.visibility</p:attrName>
                                        </p:attrNameLst>
                                      </p:cBhvr>
                                      <p:to>
                                        <p:strVal val="visible"/>
                                      </p:to>
                                    </p:set>
                                    <p:animEffect transition="in" filter="wipe(left)">
                                      <p:cBhvr>
                                        <p:cTn id="7" dur="500"/>
                                        <p:tgtEl>
                                          <p:spTgt spid="2514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49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A03F11E1-CD24-44FE-9AC7-4003792A6D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6FEEDDA-02ED-4BA2-8D43-842046A82330}" type="slidenum">
              <a:rPr lang="zh-CN" altLang="en-US" sz="1400" b="0" smtClean="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sp>
        <p:nvSpPr>
          <p:cNvPr id="2521091" name="Rectangle 3">
            <a:extLst>
              <a:ext uri="{FF2B5EF4-FFF2-40B4-BE49-F238E27FC236}">
                <a16:creationId xmlns:a16="http://schemas.microsoft.com/office/drawing/2014/main" id="{AE1A7A17-1C7F-4098-B2BE-8C8FD253214A}"/>
              </a:ext>
            </a:extLst>
          </p:cNvPr>
          <p:cNvSpPr>
            <a:spLocks noGrp="1" noChangeArrowheads="1"/>
          </p:cNvSpPr>
          <p:nvPr>
            <p:ph type="body" idx="1"/>
          </p:nvPr>
        </p:nvSpPr>
        <p:spPr bwMode="auto">
          <a:xfrm>
            <a:off x="285750" y="428625"/>
            <a:ext cx="8429625" cy="165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〖Example 3〗(1) How many </a:t>
            </a:r>
            <a:r>
              <a:rPr lang="en-US" altLang="zh-CN" sz="2400" b="1">
                <a:solidFill>
                  <a:srgbClr val="FF3300"/>
                </a:solidFill>
                <a:latin typeface="Times New Roman" panose="02020603050405020304" pitchFamily="18" charset="0"/>
                <a:ea typeface="宋体" panose="02010600030101010101" pitchFamily="2" charset="-122"/>
              </a:rPr>
              <a:t>nonisomorphic unrooted trees</a:t>
            </a:r>
            <a:r>
              <a:rPr lang="en-US" altLang="zh-CN" sz="2400" b="1">
                <a:latin typeface="Times New Roman" panose="02020603050405020304" pitchFamily="18" charset="0"/>
                <a:ea typeface="宋体" panose="02010600030101010101" pitchFamily="2" charset="-122"/>
              </a:rPr>
              <a:t> are there with </a:t>
            </a:r>
            <a:r>
              <a:rPr lang="en-US" altLang="zh-CN" sz="2400" b="1" i="1">
                <a:latin typeface="Times New Roman" panose="02020603050405020304" pitchFamily="18" charset="0"/>
                <a:ea typeface="宋体" panose="02010600030101010101" pitchFamily="2" charset="-122"/>
              </a:rPr>
              <a:t>n </a:t>
            </a:r>
            <a:r>
              <a:rPr lang="en-US" altLang="zh-CN" sz="2400" b="1">
                <a:latin typeface="Times New Roman" panose="02020603050405020304" pitchFamily="18" charset="0"/>
                <a:ea typeface="宋体" panose="02010600030101010101" pitchFamily="2" charset="-122"/>
              </a:rPr>
              <a:t>vertices if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=5 ?</a:t>
            </a:r>
          </a:p>
          <a:p>
            <a:pPr>
              <a:spcBef>
                <a:spcPct val="50000"/>
              </a:spcBef>
              <a:buFont typeface="Monotype Sorts" pitchFamily="2" charset="2"/>
              <a:buNone/>
            </a:pPr>
            <a:r>
              <a:rPr lang="en-US" altLang="zh-CN" sz="2400" b="1" i="1">
                <a:solidFill>
                  <a:srgbClr val="3399FF"/>
                </a:solidFill>
                <a:latin typeface="Times New Roman" panose="02020603050405020304" pitchFamily="18" charset="0"/>
                <a:ea typeface="宋体" panose="02010600030101010101" pitchFamily="2" charset="-122"/>
              </a:rPr>
              <a:t>     Solution:</a:t>
            </a:r>
          </a:p>
        </p:txBody>
      </p:sp>
      <p:grpSp>
        <p:nvGrpSpPr>
          <p:cNvPr id="2" name="Group 4">
            <a:extLst>
              <a:ext uri="{FF2B5EF4-FFF2-40B4-BE49-F238E27FC236}">
                <a16:creationId xmlns:a16="http://schemas.microsoft.com/office/drawing/2014/main" id="{37B9E6F5-6614-4DD6-81C2-1758CE572C7B}"/>
              </a:ext>
            </a:extLst>
          </p:cNvPr>
          <p:cNvGrpSpPr>
            <a:grpSpLocks/>
          </p:cNvGrpSpPr>
          <p:nvPr/>
        </p:nvGrpSpPr>
        <p:grpSpPr bwMode="auto">
          <a:xfrm>
            <a:off x="1143000" y="4000500"/>
            <a:ext cx="2143125" cy="1303338"/>
            <a:chOff x="793" y="2341"/>
            <a:chExt cx="1350" cy="821"/>
          </a:xfrm>
        </p:grpSpPr>
        <p:sp>
          <p:nvSpPr>
            <p:cNvPr id="53280" name="Line 5">
              <a:extLst>
                <a:ext uri="{FF2B5EF4-FFF2-40B4-BE49-F238E27FC236}">
                  <a16:creationId xmlns:a16="http://schemas.microsoft.com/office/drawing/2014/main" id="{2B0AE67A-7C8A-4AB0-8905-5E2373D1E52A}"/>
                </a:ext>
              </a:extLst>
            </p:cNvPr>
            <p:cNvSpPr>
              <a:spLocks noChangeShapeType="1"/>
            </p:cNvSpPr>
            <p:nvPr/>
          </p:nvSpPr>
          <p:spPr bwMode="auto">
            <a:xfrm flipV="1">
              <a:off x="839" y="2496"/>
              <a:ext cx="317" cy="27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1" name="Line 6">
              <a:extLst>
                <a:ext uri="{FF2B5EF4-FFF2-40B4-BE49-F238E27FC236}">
                  <a16:creationId xmlns:a16="http://schemas.microsoft.com/office/drawing/2014/main" id="{F2836191-43E7-4B59-84E2-AF01E872FE92}"/>
                </a:ext>
              </a:extLst>
            </p:cNvPr>
            <p:cNvSpPr>
              <a:spLocks noChangeShapeType="1"/>
            </p:cNvSpPr>
            <p:nvPr/>
          </p:nvSpPr>
          <p:spPr bwMode="auto">
            <a:xfrm flipV="1">
              <a:off x="1156" y="2387"/>
              <a:ext cx="454" cy="9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2" name="Line 7">
              <a:extLst>
                <a:ext uri="{FF2B5EF4-FFF2-40B4-BE49-F238E27FC236}">
                  <a16:creationId xmlns:a16="http://schemas.microsoft.com/office/drawing/2014/main" id="{FDAC2B74-430C-47A4-B47A-B1CD856501AF}"/>
                </a:ext>
              </a:extLst>
            </p:cNvPr>
            <p:cNvSpPr>
              <a:spLocks noChangeShapeType="1"/>
            </p:cNvSpPr>
            <p:nvPr/>
          </p:nvSpPr>
          <p:spPr bwMode="auto">
            <a:xfrm flipH="1">
              <a:off x="1973" y="2750"/>
              <a:ext cx="136" cy="363"/>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3" name="Oval 8">
              <a:extLst>
                <a:ext uri="{FF2B5EF4-FFF2-40B4-BE49-F238E27FC236}">
                  <a16:creationId xmlns:a16="http://schemas.microsoft.com/office/drawing/2014/main" id="{4AC80C02-7D55-4BD6-91B4-A674570DE813}"/>
                </a:ext>
              </a:extLst>
            </p:cNvPr>
            <p:cNvSpPr>
              <a:spLocks noChangeArrowheads="1"/>
            </p:cNvSpPr>
            <p:nvPr/>
          </p:nvSpPr>
          <p:spPr bwMode="auto">
            <a:xfrm>
              <a:off x="1111" y="2432"/>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84" name="Oval 9">
              <a:extLst>
                <a:ext uri="{FF2B5EF4-FFF2-40B4-BE49-F238E27FC236}">
                  <a16:creationId xmlns:a16="http://schemas.microsoft.com/office/drawing/2014/main" id="{04D6297E-DABA-4B0B-A47A-CFB39D38C400}"/>
                </a:ext>
              </a:extLst>
            </p:cNvPr>
            <p:cNvSpPr>
              <a:spLocks noChangeArrowheads="1"/>
            </p:cNvSpPr>
            <p:nvPr/>
          </p:nvSpPr>
          <p:spPr bwMode="auto">
            <a:xfrm>
              <a:off x="1927" y="3067"/>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85" name="Oval 10">
              <a:extLst>
                <a:ext uri="{FF2B5EF4-FFF2-40B4-BE49-F238E27FC236}">
                  <a16:creationId xmlns:a16="http://schemas.microsoft.com/office/drawing/2014/main" id="{E44BA00C-34EC-4AEF-B6F8-0C66361EC2FB}"/>
                </a:ext>
              </a:extLst>
            </p:cNvPr>
            <p:cNvSpPr>
              <a:spLocks noChangeArrowheads="1"/>
            </p:cNvSpPr>
            <p:nvPr/>
          </p:nvSpPr>
          <p:spPr bwMode="auto">
            <a:xfrm>
              <a:off x="793" y="2750"/>
              <a:ext cx="88"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86" name="Line 11">
              <a:extLst>
                <a:ext uri="{FF2B5EF4-FFF2-40B4-BE49-F238E27FC236}">
                  <a16:creationId xmlns:a16="http://schemas.microsoft.com/office/drawing/2014/main" id="{B5B2D891-CC92-4905-8F6D-E3714DC74CCD}"/>
                </a:ext>
              </a:extLst>
            </p:cNvPr>
            <p:cNvSpPr>
              <a:spLocks noChangeShapeType="1"/>
            </p:cNvSpPr>
            <p:nvPr/>
          </p:nvSpPr>
          <p:spPr bwMode="auto">
            <a:xfrm>
              <a:off x="1655" y="2387"/>
              <a:ext cx="454" cy="317"/>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Oval 12">
              <a:extLst>
                <a:ext uri="{FF2B5EF4-FFF2-40B4-BE49-F238E27FC236}">
                  <a16:creationId xmlns:a16="http://schemas.microsoft.com/office/drawing/2014/main" id="{270C14A9-A94B-4ED7-A559-55E40D803BF3}"/>
                </a:ext>
              </a:extLst>
            </p:cNvPr>
            <p:cNvSpPr>
              <a:spLocks noChangeArrowheads="1"/>
            </p:cNvSpPr>
            <p:nvPr/>
          </p:nvSpPr>
          <p:spPr bwMode="auto">
            <a:xfrm flipV="1">
              <a:off x="1610" y="2341"/>
              <a:ext cx="88" cy="95"/>
            </a:xfrm>
            <a:prstGeom prst="ellipse">
              <a:avLst/>
            </a:prstGeom>
            <a:solidFill>
              <a:schemeClr val="tx2"/>
            </a:solidFill>
            <a:ln w="12700">
              <a:solidFill>
                <a:srgbClr val="008000"/>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88" name="Oval 13">
              <a:extLst>
                <a:ext uri="{FF2B5EF4-FFF2-40B4-BE49-F238E27FC236}">
                  <a16:creationId xmlns:a16="http://schemas.microsoft.com/office/drawing/2014/main" id="{6E5E8D0A-3203-4B3C-84A1-0AB6BA643635}"/>
                </a:ext>
              </a:extLst>
            </p:cNvPr>
            <p:cNvSpPr>
              <a:spLocks noChangeArrowheads="1"/>
            </p:cNvSpPr>
            <p:nvPr/>
          </p:nvSpPr>
          <p:spPr bwMode="auto">
            <a:xfrm rot="19487360" flipH="1">
              <a:off x="2064" y="2659"/>
              <a:ext cx="79"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3" name="Group 14">
            <a:extLst>
              <a:ext uri="{FF2B5EF4-FFF2-40B4-BE49-F238E27FC236}">
                <a16:creationId xmlns:a16="http://schemas.microsoft.com/office/drawing/2014/main" id="{5F521088-8A64-4FA3-B3D0-3F2FB00F97E2}"/>
              </a:ext>
            </a:extLst>
          </p:cNvPr>
          <p:cNvGrpSpPr>
            <a:grpSpLocks/>
          </p:cNvGrpSpPr>
          <p:nvPr/>
        </p:nvGrpSpPr>
        <p:grpSpPr bwMode="auto">
          <a:xfrm>
            <a:off x="3786188" y="4214813"/>
            <a:ext cx="2143125" cy="942975"/>
            <a:chOff x="2562" y="2332"/>
            <a:chExt cx="1350" cy="594"/>
          </a:xfrm>
        </p:grpSpPr>
        <p:sp>
          <p:nvSpPr>
            <p:cNvPr id="53271" name="Line 15">
              <a:extLst>
                <a:ext uri="{FF2B5EF4-FFF2-40B4-BE49-F238E27FC236}">
                  <a16:creationId xmlns:a16="http://schemas.microsoft.com/office/drawing/2014/main" id="{83A04277-EA60-4BB7-AD90-9942B9E99B42}"/>
                </a:ext>
              </a:extLst>
            </p:cNvPr>
            <p:cNvSpPr>
              <a:spLocks noChangeShapeType="1"/>
            </p:cNvSpPr>
            <p:nvPr/>
          </p:nvSpPr>
          <p:spPr bwMode="auto">
            <a:xfrm flipV="1">
              <a:off x="2608" y="2487"/>
              <a:ext cx="317" cy="27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Line 16">
              <a:extLst>
                <a:ext uri="{FF2B5EF4-FFF2-40B4-BE49-F238E27FC236}">
                  <a16:creationId xmlns:a16="http://schemas.microsoft.com/office/drawing/2014/main" id="{62CE2039-3359-48D9-B0A0-3C22087467B4}"/>
                </a:ext>
              </a:extLst>
            </p:cNvPr>
            <p:cNvSpPr>
              <a:spLocks noChangeShapeType="1"/>
            </p:cNvSpPr>
            <p:nvPr/>
          </p:nvSpPr>
          <p:spPr bwMode="auto">
            <a:xfrm flipV="1">
              <a:off x="2925" y="2378"/>
              <a:ext cx="454" cy="9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3" name="Line 17">
              <a:extLst>
                <a:ext uri="{FF2B5EF4-FFF2-40B4-BE49-F238E27FC236}">
                  <a16:creationId xmlns:a16="http://schemas.microsoft.com/office/drawing/2014/main" id="{4A8E8531-A9F0-4E36-A5D1-9BE0CA247C7E}"/>
                </a:ext>
              </a:extLst>
            </p:cNvPr>
            <p:cNvSpPr>
              <a:spLocks noChangeShapeType="1"/>
            </p:cNvSpPr>
            <p:nvPr/>
          </p:nvSpPr>
          <p:spPr bwMode="auto">
            <a:xfrm>
              <a:off x="2925" y="2513"/>
              <a:ext cx="136" cy="40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Oval 18">
              <a:extLst>
                <a:ext uri="{FF2B5EF4-FFF2-40B4-BE49-F238E27FC236}">
                  <a16:creationId xmlns:a16="http://schemas.microsoft.com/office/drawing/2014/main" id="{21249D9B-4CEC-4C87-8802-CBFF94071FE7}"/>
                </a:ext>
              </a:extLst>
            </p:cNvPr>
            <p:cNvSpPr>
              <a:spLocks noChangeArrowheads="1"/>
            </p:cNvSpPr>
            <p:nvPr/>
          </p:nvSpPr>
          <p:spPr bwMode="auto">
            <a:xfrm>
              <a:off x="2880" y="2423"/>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75" name="Oval 19">
              <a:extLst>
                <a:ext uri="{FF2B5EF4-FFF2-40B4-BE49-F238E27FC236}">
                  <a16:creationId xmlns:a16="http://schemas.microsoft.com/office/drawing/2014/main" id="{1AB890CD-6ECE-4AAD-AE99-DA74024F54D9}"/>
                </a:ext>
              </a:extLst>
            </p:cNvPr>
            <p:cNvSpPr>
              <a:spLocks noChangeArrowheads="1"/>
            </p:cNvSpPr>
            <p:nvPr/>
          </p:nvSpPr>
          <p:spPr bwMode="auto">
            <a:xfrm>
              <a:off x="3016" y="2831"/>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76" name="Oval 20">
              <a:extLst>
                <a:ext uri="{FF2B5EF4-FFF2-40B4-BE49-F238E27FC236}">
                  <a16:creationId xmlns:a16="http://schemas.microsoft.com/office/drawing/2014/main" id="{30BEBC3D-F9B2-4306-9B93-45520586DBC1}"/>
                </a:ext>
              </a:extLst>
            </p:cNvPr>
            <p:cNvSpPr>
              <a:spLocks noChangeArrowheads="1"/>
            </p:cNvSpPr>
            <p:nvPr/>
          </p:nvSpPr>
          <p:spPr bwMode="auto">
            <a:xfrm>
              <a:off x="2562" y="2741"/>
              <a:ext cx="88"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77" name="Line 21">
              <a:extLst>
                <a:ext uri="{FF2B5EF4-FFF2-40B4-BE49-F238E27FC236}">
                  <a16:creationId xmlns:a16="http://schemas.microsoft.com/office/drawing/2014/main" id="{8CE7371F-5590-4B9C-B4BA-9C571AF15C26}"/>
                </a:ext>
              </a:extLst>
            </p:cNvPr>
            <p:cNvSpPr>
              <a:spLocks noChangeShapeType="1"/>
            </p:cNvSpPr>
            <p:nvPr/>
          </p:nvSpPr>
          <p:spPr bwMode="auto">
            <a:xfrm>
              <a:off x="3424" y="2378"/>
              <a:ext cx="454" cy="317"/>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Oval 22">
              <a:extLst>
                <a:ext uri="{FF2B5EF4-FFF2-40B4-BE49-F238E27FC236}">
                  <a16:creationId xmlns:a16="http://schemas.microsoft.com/office/drawing/2014/main" id="{2E70B132-C3D3-4B50-8D8B-DEF6617E3D86}"/>
                </a:ext>
              </a:extLst>
            </p:cNvPr>
            <p:cNvSpPr>
              <a:spLocks noChangeArrowheads="1"/>
            </p:cNvSpPr>
            <p:nvPr/>
          </p:nvSpPr>
          <p:spPr bwMode="auto">
            <a:xfrm flipV="1">
              <a:off x="3379" y="2332"/>
              <a:ext cx="88" cy="95"/>
            </a:xfrm>
            <a:prstGeom prst="ellipse">
              <a:avLst/>
            </a:prstGeom>
            <a:solidFill>
              <a:schemeClr val="tx2"/>
            </a:solidFill>
            <a:ln w="12700">
              <a:solidFill>
                <a:srgbClr val="008000"/>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79" name="Oval 23">
              <a:extLst>
                <a:ext uri="{FF2B5EF4-FFF2-40B4-BE49-F238E27FC236}">
                  <a16:creationId xmlns:a16="http://schemas.microsoft.com/office/drawing/2014/main" id="{8B97D6F0-2722-4534-A2A9-3B9BF773AC3F}"/>
                </a:ext>
              </a:extLst>
            </p:cNvPr>
            <p:cNvSpPr>
              <a:spLocks noChangeArrowheads="1"/>
            </p:cNvSpPr>
            <p:nvPr/>
          </p:nvSpPr>
          <p:spPr bwMode="auto">
            <a:xfrm rot="19487360" flipH="1">
              <a:off x="3833" y="2650"/>
              <a:ext cx="79"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4" name="Group 24">
            <a:extLst>
              <a:ext uri="{FF2B5EF4-FFF2-40B4-BE49-F238E27FC236}">
                <a16:creationId xmlns:a16="http://schemas.microsoft.com/office/drawing/2014/main" id="{57E0EBD6-70BA-4409-A2FC-1F64B444E97D}"/>
              </a:ext>
            </a:extLst>
          </p:cNvPr>
          <p:cNvGrpSpPr>
            <a:grpSpLocks/>
          </p:cNvGrpSpPr>
          <p:nvPr/>
        </p:nvGrpSpPr>
        <p:grpSpPr bwMode="auto">
          <a:xfrm>
            <a:off x="6643688" y="4143375"/>
            <a:ext cx="1479550" cy="942975"/>
            <a:chOff x="4014" y="2478"/>
            <a:chExt cx="932" cy="594"/>
          </a:xfrm>
        </p:grpSpPr>
        <p:sp>
          <p:nvSpPr>
            <p:cNvPr id="53262" name="Line 25">
              <a:extLst>
                <a:ext uri="{FF2B5EF4-FFF2-40B4-BE49-F238E27FC236}">
                  <a16:creationId xmlns:a16="http://schemas.microsoft.com/office/drawing/2014/main" id="{892A4814-5E55-4589-A83D-F62B3810DFD7}"/>
                </a:ext>
              </a:extLst>
            </p:cNvPr>
            <p:cNvSpPr>
              <a:spLocks noChangeShapeType="1"/>
            </p:cNvSpPr>
            <p:nvPr/>
          </p:nvSpPr>
          <p:spPr bwMode="auto">
            <a:xfrm flipV="1">
              <a:off x="4060" y="2633"/>
              <a:ext cx="317" cy="27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Line 26">
              <a:extLst>
                <a:ext uri="{FF2B5EF4-FFF2-40B4-BE49-F238E27FC236}">
                  <a16:creationId xmlns:a16="http://schemas.microsoft.com/office/drawing/2014/main" id="{4050ECDC-B482-46CE-A1D8-7E699F8680E2}"/>
                </a:ext>
              </a:extLst>
            </p:cNvPr>
            <p:cNvSpPr>
              <a:spLocks noChangeShapeType="1"/>
            </p:cNvSpPr>
            <p:nvPr/>
          </p:nvSpPr>
          <p:spPr bwMode="auto">
            <a:xfrm flipV="1">
              <a:off x="4377" y="2524"/>
              <a:ext cx="454" cy="9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27">
              <a:extLst>
                <a:ext uri="{FF2B5EF4-FFF2-40B4-BE49-F238E27FC236}">
                  <a16:creationId xmlns:a16="http://schemas.microsoft.com/office/drawing/2014/main" id="{21E346AB-88E3-45D3-8BCE-66B2DBF8136B}"/>
                </a:ext>
              </a:extLst>
            </p:cNvPr>
            <p:cNvSpPr>
              <a:spLocks noChangeShapeType="1"/>
            </p:cNvSpPr>
            <p:nvPr/>
          </p:nvSpPr>
          <p:spPr bwMode="auto">
            <a:xfrm>
              <a:off x="4377" y="2659"/>
              <a:ext cx="136" cy="40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Oval 28">
              <a:extLst>
                <a:ext uri="{FF2B5EF4-FFF2-40B4-BE49-F238E27FC236}">
                  <a16:creationId xmlns:a16="http://schemas.microsoft.com/office/drawing/2014/main" id="{47087760-1A4A-4F17-BA88-D32E6C180E36}"/>
                </a:ext>
              </a:extLst>
            </p:cNvPr>
            <p:cNvSpPr>
              <a:spLocks noChangeArrowheads="1"/>
            </p:cNvSpPr>
            <p:nvPr/>
          </p:nvSpPr>
          <p:spPr bwMode="auto">
            <a:xfrm>
              <a:off x="4332" y="2569"/>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66" name="Oval 29">
              <a:extLst>
                <a:ext uri="{FF2B5EF4-FFF2-40B4-BE49-F238E27FC236}">
                  <a16:creationId xmlns:a16="http://schemas.microsoft.com/office/drawing/2014/main" id="{9854187C-1936-4925-AD1E-A0C2EEB54C64}"/>
                </a:ext>
              </a:extLst>
            </p:cNvPr>
            <p:cNvSpPr>
              <a:spLocks noChangeArrowheads="1"/>
            </p:cNvSpPr>
            <p:nvPr/>
          </p:nvSpPr>
          <p:spPr bwMode="auto">
            <a:xfrm>
              <a:off x="4468" y="2977"/>
              <a:ext cx="87"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67" name="Oval 30">
              <a:extLst>
                <a:ext uri="{FF2B5EF4-FFF2-40B4-BE49-F238E27FC236}">
                  <a16:creationId xmlns:a16="http://schemas.microsoft.com/office/drawing/2014/main" id="{246957B7-6367-4F26-82A9-FDD2E84F61D4}"/>
                </a:ext>
              </a:extLst>
            </p:cNvPr>
            <p:cNvSpPr>
              <a:spLocks noChangeArrowheads="1"/>
            </p:cNvSpPr>
            <p:nvPr/>
          </p:nvSpPr>
          <p:spPr bwMode="auto">
            <a:xfrm>
              <a:off x="4014" y="2887"/>
              <a:ext cx="88"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68" name="Line 31">
              <a:extLst>
                <a:ext uri="{FF2B5EF4-FFF2-40B4-BE49-F238E27FC236}">
                  <a16:creationId xmlns:a16="http://schemas.microsoft.com/office/drawing/2014/main" id="{B3ADA0BB-CD6D-4E09-AA63-263C033A3ADA}"/>
                </a:ext>
              </a:extLst>
            </p:cNvPr>
            <p:cNvSpPr>
              <a:spLocks noChangeShapeType="1"/>
            </p:cNvSpPr>
            <p:nvPr/>
          </p:nvSpPr>
          <p:spPr bwMode="auto">
            <a:xfrm>
              <a:off x="4422" y="2641"/>
              <a:ext cx="454" cy="317"/>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Oval 32">
              <a:extLst>
                <a:ext uri="{FF2B5EF4-FFF2-40B4-BE49-F238E27FC236}">
                  <a16:creationId xmlns:a16="http://schemas.microsoft.com/office/drawing/2014/main" id="{6F102C88-241A-4562-93D9-B37D4598E878}"/>
                </a:ext>
              </a:extLst>
            </p:cNvPr>
            <p:cNvSpPr>
              <a:spLocks noChangeArrowheads="1"/>
            </p:cNvSpPr>
            <p:nvPr/>
          </p:nvSpPr>
          <p:spPr bwMode="auto">
            <a:xfrm flipV="1">
              <a:off x="4831" y="2478"/>
              <a:ext cx="88" cy="95"/>
            </a:xfrm>
            <a:prstGeom prst="ellipse">
              <a:avLst/>
            </a:prstGeom>
            <a:solidFill>
              <a:schemeClr val="tx2"/>
            </a:solidFill>
            <a:ln w="12700">
              <a:solidFill>
                <a:srgbClr val="008000"/>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70" name="Oval 33">
              <a:extLst>
                <a:ext uri="{FF2B5EF4-FFF2-40B4-BE49-F238E27FC236}">
                  <a16:creationId xmlns:a16="http://schemas.microsoft.com/office/drawing/2014/main" id="{80373453-C991-4ED0-A30D-BB297E2D4A88}"/>
                </a:ext>
              </a:extLst>
            </p:cNvPr>
            <p:cNvSpPr>
              <a:spLocks noChangeArrowheads="1"/>
            </p:cNvSpPr>
            <p:nvPr/>
          </p:nvSpPr>
          <p:spPr bwMode="auto">
            <a:xfrm rot="19487360" flipH="1">
              <a:off x="4867" y="2940"/>
              <a:ext cx="79" cy="95"/>
            </a:xfrm>
            <a:prstGeom prst="ellipse">
              <a:avLst/>
            </a:prstGeom>
            <a:solidFill>
              <a:schemeClr val="tx2"/>
            </a:solidFill>
            <a:ln w="12700">
              <a:solidFill>
                <a:srgbClr val="008000"/>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2521122" name="Rectangle 34">
            <a:extLst>
              <a:ext uri="{FF2B5EF4-FFF2-40B4-BE49-F238E27FC236}">
                <a16:creationId xmlns:a16="http://schemas.microsoft.com/office/drawing/2014/main" id="{C7CCE256-AC32-4D30-987E-07033E6D950C}"/>
              </a:ext>
            </a:extLst>
          </p:cNvPr>
          <p:cNvSpPr>
            <a:spLocks noChangeArrowheads="1"/>
          </p:cNvSpPr>
          <p:nvPr/>
        </p:nvSpPr>
        <p:spPr bwMode="auto">
          <a:xfrm>
            <a:off x="785813" y="2928938"/>
            <a:ext cx="799306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2"/>
              </a:buClr>
              <a:buSzPct val="75000"/>
              <a:buFont typeface="Monotype Sorts" pitchFamily="2" charset="2"/>
              <a:buNone/>
            </a:pPr>
            <a:r>
              <a:rPr lang="zh-CN" altLang="en-US">
                <a:latin typeface="Arial" panose="020B0604020202020204" pitchFamily="34"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 tree must be connected and have no simple circuits, and have 4 edges.</a:t>
            </a:r>
            <a:endParaRPr lang="en-US" altLang="zh-CN" b="0">
              <a:latin typeface="Times New Roman" panose="02020603050405020304" pitchFamily="18" charset="0"/>
              <a:ea typeface="宋体" panose="02010600030101010101" pitchFamily="2" charset="-122"/>
            </a:endParaRPr>
          </a:p>
        </p:txBody>
      </p:sp>
      <p:grpSp>
        <p:nvGrpSpPr>
          <p:cNvPr id="5" name="Group 35">
            <a:extLst>
              <a:ext uri="{FF2B5EF4-FFF2-40B4-BE49-F238E27FC236}">
                <a16:creationId xmlns:a16="http://schemas.microsoft.com/office/drawing/2014/main" id="{321D6FF7-70A4-4B98-BA6D-EF1A8A8AFD10}"/>
              </a:ext>
            </a:extLst>
          </p:cNvPr>
          <p:cNvGrpSpPr>
            <a:grpSpLocks/>
          </p:cNvGrpSpPr>
          <p:nvPr/>
        </p:nvGrpSpPr>
        <p:grpSpPr bwMode="auto">
          <a:xfrm>
            <a:off x="3071813" y="1428750"/>
            <a:ext cx="2143125" cy="1303338"/>
            <a:chOff x="1882" y="1389"/>
            <a:chExt cx="1350" cy="821"/>
          </a:xfrm>
        </p:grpSpPr>
        <p:sp>
          <p:nvSpPr>
            <p:cNvPr id="53257" name="Oval 36">
              <a:extLst>
                <a:ext uri="{FF2B5EF4-FFF2-40B4-BE49-F238E27FC236}">
                  <a16:creationId xmlns:a16="http://schemas.microsoft.com/office/drawing/2014/main" id="{96A2B1E5-4613-44BD-9D0A-D33C62F06E74}"/>
                </a:ext>
              </a:extLst>
            </p:cNvPr>
            <p:cNvSpPr>
              <a:spLocks noChangeArrowheads="1"/>
            </p:cNvSpPr>
            <p:nvPr/>
          </p:nvSpPr>
          <p:spPr bwMode="auto">
            <a:xfrm>
              <a:off x="2200" y="1480"/>
              <a:ext cx="87" cy="95"/>
            </a:xfrm>
            <a:prstGeom prst="ellipse">
              <a:avLst/>
            </a:prstGeom>
            <a:solidFill>
              <a:schemeClr val="tx2"/>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58" name="Oval 37">
              <a:extLst>
                <a:ext uri="{FF2B5EF4-FFF2-40B4-BE49-F238E27FC236}">
                  <a16:creationId xmlns:a16="http://schemas.microsoft.com/office/drawing/2014/main" id="{58E42EFD-ED85-465F-95DC-F9FB0A39CB43}"/>
                </a:ext>
              </a:extLst>
            </p:cNvPr>
            <p:cNvSpPr>
              <a:spLocks noChangeArrowheads="1"/>
            </p:cNvSpPr>
            <p:nvPr/>
          </p:nvSpPr>
          <p:spPr bwMode="auto">
            <a:xfrm>
              <a:off x="3016" y="2115"/>
              <a:ext cx="87" cy="95"/>
            </a:xfrm>
            <a:prstGeom prst="ellipse">
              <a:avLst/>
            </a:prstGeom>
            <a:solidFill>
              <a:schemeClr val="tx2"/>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59" name="Oval 38">
              <a:extLst>
                <a:ext uri="{FF2B5EF4-FFF2-40B4-BE49-F238E27FC236}">
                  <a16:creationId xmlns:a16="http://schemas.microsoft.com/office/drawing/2014/main" id="{C6C103BE-86A8-445B-81F5-DAD5B75E959C}"/>
                </a:ext>
              </a:extLst>
            </p:cNvPr>
            <p:cNvSpPr>
              <a:spLocks noChangeArrowheads="1"/>
            </p:cNvSpPr>
            <p:nvPr/>
          </p:nvSpPr>
          <p:spPr bwMode="auto">
            <a:xfrm>
              <a:off x="1882" y="1798"/>
              <a:ext cx="88" cy="95"/>
            </a:xfrm>
            <a:prstGeom prst="ellipse">
              <a:avLst/>
            </a:prstGeom>
            <a:solidFill>
              <a:schemeClr val="tx2"/>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60" name="Oval 39">
              <a:extLst>
                <a:ext uri="{FF2B5EF4-FFF2-40B4-BE49-F238E27FC236}">
                  <a16:creationId xmlns:a16="http://schemas.microsoft.com/office/drawing/2014/main" id="{A5B94C2E-E7FA-494C-BB66-6F2E990D95BE}"/>
                </a:ext>
              </a:extLst>
            </p:cNvPr>
            <p:cNvSpPr>
              <a:spLocks noChangeArrowheads="1"/>
            </p:cNvSpPr>
            <p:nvPr/>
          </p:nvSpPr>
          <p:spPr bwMode="auto">
            <a:xfrm flipV="1">
              <a:off x="2699" y="1389"/>
              <a:ext cx="88" cy="95"/>
            </a:xfrm>
            <a:prstGeom prst="ellipse">
              <a:avLst/>
            </a:prstGeom>
            <a:solidFill>
              <a:schemeClr val="tx2"/>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3261" name="Oval 40">
              <a:extLst>
                <a:ext uri="{FF2B5EF4-FFF2-40B4-BE49-F238E27FC236}">
                  <a16:creationId xmlns:a16="http://schemas.microsoft.com/office/drawing/2014/main" id="{3B3051D7-FFD4-4BB2-8423-D7C284D8A1DD}"/>
                </a:ext>
              </a:extLst>
            </p:cNvPr>
            <p:cNvSpPr>
              <a:spLocks noChangeArrowheads="1"/>
            </p:cNvSpPr>
            <p:nvPr/>
          </p:nvSpPr>
          <p:spPr bwMode="auto">
            <a:xfrm rot="19487360" flipH="1">
              <a:off x="3153" y="1707"/>
              <a:ext cx="79" cy="95"/>
            </a:xfrm>
            <a:prstGeom prst="ellipse">
              <a:avLst/>
            </a:prstGeom>
            <a:solidFill>
              <a:schemeClr val="tx2"/>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1091">
                                            <p:txEl>
                                              <p:pRg st="0" end="0"/>
                                            </p:txEl>
                                          </p:spTgt>
                                        </p:tgtEl>
                                        <p:attrNameLst>
                                          <p:attrName>style.visibility</p:attrName>
                                        </p:attrNameLst>
                                      </p:cBhvr>
                                      <p:to>
                                        <p:strVal val="visible"/>
                                      </p:to>
                                    </p:set>
                                    <p:animEffect transition="in" filter="wipe(left)">
                                      <p:cBhvr>
                                        <p:cTn id="7" dur="500"/>
                                        <p:tgtEl>
                                          <p:spTgt spid="2521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1091">
                                            <p:txEl>
                                              <p:pRg st="1" end="1"/>
                                            </p:txEl>
                                          </p:spTgt>
                                        </p:tgtEl>
                                        <p:attrNameLst>
                                          <p:attrName>style.visibility</p:attrName>
                                        </p:attrNameLst>
                                      </p:cBhvr>
                                      <p:to>
                                        <p:strVal val="visible"/>
                                      </p:to>
                                    </p:set>
                                    <p:animEffect transition="in" filter="wipe(left)">
                                      <p:cBhvr>
                                        <p:cTn id="12" dur="500"/>
                                        <p:tgtEl>
                                          <p:spTgt spid="2521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21122">
                                            <p:txEl>
                                              <p:pRg st="0" end="0"/>
                                            </p:txEl>
                                          </p:spTgt>
                                        </p:tgtEl>
                                        <p:attrNameLst>
                                          <p:attrName>style.visibility</p:attrName>
                                        </p:attrNameLst>
                                      </p:cBhvr>
                                      <p:to>
                                        <p:strVal val="visible"/>
                                      </p:to>
                                    </p:set>
                                    <p:animEffect transition="in" filter="wipe(left)">
                                      <p:cBhvr>
                                        <p:cTn id="23" dur="500"/>
                                        <p:tgtEl>
                                          <p:spTgt spid="2521122">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1091" grpId="0" build="p"/>
      <p:bldP spid="252112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FCC29EC8-B9D7-4395-9AFC-23656999BF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33490BC-52FA-4F04-857D-C97DFF1C0A69}" type="slidenum">
              <a:rPr lang="zh-CN" altLang="en-US" sz="1400" b="0" smtClean="0">
                <a:latin typeface="Arial" panose="020B0604020202020204" pitchFamily="34" charset="0"/>
                <a:ea typeface="宋体" panose="02010600030101010101" pitchFamily="2" charset="-122"/>
              </a:rPr>
              <a:pPr/>
              <a:t>26</a:t>
            </a:fld>
            <a:endParaRPr lang="en-US" altLang="zh-CN" sz="1400" b="0">
              <a:latin typeface="Arial" panose="020B0604020202020204" pitchFamily="34" charset="0"/>
              <a:ea typeface="宋体" panose="02010600030101010101" pitchFamily="2" charset="-122"/>
            </a:endParaRPr>
          </a:p>
        </p:txBody>
      </p:sp>
      <p:sp>
        <p:nvSpPr>
          <p:cNvPr id="2523139" name="Rectangle 3">
            <a:extLst>
              <a:ext uri="{FF2B5EF4-FFF2-40B4-BE49-F238E27FC236}">
                <a16:creationId xmlns:a16="http://schemas.microsoft.com/office/drawing/2014/main" id="{B587175D-1F9C-4397-9E36-A62C7EEE8DFA}"/>
              </a:ext>
            </a:extLst>
          </p:cNvPr>
          <p:cNvSpPr>
            <a:spLocks noGrp="1" noChangeArrowheads="1"/>
          </p:cNvSpPr>
          <p:nvPr>
            <p:ph type="body" idx="1"/>
          </p:nvPr>
        </p:nvSpPr>
        <p:spPr bwMode="auto">
          <a:xfrm>
            <a:off x="539750" y="692150"/>
            <a:ext cx="7777163" cy="165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〖Example 3〗(2) How many </a:t>
            </a:r>
            <a:r>
              <a:rPr lang="en-US" altLang="zh-CN" sz="2400" b="1">
                <a:solidFill>
                  <a:srgbClr val="FF3300"/>
                </a:solidFill>
                <a:latin typeface="Times New Roman" panose="02020603050405020304" pitchFamily="18" charset="0"/>
                <a:ea typeface="宋体" panose="02010600030101010101" pitchFamily="2" charset="-122"/>
              </a:rPr>
              <a:t>nonisomorphic rooted trees</a:t>
            </a:r>
            <a:r>
              <a:rPr lang="en-US" altLang="zh-CN" sz="2400" b="1">
                <a:latin typeface="Times New Roman" panose="02020603050405020304" pitchFamily="18" charset="0"/>
                <a:ea typeface="宋体" panose="02010600030101010101" pitchFamily="2" charset="-122"/>
              </a:rPr>
              <a:t> are there with </a:t>
            </a:r>
            <a:r>
              <a:rPr lang="en-US" altLang="zh-CN" sz="2400" b="1" i="1">
                <a:latin typeface="Times New Roman" panose="02020603050405020304" pitchFamily="18" charset="0"/>
                <a:ea typeface="宋体" panose="02010600030101010101" pitchFamily="2" charset="-122"/>
              </a:rPr>
              <a:t>n </a:t>
            </a:r>
            <a:r>
              <a:rPr lang="en-US" altLang="zh-CN" sz="2400" b="1">
                <a:latin typeface="Times New Roman" panose="02020603050405020304" pitchFamily="18" charset="0"/>
                <a:ea typeface="宋体" panose="02010600030101010101" pitchFamily="2" charset="-122"/>
              </a:rPr>
              <a:t>vertices if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=5 ?</a:t>
            </a:r>
          </a:p>
          <a:p>
            <a:pPr>
              <a:spcBef>
                <a:spcPct val="50000"/>
              </a:spcBef>
              <a:buFont typeface="Monotype Sorts" pitchFamily="2" charset="2"/>
              <a:buNone/>
            </a:pPr>
            <a:r>
              <a:rPr lang="en-US" altLang="zh-CN" sz="2400" b="1" i="1">
                <a:solidFill>
                  <a:srgbClr val="3366FF"/>
                </a:solidFill>
                <a:latin typeface="Times New Roman" panose="02020603050405020304" pitchFamily="18" charset="0"/>
                <a:ea typeface="宋体" panose="02010600030101010101" pitchFamily="2" charset="-122"/>
              </a:rPr>
              <a:t>     Solution:</a:t>
            </a:r>
          </a:p>
        </p:txBody>
      </p:sp>
      <p:sp>
        <p:nvSpPr>
          <p:cNvPr id="70" name="Rectangle 5">
            <a:extLst>
              <a:ext uri="{FF2B5EF4-FFF2-40B4-BE49-F238E27FC236}">
                <a16:creationId xmlns:a16="http://schemas.microsoft.com/office/drawing/2014/main" id="{EA20D23F-520C-4D5A-9624-62684E6EE00A}"/>
              </a:ext>
            </a:extLst>
          </p:cNvPr>
          <p:cNvSpPr>
            <a:spLocks noChangeArrowheads="1"/>
          </p:cNvSpPr>
          <p:nvPr/>
        </p:nvSpPr>
        <p:spPr bwMode="auto">
          <a:xfrm>
            <a:off x="2428875" y="1714500"/>
            <a:ext cx="10001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Nine</a:t>
            </a:r>
          </a:p>
          <a:p>
            <a:pPr>
              <a:spcBef>
                <a:spcPct val="20000"/>
              </a:spcBef>
              <a:buClr>
                <a:schemeClr val="tx2"/>
              </a:buClr>
              <a:buSzPct val="75000"/>
              <a:buFont typeface="Monotype Sorts" pitchFamily="2" charset="2"/>
              <a:buNone/>
            </a:pP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3139">
                                            <p:txEl>
                                              <p:pRg st="0" end="0"/>
                                            </p:txEl>
                                          </p:spTgt>
                                        </p:tgtEl>
                                        <p:attrNameLst>
                                          <p:attrName>style.visibility</p:attrName>
                                        </p:attrNameLst>
                                      </p:cBhvr>
                                      <p:to>
                                        <p:strVal val="visible"/>
                                      </p:to>
                                    </p:set>
                                    <p:animEffect transition="in" filter="wipe(left)">
                                      <p:cBhvr>
                                        <p:cTn id="7" dur="500"/>
                                        <p:tgtEl>
                                          <p:spTgt spid="2523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3139">
                                            <p:txEl>
                                              <p:pRg st="1" end="1"/>
                                            </p:txEl>
                                          </p:spTgt>
                                        </p:tgtEl>
                                        <p:attrNameLst>
                                          <p:attrName>style.visibility</p:attrName>
                                        </p:attrNameLst>
                                      </p:cBhvr>
                                      <p:to>
                                        <p:strVal val="visible"/>
                                      </p:to>
                                    </p:set>
                                    <p:animEffect transition="in" filter="wipe(left)">
                                      <p:cBhvr>
                                        <p:cTn id="12" dur="500"/>
                                        <p:tgtEl>
                                          <p:spTgt spid="2523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
                                            <p:txEl>
                                              <p:pRg st="0" end="0"/>
                                            </p:txEl>
                                          </p:spTgt>
                                        </p:tgtEl>
                                        <p:attrNameLst>
                                          <p:attrName>style.visibility</p:attrName>
                                        </p:attrNameLst>
                                      </p:cBhvr>
                                      <p:to>
                                        <p:strVal val="visible"/>
                                      </p:to>
                                    </p:set>
                                    <p:animEffect transition="in" filter="wipe(left)">
                                      <p:cBhvr>
                                        <p:cTn id="17"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3139" grpId="0" build="p"/>
      <p:bldP spid="7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758AF359-55BD-40CA-A0C2-F2431DF900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B886445-637C-49EE-8345-B910175DF7E8}" type="slidenum">
              <a:rPr lang="zh-CN" altLang="en-US" sz="1400" b="0" smtClean="0">
                <a:latin typeface="Arial" panose="020B0604020202020204" pitchFamily="34" charset="0"/>
                <a:ea typeface="宋体" panose="02010600030101010101" pitchFamily="2" charset="-122"/>
              </a:rPr>
              <a:pPr/>
              <a:t>27</a:t>
            </a:fld>
            <a:endParaRPr lang="en-US" altLang="zh-CN" sz="1400" b="0">
              <a:latin typeface="Arial" panose="020B0604020202020204" pitchFamily="34" charset="0"/>
              <a:ea typeface="宋体" panose="02010600030101010101" pitchFamily="2" charset="-122"/>
            </a:endParaRPr>
          </a:p>
        </p:txBody>
      </p:sp>
      <p:sp>
        <p:nvSpPr>
          <p:cNvPr id="2516994" name="Rectangle 2">
            <a:extLst>
              <a:ext uri="{FF2B5EF4-FFF2-40B4-BE49-F238E27FC236}">
                <a16:creationId xmlns:a16="http://schemas.microsoft.com/office/drawing/2014/main" id="{C1A165B1-F215-4394-99BE-2991FEC40A3B}"/>
              </a:ext>
            </a:extLst>
          </p:cNvPr>
          <p:cNvSpPr>
            <a:spLocks noGrp="1" noChangeArrowheads="1"/>
          </p:cNvSpPr>
          <p:nvPr>
            <p:ph type="title"/>
          </p:nvPr>
        </p:nvSpPr>
        <p:spPr bwMode="auto">
          <a:xfrm>
            <a:off x="500063" y="42862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2516995" name="Rectangle 3">
            <a:extLst>
              <a:ext uri="{FF2B5EF4-FFF2-40B4-BE49-F238E27FC236}">
                <a16:creationId xmlns:a16="http://schemas.microsoft.com/office/drawing/2014/main" id="{CB9CE3E1-19A7-47AD-B3DB-1968B593CF6F}"/>
              </a:ext>
            </a:extLst>
          </p:cNvPr>
          <p:cNvSpPr>
            <a:spLocks noGrp="1" noChangeArrowheads="1"/>
          </p:cNvSpPr>
          <p:nvPr>
            <p:ph type="body" idx="1"/>
          </p:nvPr>
        </p:nvSpPr>
        <p:spPr bwMode="auto">
          <a:xfrm>
            <a:off x="500063" y="857250"/>
            <a:ext cx="822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latin typeface="Times New Roman" panose="02020603050405020304" pitchFamily="18" charset="0"/>
                <a:ea typeface="宋体" panose="02010600030101010101" pitchFamily="2" charset="-122"/>
              </a:rPr>
              <a:t>【 Theorem 2】</a:t>
            </a:r>
            <a:r>
              <a:rPr lang="en-US" altLang="zh-CN" sz="2400">
                <a:latin typeface="Times New Roman" panose="02020603050405020304" pitchFamily="18" charset="0"/>
                <a:ea typeface="宋体" panose="02010600030101010101" pitchFamily="2" charset="-122"/>
                <a:sym typeface="cajcd fnta1" pitchFamily="18" charset="2"/>
              </a:rPr>
              <a:t> </a:t>
            </a:r>
            <a:r>
              <a:rPr lang="en-US" altLang="zh-CN" sz="2400" b="1">
                <a:latin typeface="Times New Roman" panose="02020603050405020304" pitchFamily="18" charset="0"/>
                <a:ea typeface="宋体" panose="02010600030101010101" pitchFamily="2" charset="-122"/>
              </a:rPr>
              <a:t>A tree with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vertices has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-1 edges.</a:t>
            </a:r>
          </a:p>
        </p:txBody>
      </p:sp>
      <p:sp>
        <p:nvSpPr>
          <p:cNvPr id="2516996" name="Rectangle 4">
            <a:extLst>
              <a:ext uri="{FF2B5EF4-FFF2-40B4-BE49-F238E27FC236}">
                <a16:creationId xmlns:a16="http://schemas.microsoft.com/office/drawing/2014/main" id="{A5B40377-800B-42A3-82C6-CCEF3E2369D9}"/>
              </a:ext>
            </a:extLst>
          </p:cNvPr>
          <p:cNvSpPr>
            <a:spLocks noChangeArrowheads="1"/>
          </p:cNvSpPr>
          <p:nvPr/>
        </p:nvSpPr>
        <p:spPr bwMode="auto">
          <a:xfrm>
            <a:off x="785813" y="1357313"/>
            <a:ext cx="792003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i="1">
                <a:solidFill>
                  <a:srgbClr val="3366FF"/>
                </a:solidFill>
                <a:latin typeface="Times New Roman" panose="02020603050405020304" pitchFamily="18" charset="0"/>
                <a:ea typeface="宋体" panose="02010600030101010101" pitchFamily="2" charset="-122"/>
              </a:rPr>
              <a:t>Proof </a:t>
            </a:r>
            <a:r>
              <a:rPr lang="en-US" altLang="zh-CN">
                <a:solidFill>
                  <a:srgbClr val="3366FF"/>
                </a:solidFill>
                <a:latin typeface="Times New Roman" panose="02020603050405020304" pitchFamily="18" charset="0"/>
                <a:ea typeface="宋体" panose="02010600030101010101" pitchFamily="2" charset="-122"/>
              </a:rPr>
              <a:t>(1):</a:t>
            </a:r>
          </a:p>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Choose the vertex </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 as the root of the tree. </a:t>
            </a:r>
          </a:p>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We set up a one-to-one correspondence between the edges and the vertices other than </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 by associating the terminal vertex of an edge to that edge. </a:t>
            </a:r>
          </a:p>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For example,</a:t>
            </a:r>
          </a:p>
        </p:txBody>
      </p:sp>
      <p:sp>
        <p:nvSpPr>
          <p:cNvPr id="2516997" name="Rectangle 5">
            <a:extLst>
              <a:ext uri="{FF2B5EF4-FFF2-40B4-BE49-F238E27FC236}">
                <a16:creationId xmlns:a16="http://schemas.microsoft.com/office/drawing/2014/main" id="{382BFEEE-B364-46C2-8507-054510510974}"/>
              </a:ext>
            </a:extLst>
          </p:cNvPr>
          <p:cNvSpPr>
            <a:spLocks noChangeArrowheads="1"/>
          </p:cNvSpPr>
          <p:nvPr/>
        </p:nvSpPr>
        <p:spPr bwMode="auto">
          <a:xfrm>
            <a:off x="714375" y="5143500"/>
            <a:ext cx="792003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Since there are </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vertices other than </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 there are </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edges in the tree.</a:t>
            </a:r>
          </a:p>
          <a:p>
            <a:pPr>
              <a:spcBef>
                <a:spcPct val="20000"/>
              </a:spcBef>
              <a:buClr>
                <a:schemeClr val="tx2"/>
              </a:buClr>
              <a:buSzPct val="75000"/>
              <a:buFont typeface="Monotype Sorts" pitchFamily="2" charset="2"/>
              <a:buNone/>
            </a:pPr>
            <a:endParaRPr lang="zh-CN" altLang="en-US">
              <a:latin typeface="Times New Roman" panose="02020603050405020304" pitchFamily="18" charset="0"/>
              <a:ea typeface="宋体" panose="02010600030101010101" pitchFamily="2" charset="-122"/>
            </a:endParaRPr>
          </a:p>
        </p:txBody>
      </p:sp>
      <p:grpSp>
        <p:nvGrpSpPr>
          <p:cNvPr id="2" name="Group 6">
            <a:extLst>
              <a:ext uri="{FF2B5EF4-FFF2-40B4-BE49-F238E27FC236}">
                <a16:creationId xmlns:a16="http://schemas.microsoft.com/office/drawing/2014/main" id="{9D5616C0-5FE4-4D8B-8AA4-DC3B8DEFB71D}"/>
              </a:ext>
            </a:extLst>
          </p:cNvPr>
          <p:cNvGrpSpPr>
            <a:grpSpLocks/>
          </p:cNvGrpSpPr>
          <p:nvPr/>
        </p:nvGrpSpPr>
        <p:grpSpPr bwMode="auto">
          <a:xfrm>
            <a:off x="3786188" y="3571875"/>
            <a:ext cx="2232025" cy="1530350"/>
            <a:chOff x="1440" y="2334"/>
            <a:chExt cx="2305" cy="1458"/>
          </a:xfrm>
        </p:grpSpPr>
        <p:grpSp>
          <p:nvGrpSpPr>
            <p:cNvPr id="57352" name="Group 7">
              <a:extLst>
                <a:ext uri="{FF2B5EF4-FFF2-40B4-BE49-F238E27FC236}">
                  <a16:creationId xmlns:a16="http://schemas.microsoft.com/office/drawing/2014/main" id="{C35CA0BE-D095-400C-962C-AF5E312E34E5}"/>
                </a:ext>
              </a:extLst>
            </p:cNvPr>
            <p:cNvGrpSpPr>
              <a:grpSpLocks/>
            </p:cNvGrpSpPr>
            <p:nvPr/>
          </p:nvGrpSpPr>
          <p:grpSpPr bwMode="auto">
            <a:xfrm>
              <a:off x="2064" y="3024"/>
              <a:ext cx="144" cy="768"/>
              <a:chOff x="576" y="1248"/>
              <a:chExt cx="144" cy="768"/>
            </a:xfrm>
          </p:grpSpPr>
          <p:sp>
            <p:nvSpPr>
              <p:cNvPr id="57372" name="Oval 8">
                <a:extLst>
                  <a:ext uri="{FF2B5EF4-FFF2-40B4-BE49-F238E27FC236}">
                    <a16:creationId xmlns:a16="http://schemas.microsoft.com/office/drawing/2014/main" id="{A752F9EB-80E7-444D-A86B-9D70E675C2FC}"/>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73" name="Line 9">
                <a:extLst>
                  <a:ext uri="{FF2B5EF4-FFF2-40B4-BE49-F238E27FC236}">
                    <a16:creationId xmlns:a16="http://schemas.microsoft.com/office/drawing/2014/main" id="{25E70762-35AE-4B28-A804-1BF2A9A0B7E0}"/>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4" name="Oval 10">
                <a:extLst>
                  <a:ext uri="{FF2B5EF4-FFF2-40B4-BE49-F238E27FC236}">
                    <a16:creationId xmlns:a16="http://schemas.microsoft.com/office/drawing/2014/main" id="{F45996BC-3D68-4453-89F7-4C9AC2740CA0}"/>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57353" name="Group 11">
              <a:extLst>
                <a:ext uri="{FF2B5EF4-FFF2-40B4-BE49-F238E27FC236}">
                  <a16:creationId xmlns:a16="http://schemas.microsoft.com/office/drawing/2014/main" id="{D6D4CD63-F95C-48D7-BFA6-2754CCE7C0D1}"/>
                </a:ext>
              </a:extLst>
            </p:cNvPr>
            <p:cNvGrpSpPr>
              <a:grpSpLocks/>
            </p:cNvGrpSpPr>
            <p:nvPr/>
          </p:nvGrpSpPr>
          <p:grpSpPr bwMode="auto">
            <a:xfrm>
              <a:off x="2640" y="2400"/>
              <a:ext cx="144" cy="768"/>
              <a:chOff x="576" y="1248"/>
              <a:chExt cx="144" cy="768"/>
            </a:xfrm>
          </p:grpSpPr>
          <p:sp>
            <p:nvSpPr>
              <p:cNvPr id="57369" name="Oval 12">
                <a:extLst>
                  <a:ext uri="{FF2B5EF4-FFF2-40B4-BE49-F238E27FC236}">
                    <a16:creationId xmlns:a16="http://schemas.microsoft.com/office/drawing/2014/main" id="{9444FAD8-E569-4512-B31D-D4BB4A49DE5B}"/>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70" name="Line 13">
                <a:extLst>
                  <a:ext uri="{FF2B5EF4-FFF2-40B4-BE49-F238E27FC236}">
                    <a16:creationId xmlns:a16="http://schemas.microsoft.com/office/drawing/2014/main" id="{8635999D-B6EF-4CBE-950D-4FA20D10D14D}"/>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1" name="Oval 14">
                <a:extLst>
                  <a:ext uri="{FF2B5EF4-FFF2-40B4-BE49-F238E27FC236}">
                    <a16:creationId xmlns:a16="http://schemas.microsoft.com/office/drawing/2014/main" id="{01836E49-C72F-4D33-9D35-DC3D1D1A96EF}"/>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57354" name="Group 15">
              <a:extLst>
                <a:ext uri="{FF2B5EF4-FFF2-40B4-BE49-F238E27FC236}">
                  <a16:creationId xmlns:a16="http://schemas.microsoft.com/office/drawing/2014/main" id="{96790BC6-C792-4E75-B306-51EEC03E4BBA}"/>
                </a:ext>
              </a:extLst>
            </p:cNvPr>
            <p:cNvGrpSpPr>
              <a:grpSpLocks/>
            </p:cNvGrpSpPr>
            <p:nvPr/>
          </p:nvGrpSpPr>
          <p:grpSpPr bwMode="auto">
            <a:xfrm flipV="1">
              <a:off x="3168" y="3024"/>
              <a:ext cx="144" cy="768"/>
              <a:chOff x="576" y="1248"/>
              <a:chExt cx="144" cy="768"/>
            </a:xfrm>
          </p:grpSpPr>
          <p:sp>
            <p:nvSpPr>
              <p:cNvPr id="57366" name="Oval 16">
                <a:extLst>
                  <a:ext uri="{FF2B5EF4-FFF2-40B4-BE49-F238E27FC236}">
                    <a16:creationId xmlns:a16="http://schemas.microsoft.com/office/drawing/2014/main" id="{2BA06EB2-1189-4D7F-8872-713AC2480E0C}"/>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67" name="Line 17">
                <a:extLst>
                  <a:ext uri="{FF2B5EF4-FFF2-40B4-BE49-F238E27FC236}">
                    <a16:creationId xmlns:a16="http://schemas.microsoft.com/office/drawing/2014/main" id="{777B59EB-D1E3-4545-AEED-FB6E53629986}"/>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8" name="Oval 18">
                <a:extLst>
                  <a:ext uri="{FF2B5EF4-FFF2-40B4-BE49-F238E27FC236}">
                    <a16:creationId xmlns:a16="http://schemas.microsoft.com/office/drawing/2014/main" id="{F172FDCF-CB76-4F89-AEE2-97F9F964F2B4}"/>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57355" name="Line 19">
              <a:extLst>
                <a:ext uri="{FF2B5EF4-FFF2-40B4-BE49-F238E27FC236}">
                  <a16:creationId xmlns:a16="http://schemas.microsoft.com/office/drawing/2014/main" id="{93604B76-21A5-48E6-BBA6-7B7BF9339EE3}"/>
                </a:ext>
              </a:extLst>
            </p:cNvPr>
            <p:cNvSpPr>
              <a:spLocks noChangeShapeType="1"/>
            </p:cNvSpPr>
            <p:nvPr/>
          </p:nvSpPr>
          <p:spPr bwMode="auto">
            <a:xfrm>
              <a:off x="2736" y="2496"/>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6" name="Line 20">
              <a:extLst>
                <a:ext uri="{FF2B5EF4-FFF2-40B4-BE49-F238E27FC236}">
                  <a16:creationId xmlns:a16="http://schemas.microsoft.com/office/drawing/2014/main" id="{F4F6BF38-BC03-4C4F-B97C-B1F428826DD6}"/>
                </a:ext>
              </a:extLst>
            </p:cNvPr>
            <p:cNvSpPr>
              <a:spLocks noChangeShapeType="1"/>
            </p:cNvSpPr>
            <p:nvPr/>
          </p:nvSpPr>
          <p:spPr bwMode="auto">
            <a:xfrm flipH="1">
              <a:off x="2160" y="2496"/>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57" name="Group 21">
              <a:extLst>
                <a:ext uri="{FF2B5EF4-FFF2-40B4-BE49-F238E27FC236}">
                  <a16:creationId xmlns:a16="http://schemas.microsoft.com/office/drawing/2014/main" id="{EFDB89FC-FEB8-4BE8-9F8E-C4C0D5D3C5D0}"/>
                </a:ext>
              </a:extLst>
            </p:cNvPr>
            <p:cNvGrpSpPr>
              <a:grpSpLocks/>
            </p:cNvGrpSpPr>
            <p:nvPr/>
          </p:nvGrpSpPr>
          <p:grpSpPr bwMode="auto">
            <a:xfrm>
              <a:off x="2640" y="3024"/>
              <a:ext cx="144" cy="768"/>
              <a:chOff x="576" y="1248"/>
              <a:chExt cx="144" cy="768"/>
            </a:xfrm>
          </p:grpSpPr>
          <p:sp>
            <p:nvSpPr>
              <p:cNvPr id="57363" name="Oval 22">
                <a:extLst>
                  <a:ext uri="{FF2B5EF4-FFF2-40B4-BE49-F238E27FC236}">
                    <a16:creationId xmlns:a16="http://schemas.microsoft.com/office/drawing/2014/main" id="{DE5672BC-19E6-411C-B97C-0B6493874041}"/>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64" name="Line 23">
                <a:extLst>
                  <a:ext uri="{FF2B5EF4-FFF2-40B4-BE49-F238E27FC236}">
                    <a16:creationId xmlns:a16="http://schemas.microsoft.com/office/drawing/2014/main" id="{5B8783F5-B9AD-4AE5-A854-233BED4EB789}"/>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5" name="Oval 24">
                <a:extLst>
                  <a:ext uri="{FF2B5EF4-FFF2-40B4-BE49-F238E27FC236}">
                    <a16:creationId xmlns:a16="http://schemas.microsoft.com/office/drawing/2014/main" id="{AAE317E7-E045-4F81-8B80-5CFA925BE1CE}"/>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57358" name="Line 25">
              <a:extLst>
                <a:ext uri="{FF2B5EF4-FFF2-40B4-BE49-F238E27FC236}">
                  <a16:creationId xmlns:a16="http://schemas.microsoft.com/office/drawing/2014/main" id="{BEC3BD0C-1E32-4E4E-867E-B6E1ACC0DDF5}"/>
                </a:ext>
              </a:extLst>
            </p:cNvPr>
            <p:cNvSpPr>
              <a:spLocks noChangeShapeType="1"/>
            </p:cNvSpPr>
            <p:nvPr/>
          </p:nvSpPr>
          <p:spPr bwMode="auto">
            <a:xfrm rot="2112640">
              <a:off x="1924" y="3124"/>
              <a:ext cx="0" cy="5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9" name="Oval 26">
              <a:extLst>
                <a:ext uri="{FF2B5EF4-FFF2-40B4-BE49-F238E27FC236}">
                  <a16:creationId xmlns:a16="http://schemas.microsoft.com/office/drawing/2014/main" id="{4207508A-3DC6-4CF7-914E-45A4A1CF48F8}"/>
                </a:ext>
              </a:extLst>
            </p:cNvPr>
            <p:cNvSpPr>
              <a:spLocks noChangeArrowheads="1"/>
            </p:cNvSpPr>
            <p:nvPr/>
          </p:nvSpPr>
          <p:spPr bwMode="auto">
            <a:xfrm rot="2112640">
              <a:off x="1669" y="3613"/>
              <a:ext cx="144" cy="162"/>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60" name="Line 27">
              <a:extLst>
                <a:ext uri="{FF2B5EF4-FFF2-40B4-BE49-F238E27FC236}">
                  <a16:creationId xmlns:a16="http://schemas.microsoft.com/office/drawing/2014/main" id="{A2CE4276-9328-4E62-85F0-6CB4800F0A3D}"/>
                </a:ext>
              </a:extLst>
            </p:cNvPr>
            <p:cNvSpPr>
              <a:spLocks noChangeShapeType="1"/>
            </p:cNvSpPr>
            <p:nvPr/>
          </p:nvSpPr>
          <p:spPr bwMode="auto">
            <a:xfrm rot="19487360" flipH="1">
              <a:off x="3477" y="3100"/>
              <a:ext cx="0" cy="5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1" name="Oval 28">
              <a:extLst>
                <a:ext uri="{FF2B5EF4-FFF2-40B4-BE49-F238E27FC236}">
                  <a16:creationId xmlns:a16="http://schemas.microsoft.com/office/drawing/2014/main" id="{20964F4D-1B8C-4582-B955-5A301CFA51DB}"/>
                </a:ext>
              </a:extLst>
            </p:cNvPr>
            <p:cNvSpPr>
              <a:spLocks noChangeArrowheads="1"/>
            </p:cNvSpPr>
            <p:nvPr/>
          </p:nvSpPr>
          <p:spPr bwMode="auto">
            <a:xfrm rot="19487360" flipH="1">
              <a:off x="3615" y="3604"/>
              <a:ext cx="130"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57362" name="Text Box 29">
              <a:extLst>
                <a:ext uri="{FF2B5EF4-FFF2-40B4-BE49-F238E27FC236}">
                  <a16:creationId xmlns:a16="http://schemas.microsoft.com/office/drawing/2014/main" id="{77F5663D-2C8B-4C8E-A0E4-502B9610ED19}"/>
                </a:ext>
              </a:extLst>
            </p:cNvPr>
            <p:cNvSpPr txBox="1">
              <a:spLocks noChangeArrowheads="1"/>
            </p:cNvSpPr>
            <p:nvPr/>
          </p:nvSpPr>
          <p:spPr bwMode="auto">
            <a:xfrm>
              <a:off x="1440" y="2334"/>
              <a:ext cx="19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16994"/>
                                        </p:tgtEl>
                                        <p:attrNameLst>
                                          <p:attrName>style.visibility</p:attrName>
                                        </p:attrNameLst>
                                      </p:cBhvr>
                                      <p:to>
                                        <p:strVal val="visible"/>
                                      </p:to>
                                    </p:set>
                                    <p:animEffect transition="in" filter="wipe(left)">
                                      <p:cBhvr>
                                        <p:cTn id="7" dur="500"/>
                                        <p:tgtEl>
                                          <p:spTgt spid="2516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6995">
                                            <p:txEl>
                                              <p:pRg st="0" end="0"/>
                                            </p:txEl>
                                          </p:spTgt>
                                        </p:tgtEl>
                                        <p:attrNameLst>
                                          <p:attrName>style.visibility</p:attrName>
                                        </p:attrNameLst>
                                      </p:cBhvr>
                                      <p:to>
                                        <p:strVal val="visible"/>
                                      </p:to>
                                    </p:set>
                                    <p:animEffect transition="in" filter="wipe(left)">
                                      <p:cBhvr>
                                        <p:cTn id="12" dur="500"/>
                                        <p:tgtEl>
                                          <p:spTgt spid="2516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6996">
                                            <p:txEl>
                                              <p:pRg st="0" end="0"/>
                                            </p:txEl>
                                          </p:spTgt>
                                        </p:tgtEl>
                                        <p:attrNameLst>
                                          <p:attrName>style.visibility</p:attrName>
                                        </p:attrNameLst>
                                      </p:cBhvr>
                                      <p:to>
                                        <p:strVal val="visible"/>
                                      </p:to>
                                    </p:set>
                                    <p:animEffect transition="in" filter="wipe(left)">
                                      <p:cBhvr>
                                        <p:cTn id="17" dur="500"/>
                                        <p:tgtEl>
                                          <p:spTgt spid="251699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6996">
                                            <p:txEl>
                                              <p:pRg st="1" end="1"/>
                                            </p:txEl>
                                          </p:spTgt>
                                        </p:tgtEl>
                                        <p:attrNameLst>
                                          <p:attrName>style.visibility</p:attrName>
                                        </p:attrNameLst>
                                      </p:cBhvr>
                                      <p:to>
                                        <p:strVal val="visible"/>
                                      </p:to>
                                    </p:set>
                                    <p:animEffect transition="in" filter="wipe(left)">
                                      <p:cBhvr>
                                        <p:cTn id="22" dur="500"/>
                                        <p:tgtEl>
                                          <p:spTgt spid="251699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6996">
                                            <p:txEl>
                                              <p:pRg st="2" end="2"/>
                                            </p:txEl>
                                          </p:spTgt>
                                        </p:tgtEl>
                                        <p:attrNameLst>
                                          <p:attrName>style.visibility</p:attrName>
                                        </p:attrNameLst>
                                      </p:cBhvr>
                                      <p:to>
                                        <p:strVal val="visible"/>
                                      </p:to>
                                    </p:set>
                                    <p:animEffect transition="in" filter="wipe(left)">
                                      <p:cBhvr>
                                        <p:cTn id="27" dur="500"/>
                                        <p:tgtEl>
                                          <p:spTgt spid="251699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6996">
                                            <p:txEl>
                                              <p:pRg st="3" end="3"/>
                                            </p:txEl>
                                          </p:spTgt>
                                        </p:tgtEl>
                                        <p:attrNameLst>
                                          <p:attrName>style.visibility</p:attrName>
                                        </p:attrNameLst>
                                      </p:cBhvr>
                                      <p:to>
                                        <p:strVal val="visible"/>
                                      </p:to>
                                    </p:set>
                                    <p:animEffect transition="in" filter="wipe(left)">
                                      <p:cBhvr>
                                        <p:cTn id="32" dur="500"/>
                                        <p:tgtEl>
                                          <p:spTgt spid="251699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16997">
                                            <p:txEl>
                                              <p:pRg st="0" end="0"/>
                                            </p:txEl>
                                          </p:spTgt>
                                        </p:tgtEl>
                                        <p:attrNameLst>
                                          <p:attrName>style.visibility</p:attrName>
                                        </p:attrNameLst>
                                      </p:cBhvr>
                                      <p:to>
                                        <p:strVal val="visible"/>
                                      </p:to>
                                    </p:set>
                                    <p:animEffect transition="in" filter="wipe(left)">
                                      <p:cBhvr>
                                        <p:cTn id="43" dur="500"/>
                                        <p:tgtEl>
                                          <p:spTgt spid="25169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6994" grpId="0"/>
      <p:bldP spid="2516995" grpId="0" build="p"/>
      <p:bldP spid="2516996" grpId="0" build="p"/>
      <p:bldP spid="251699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6C72662A-4002-4F4D-B935-C1D81D11DB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D462467-4455-4313-8A3F-BBF90BE41CD3}" type="slidenum">
              <a:rPr lang="zh-CN" altLang="en-US" sz="1400" b="0" smtClean="0">
                <a:latin typeface="Arial" panose="020B0604020202020204" pitchFamily="34" charset="0"/>
                <a:ea typeface="宋体" panose="02010600030101010101" pitchFamily="2" charset="-122"/>
              </a:rPr>
              <a:pPr/>
              <a:t>28</a:t>
            </a:fld>
            <a:endParaRPr lang="en-US" altLang="zh-CN" sz="1400" b="0">
              <a:latin typeface="Arial" panose="020B0604020202020204" pitchFamily="34" charset="0"/>
              <a:ea typeface="宋体" panose="02010600030101010101" pitchFamily="2" charset="-122"/>
            </a:endParaRPr>
          </a:p>
        </p:txBody>
      </p:sp>
      <p:sp>
        <p:nvSpPr>
          <p:cNvPr id="59395" name="Rectangle 2">
            <a:extLst>
              <a:ext uri="{FF2B5EF4-FFF2-40B4-BE49-F238E27FC236}">
                <a16:creationId xmlns:a16="http://schemas.microsoft.com/office/drawing/2014/main" id="{6EDFCA94-CDCC-41CA-A293-00EB7F96ECF5}"/>
              </a:ext>
            </a:extLst>
          </p:cNvPr>
          <p:cNvSpPr>
            <a:spLocks noGrp="1" noChangeArrowheads="1"/>
          </p:cNvSpPr>
          <p:nvPr>
            <p:ph type="title"/>
          </p:nvPr>
        </p:nvSpPr>
        <p:spPr bwMode="auto">
          <a:xfrm>
            <a:off x="457200" y="56197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59396" name="Rectangle 3">
            <a:extLst>
              <a:ext uri="{FF2B5EF4-FFF2-40B4-BE49-F238E27FC236}">
                <a16:creationId xmlns:a16="http://schemas.microsoft.com/office/drawing/2014/main" id="{F47CEAC8-68C3-4612-8102-E86069DE93A2}"/>
              </a:ext>
            </a:extLst>
          </p:cNvPr>
          <p:cNvSpPr>
            <a:spLocks noGrp="1" noChangeArrowheads="1"/>
          </p:cNvSpPr>
          <p:nvPr>
            <p:ph type="body" idx="1"/>
          </p:nvPr>
        </p:nvSpPr>
        <p:spPr bwMode="auto">
          <a:xfrm>
            <a:off x="500063" y="1143000"/>
            <a:ext cx="82296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 Theorem 2】</a:t>
            </a:r>
            <a:r>
              <a:rPr lang="en-US" altLang="zh-CN" sz="2400">
                <a:latin typeface="Times New Roman" panose="02020603050405020304" pitchFamily="18" charset="0"/>
                <a:ea typeface="宋体" panose="02010600030101010101" pitchFamily="2" charset="-122"/>
                <a:sym typeface="cajcd fnta1" pitchFamily="18" charset="2"/>
              </a:rPr>
              <a:t> </a:t>
            </a:r>
            <a:r>
              <a:rPr lang="en-US" altLang="zh-CN" sz="2400" b="1">
                <a:latin typeface="Times New Roman" panose="02020603050405020304" pitchFamily="18" charset="0"/>
                <a:ea typeface="宋体" panose="02010600030101010101" pitchFamily="2" charset="-122"/>
              </a:rPr>
              <a:t>A tree with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vertices has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-1 edges.</a:t>
            </a:r>
          </a:p>
        </p:txBody>
      </p:sp>
      <p:sp>
        <p:nvSpPr>
          <p:cNvPr id="2519044" name="Rectangle 4">
            <a:extLst>
              <a:ext uri="{FF2B5EF4-FFF2-40B4-BE49-F238E27FC236}">
                <a16:creationId xmlns:a16="http://schemas.microsoft.com/office/drawing/2014/main" id="{6ABC2DC3-0C58-4DF2-A8D2-10C623D5E801}"/>
              </a:ext>
            </a:extLst>
          </p:cNvPr>
          <p:cNvSpPr>
            <a:spLocks noChangeArrowheads="1"/>
          </p:cNvSpPr>
          <p:nvPr/>
        </p:nvSpPr>
        <p:spPr bwMode="auto">
          <a:xfrm>
            <a:off x="642938" y="1571625"/>
            <a:ext cx="7920037"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i="1">
                <a:solidFill>
                  <a:srgbClr val="3399FF"/>
                </a:solidFill>
                <a:latin typeface="Times New Roman" panose="02020603050405020304" pitchFamily="18" charset="0"/>
                <a:ea typeface="宋体" panose="02010600030101010101" pitchFamily="2" charset="-122"/>
              </a:rPr>
              <a:t>Proof </a:t>
            </a:r>
            <a:r>
              <a:rPr lang="en-US" altLang="zh-CN">
                <a:solidFill>
                  <a:srgbClr val="3399FF"/>
                </a:solidFill>
                <a:latin typeface="Times New Roman" panose="02020603050405020304" pitchFamily="18" charset="0"/>
                <a:ea typeface="宋体" panose="02010600030101010101" pitchFamily="2" charset="-122"/>
              </a:rPr>
              <a:t>(2):</a:t>
            </a:r>
          </a:p>
        </p:txBody>
      </p:sp>
      <p:sp>
        <p:nvSpPr>
          <p:cNvPr id="59398" name="Rectangle 5">
            <a:extLst>
              <a:ext uri="{FF2B5EF4-FFF2-40B4-BE49-F238E27FC236}">
                <a16:creationId xmlns:a16="http://schemas.microsoft.com/office/drawing/2014/main" id="{D62062E3-811E-4006-ADF4-21D6E32AFD89}"/>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519046" name="Object 6">
            <a:extLst>
              <a:ext uri="{FF2B5EF4-FFF2-40B4-BE49-F238E27FC236}">
                <a16:creationId xmlns:a16="http://schemas.microsoft.com/office/drawing/2014/main" id="{C949CF04-4BB8-4DEE-9E1E-B547EC79B0C0}"/>
              </a:ext>
            </a:extLst>
          </p:cNvPr>
          <p:cNvGraphicFramePr>
            <a:graphicFrameLocks noChangeAspect="1"/>
          </p:cNvGraphicFramePr>
          <p:nvPr/>
        </p:nvGraphicFramePr>
        <p:xfrm>
          <a:off x="2162175" y="2214563"/>
          <a:ext cx="4110038" cy="482600"/>
        </p:xfrm>
        <a:graphic>
          <a:graphicData uri="http://schemas.openxmlformats.org/presentationml/2006/ole">
            <mc:AlternateContent xmlns:mc="http://schemas.openxmlformats.org/markup-compatibility/2006">
              <mc:Choice xmlns:v="urn:schemas-microsoft-com:vml" Requires="v">
                <p:oleObj spid="_x0000_s59421" name="公式" r:id="rId4" imgW="1866090" imgH="215806" progId="Equation.3">
                  <p:embed/>
                </p:oleObj>
              </mc:Choice>
              <mc:Fallback>
                <p:oleObj name="公式" r:id="rId4" imgW="1866090" imgH="21580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2175" y="2214563"/>
                        <a:ext cx="41100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047" name="Rectangle 7">
            <a:extLst>
              <a:ext uri="{FF2B5EF4-FFF2-40B4-BE49-F238E27FC236}">
                <a16:creationId xmlns:a16="http://schemas.microsoft.com/office/drawing/2014/main" id="{469625E4-FAC8-40E0-988C-D5A1EBD1F1DC}"/>
              </a:ext>
            </a:extLst>
          </p:cNvPr>
          <p:cNvSpPr>
            <a:spLocks noChangeArrowheads="1"/>
          </p:cNvSpPr>
          <p:nvPr/>
        </p:nvSpPr>
        <p:spPr bwMode="auto">
          <a:xfrm>
            <a:off x="1000125" y="2786063"/>
            <a:ext cx="7273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Any tree must be planar and connected. Then</a:t>
            </a:r>
          </a:p>
        </p:txBody>
      </p:sp>
      <p:sp>
        <p:nvSpPr>
          <p:cNvPr id="59401" name="Rectangle 8">
            <a:extLst>
              <a:ext uri="{FF2B5EF4-FFF2-40B4-BE49-F238E27FC236}">
                <a16:creationId xmlns:a16="http://schemas.microsoft.com/office/drawing/2014/main" id="{1629606C-559F-416E-BE6C-959FA6743C98}"/>
              </a:ext>
            </a:extLst>
          </p:cNvPr>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519049" name="Object 9">
            <a:extLst>
              <a:ext uri="{FF2B5EF4-FFF2-40B4-BE49-F238E27FC236}">
                <a16:creationId xmlns:a16="http://schemas.microsoft.com/office/drawing/2014/main" id="{0E071C5C-882C-43BB-93B9-6993C306B5E4}"/>
              </a:ext>
            </a:extLst>
          </p:cNvPr>
          <p:cNvGraphicFramePr>
            <a:graphicFrameLocks noChangeAspect="1"/>
          </p:cNvGraphicFramePr>
          <p:nvPr/>
        </p:nvGraphicFramePr>
        <p:xfrm>
          <a:off x="1143000" y="3357563"/>
          <a:ext cx="1811338" cy="431800"/>
        </p:xfrm>
        <a:graphic>
          <a:graphicData uri="http://schemas.openxmlformats.org/presentationml/2006/ole">
            <mc:AlternateContent xmlns:mc="http://schemas.openxmlformats.org/markup-compatibility/2006">
              <mc:Choice xmlns:v="urn:schemas-microsoft-com:vml" Requires="v">
                <p:oleObj spid="_x0000_s59422" name="公式" r:id="rId6" imgW="761669" imgH="177723" progId="Equation.3">
                  <p:embed/>
                </p:oleObj>
              </mc:Choice>
              <mc:Fallback>
                <p:oleObj name="公式" r:id="rId6" imgW="761669" imgH="177723"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357563"/>
                        <a:ext cx="1811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050" name="Rectangle 10">
            <a:extLst>
              <a:ext uri="{FF2B5EF4-FFF2-40B4-BE49-F238E27FC236}">
                <a16:creationId xmlns:a16="http://schemas.microsoft.com/office/drawing/2014/main" id="{FE2A1BE8-15D9-4F68-B1D9-C07968859839}"/>
              </a:ext>
            </a:extLst>
          </p:cNvPr>
          <p:cNvSpPr>
            <a:spLocks noChangeArrowheads="1"/>
          </p:cNvSpPr>
          <p:nvPr/>
        </p:nvSpPr>
        <p:spPr bwMode="auto">
          <a:xfrm>
            <a:off x="928688" y="3857625"/>
            <a:ext cx="7273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Any tree have no circuits. Then</a:t>
            </a:r>
          </a:p>
        </p:txBody>
      </p:sp>
      <p:sp>
        <p:nvSpPr>
          <p:cNvPr id="59404" name="Rectangle 11">
            <a:extLst>
              <a:ext uri="{FF2B5EF4-FFF2-40B4-BE49-F238E27FC236}">
                <a16:creationId xmlns:a16="http://schemas.microsoft.com/office/drawing/2014/main" id="{C9D6F922-17E2-4540-8BE5-0AB3FB967798}"/>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519052" name="Object 12">
            <a:extLst>
              <a:ext uri="{FF2B5EF4-FFF2-40B4-BE49-F238E27FC236}">
                <a16:creationId xmlns:a16="http://schemas.microsoft.com/office/drawing/2014/main" id="{A258CE8E-11FB-49CA-9626-8C261F8219F6}"/>
              </a:ext>
            </a:extLst>
          </p:cNvPr>
          <p:cNvGraphicFramePr>
            <a:graphicFrameLocks noChangeAspect="1"/>
          </p:cNvGraphicFramePr>
          <p:nvPr/>
        </p:nvGraphicFramePr>
        <p:xfrm>
          <a:off x="1143000" y="4429125"/>
          <a:ext cx="889000" cy="431800"/>
        </p:xfrm>
        <a:graphic>
          <a:graphicData uri="http://schemas.openxmlformats.org/presentationml/2006/ole">
            <mc:AlternateContent xmlns:mc="http://schemas.openxmlformats.org/markup-compatibility/2006">
              <mc:Choice xmlns:v="urn:schemas-microsoft-com:vml" Requires="v">
                <p:oleObj spid="_x0000_s59423" name="公式" r:id="rId8" imgW="330057" imgH="165028" progId="Equation.3">
                  <p:embed/>
                </p:oleObj>
              </mc:Choice>
              <mc:Fallback>
                <p:oleObj name="公式" r:id="rId8" imgW="330057" imgH="165028"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429125"/>
                        <a:ext cx="88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053" name="Rectangle 13">
            <a:extLst>
              <a:ext uri="{FF2B5EF4-FFF2-40B4-BE49-F238E27FC236}">
                <a16:creationId xmlns:a16="http://schemas.microsoft.com/office/drawing/2014/main" id="{25ED8BCF-26F5-4800-890C-71DFB05B2A55}"/>
              </a:ext>
            </a:extLst>
          </p:cNvPr>
          <p:cNvSpPr>
            <a:spLocks noChangeArrowheads="1"/>
          </p:cNvSpPr>
          <p:nvPr/>
        </p:nvSpPr>
        <p:spPr bwMode="auto">
          <a:xfrm>
            <a:off x="1071563" y="5000625"/>
            <a:ext cx="7273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It follows that,</a:t>
            </a:r>
          </a:p>
        </p:txBody>
      </p:sp>
      <p:sp>
        <p:nvSpPr>
          <p:cNvPr id="59407" name="Rectangle 14">
            <a:extLst>
              <a:ext uri="{FF2B5EF4-FFF2-40B4-BE49-F238E27FC236}">
                <a16:creationId xmlns:a16="http://schemas.microsoft.com/office/drawing/2014/main" id="{0A1E5A6E-1B2D-4C40-83BA-910FF6165699}"/>
              </a:ext>
            </a:extLst>
          </p:cNvPr>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aphicFrame>
        <p:nvGraphicFramePr>
          <p:cNvPr id="2519055" name="Object 15">
            <a:extLst>
              <a:ext uri="{FF2B5EF4-FFF2-40B4-BE49-F238E27FC236}">
                <a16:creationId xmlns:a16="http://schemas.microsoft.com/office/drawing/2014/main" id="{B2A237DA-C22C-4CE2-9141-B3581D496C7A}"/>
              </a:ext>
            </a:extLst>
          </p:cNvPr>
          <p:cNvGraphicFramePr>
            <a:graphicFrameLocks noChangeAspect="1"/>
          </p:cNvGraphicFramePr>
          <p:nvPr/>
        </p:nvGraphicFramePr>
        <p:xfrm>
          <a:off x="3232150" y="5373688"/>
          <a:ext cx="1235075" cy="431800"/>
        </p:xfrm>
        <a:graphic>
          <a:graphicData uri="http://schemas.openxmlformats.org/presentationml/2006/ole">
            <mc:AlternateContent xmlns:mc="http://schemas.openxmlformats.org/markup-compatibility/2006">
              <mc:Choice xmlns:v="urn:schemas-microsoft-com:vml" Requires="v">
                <p:oleObj spid="_x0000_s59424" name="公式" r:id="rId10" imgW="520248" imgH="177646" progId="Equation.3">
                  <p:embed/>
                </p:oleObj>
              </mc:Choice>
              <mc:Fallback>
                <p:oleObj name="公式" r:id="rId10" imgW="520248" imgH="177646"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2150" y="5373688"/>
                        <a:ext cx="1235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44">
                                            <p:txEl>
                                              <p:pRg st="0" end="0"/>
                                            </p:txEl>
                                          </p:spTgt>
                                        </p:tgtEl>
                                        <p:attrNameLst>
                                          <p:attrName>style.visibility</p:attrName>
                                        </p:attrNameLst>
                                      </p:cBhvr>
                                      <p:to>
                                        <p:strVal val="visible"/>
                                      </p:to>
                                    </p:set>
                                    <p:animEffect transition="in" filter="wipe(left)">
                                      <p:cBhvr>
                                        <p:cTn id="7" dur="500"/>
                                        <p:tgtEl>
                                          <p:spTgt spid="25190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19046"/>
                                        </p:tgtEl>
                                        <p:attrNameLst>
                                          <p:attrName>style.visibility</p:attrName>
                                        </p:attrNameLst>
                                      </p:cBhvr>
                                      <p:to>
                                        <p:strVal val="visible"/>
                                      </p:to>
                                    </p:set>
                                    <p:animEffect transition="in" filter="wipe(left)">
                                      <p:cBhvr>
                                        <p:cTn id="12" dur="500"/>
                                        <p:tgtEl>
                                          <p:spTgt spid="2519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47">
                                            <p:txEl>
                                              <p:pRg st="0" end="0"/>
                                            </p:txEl>
                                          </p:spTgt>
                                        </p:tgtEl>
                                        <p:attrNameLst>
                                          <p:attrName>style.visibility</p:attrName>
                                        </p:attrNameLst>
                                      </p:cBhvr>
                                      <p:to>
                                        <p:strVal val="visible"/>
                                      </p:to>
                                    </p:set>
                                    <p:animEffect transition="in" filter="wipe(left)">
                                      <p:cBhvr>
                                        <p:cTn id="17" dur="500"/>
                                        <p:tgtEl>
                                          <p:spTgt spid="251904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19049"/>
                                        </p:tgtEl>
                                        <p:attrNameLst>
                                          <p:attrName>style.visibility</p:attrName>
                                        </p:attrNameLst>
                                      </p:cBhvr>
                                      <p:to>
                                        <p:strVal val="visible"/>
                                      </p:to>
                                    </p:set>
                                    <p:animEffect transition="in" filter="wipe(left)">
                                      <p:cBhvr>
                                        <p:cTn id="22" dur="500"/>
                                        <p:tgtEl>
                                          <p:spTgt spid="25190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050">
                                            <p:txEl>
                                              <p:pRg st="0" end="0"/>
                                            </p:txEl>
                                          </p:spTgt>
                                        </p:tgtEl>
                                        <p:attrNameLst>
                                          <p:attrName>style.visibility</p:attrName>
                                        </p:attrNameLst>
                                      </p:cBhvr>
                                      <p:to>
                                        <p:strVal val="visible"/>
                                      </p:to>
                                    </p:set>
                                    <p:animEffect transition="in" filter="wipe(left)">
                                      <p:cBhvr>
                                        <p:cTn id="27" dur="500"/>
                                        <p:tgtEl>
                                          <p:spTgt spid="251905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19052"/>
                                        </p:tgtEl>
                                        <p:attrNameLst>
                                          <p:attrName>style.visibility</p:attrName>
                                        </p:attrNameLst>
                                      </p:cBhvr>
                                      <p:to>
                                        <p:strVal val="visible"/>
                                      </p:to>
                                    </p:set>
                                    <p:animEffect transition="in" filter="wipe(left)">
                                      <p:cBhvr>
                                        <p:cTn id="32" dur="500"/>
                                        <p:tgtEl>
                                          <p:spTgt spid="25190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19053">
                                            <p:txEl>
                                              <p:pRg st="0" end="0"/>
                                            </p:txEl>
                                          </p:spTgt>
                                        </p:tgtEl>
                                        <p:attrNameLst>
                                          <p:attrName>style.visibility</p:attrName>
                                        </p:attrNameLst>
                                      </p:cBhvr>
                                      <p:to>
                                        <p:strVal val="visible"/>
                                      </p:to>
                                    </p:set>
                                    <p:animEffect transition="in" filter="wipe(left)">
                                      <p:cBhvr>
                                        <p:cTn id="37" dur="500"/>
                                        <p:tgtEl>
                                          <p:spTgt spid="251905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519055"/>
                                        </p:tgtEl>
                                        <p:attrNameLst>
                                          <p:attrName>style.visibility</p:attrName>
                                        </p:attrNameLst>
                                      </p:cBhvr>
                                      <p:to>
                                        <p:strVal val="visible"/>
                                      </p:to>
                                    </p:set>
                                    <p:animEffect transition="in" filter="wipe(left)">
                                      <p:cBhvr>
                                        <p:cTn id="42" dur="500"/>
                                        <p:tgtEl>
                                          <p:spTgt spid="2519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44" grpId="0" build="p"/>
      <p:bldP spid="2519047" grpId="0" build="p"/>
      <p:bldP spid="2519050" grpId="0" build="p"/>
      <p:bldP spid="251905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D6DE0680-4712-4E8E-BB08-51F27F62CB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7F24C0B-6732-4261-B6F9-594F7652232E}" type="slidenum">
              <a:rPr lang="zh-CN" altLang="en-US" sz="1400" b="0" smtClean="0">
                <a:latin typeface="Arial" panose="020B0604020202020204" pitchFamily="34" charset="0"/>
                <a:ea typeface="宋体" panose="02010600030101010101" pitchFamily="2" charset="-122"/>
              </a:rPr>
              <a:pPr/>
              <a:t>29</a:t>
            </a:fld>
            <a:endParaRPr lang="en-US" altLang="zh-CN" sz="1400" b="0">
              <a:latin typeface="Arial" panose="020B0604020202020204" pitchFamily="34" charset="0"/>
              <a:ea typeface="宋体" panose="02010600030101010101" pitchFamily="2" charset="-122"/>
            </a:endParaRPr>
          </a:p>
        </p:txBody>
      </p:sp>
      <p:sp>
        <p:nvSpPr>
          <p:cNvPr id="2525187" name="Rectangle 3">
            <a:extLst>
              <a:ext uri="{FF2B5EF4-FFF2-40B4-BE49-F238E27FC236}">
                <a16:creationId xmlns:a16="http://schemas.microsoft.com/office/drawing/2014/main" id="{78419B0F-43D1-4ED8-B844-C53F3BF2376E}"/>
              </a:ext>
            </a:extLst>
          </p:cNvPr>
          <p:cNvSpPr>
            <a:spLocks noGrp="1" noChangeArrowheads="1"/>
          </p:cNvSpPr>
          <p:nvPr>
            <p:ph type="body" idx="1"/>
          </p:nvPr>
        </p:nvSpPr>
        <p:spPr bwMode="auto">
          <a:xfrm>
            <a:off x="323850" y="765175"/>
            <a:ext cx="8135938" cy="4537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〖Example 4〗A tree has two vertices of degree 2, one vertex of degree 3, three vertices of degree 4. How many leaves does this tree has?</a:t>
            </a:r>
            <a:r>
              <a:rPr lang="en-US" altLang="zh-CN" sz="2400">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endParaRPr>
          </a:p>
          <a:p>
            <a:pPr>
              <a:lnSpc>
                <a:spcPct val="130000"/>
              </a:lnSpc>
              <a:spcBef>
                <a:spcPct val="50000"/>
              </a:spcBef>
              <a:buFont typeface="Monotype Sorts" pitchFamily="2" charset="2"/>
              <a:buNone/>
            </a:pPr>
            <a:r>
              <a:rPr lang="en-US" altLang="zh-CN" sz="2400" b="1" i="1">
                <a:solidFill>
                  <a:srgbClr val="3366FF"/>
                </a:solidFill>
                <a:latin typeface="Times New Roman" panose="02020603050405020304" pitchFamily="18" charset="0"/>
                <a:ea typeface="宋体" panose="02010600030101010101" pitchFamily="2" charset="-122"/>
              </a:rPr>
              <a:t>     Solution:</a:t>
            </a:r>
          </a:p>
          <a:p>
            <a:pPr>
              <a:lnSpc>
                <a:spcPct val="130000"/>
              </a:lnSpc>
              <a:buFont typeface="Monotype Sorts" pitchFamily="2" charset="2"/>
              <a:buNone/>
            </a:pPr>
            <a:r>
              <a:rPr lang="en-US" altLang="zh-CN" sz="2400" b="1">
                <a:solidFill>
                  <a:schemeClr val="hlink"/>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Suppose that there are </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leaves.</a:t>
            </a:r>
          </a:p>
          <a:p>
            <a:pPr>
              <a:lnSpc>
                <a:spcPct val="130000"/>
              </a:lnSpc>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v </a:t>
            </a:r>
            <a:r>
              <a:rPr lang="en-US" altLang="zh-CN" sz="2400" b="1">
                <a:latin typeface="Times New Roman" panose="02020603050405020304" pitchFamily="18" charset="0"/>
                <a:ea typeface="宋体" panose="02010600030101010101" pitchFamily="2" charset="-122"/>
              </a:rPr>
              <a:t>= 2+1+3+</a:t>
            </a:r>
            <a:r>
              <a:rPr lang="en-US" altLang="zh-CN" sz="2400" b="1" i="1">
                <a:latin typeface="Times New Roman" panose="02020603050405020304" pitchFamily="18" charset="0"/>
                <a:ea typeface="宋体" panose="02010600030101010101" pitchFamily="2" charset="-122"/>
              </a:rPr>
              <a:t>x</a:t>
            </a:r>
          </a:p>
          <a:p>
            <a:pPr>
              <a:lnSpc>
                <a:spcPct val="130000"/>
              </a:lnSpc>
              <a:buFont typeface="Monotype Sorts" pitchFamily="2" charset="2"/>
              <a:buNone/>
            </a:pPr>
            <a:r>
              <a:rPr lang="en-US" altLang="zh-CN" sz="2400" b="1" i="1">
                <a:latin typeface="Times New Roman" panose="02020603050405020304" pitchFamily="18" charset="0"/>
                <a:ea typeface="宋体" panose="02010600030101010101" pitchFamily="2" charset="-122"/>
              </a:rPr>
              <a:t>     e </a:t>
            </a:r>
            <a:r>
              <a:rPr lang="en-US" altLang="zh-CN" sz="2400" b="1">
                <a:latin typeface="Times New Roman" panose="02020603050405020304" pitchFamily="18" charset="0"/>
                <a:ea typeface="宋体" panose="02010600030101010101" pitchFamily="2" charset="-122"/>
              </a:rPr>
              <a:t>= ½ ( 2</a:t>
            </a:r>
            <a:r>
              <a:rPr lang="en-US" altLang="zh-CN" sz="2400" b="1">
                <a:latin typeface="Times New Roman" panose="02020603050405020304" pitchFamily="18" charset="0"/>
                <a:ea typeface="宋体" panose="02010600030101010101" pitchFamily="2" charset="-122"/>
                <a:sym typeface="Symbol" panose="05050102010706020507" pitchFamily="18" charset="2"/>
              </a:rPr>
              <a:t>2 </a:t>
            </a:r>
            <a:r>
              <a:rPr lang="en-US" altLang="zh-CN" sz="2400" b="1">
                <a:latin typeface="Times New Roman" panose="02020603050405020304" pitchFamily="18" charset="0"/>
                <a:ea typeface="宋体" panose="02010600030101010101" pitchFamily="2" charset="-122"/>
              </a:rPr>
              <a:t>+ 1</a:t>
            </a:r>
            <a:r>
              <a:rPr lang="en-US" altLang="zh-CN" sz="2400" b="1">
                <a:latin typeface="Times New Roman" panose="02020603050405020304" pitchFamily="18" charset="0"/>
                <a:ea typeface="宋体" panose="02010600030101010101" pitchFamily="2" charset="-122"/>
                <a:sym typeface="Symbol" panose="05050102010706020507" pitchFamily="18" charset="2"/>
              </a:rPr>
              <a:t>3 </a:t>
            </a:r>
            <a:r>
              <a:rPr lang="en-US" altLang="zh-CN" sz="2400" b="1">
                <a:latin typeface="Times New Roman" panose="02020603050405020304" pitchFamily="18" charset="0"/>
                <a:ea typeface="宋体" panose="02010600030101010101" pitchFamily="2" charset="-122"/>
              </a:rPr>
              <a:t>+ 3</a:t>
            </a:r>
            <a:r>
              <a:rPr lang="en-US" altLang="zh-CN" sz="2400" b="1">
                <a:latin typeface="Times New Roman" panose="02020603050405020304" pitchFamily="18" charset="0"/>
                <a:ea typeface="宋体" panose="02010600030101010101" pitchFamily="2" charset="-122"/>
                <a:sym typeface="Symbol" panose="05050102010706020507" pitchFamily="18" charset="2"/>
              </a:rPr>
              <a:t>4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x </a:t>
            </a:r>
            <a:r>
              <a:rPr lang="en-US" altLang="zh-CN" sz="2400" b="1">
                <a:latin typeface="Times New Roman" panose="02020603050405020304" pitchFamily="18" charset="0"/>
                <a:ea typeface="宋体" panose="02010600030101010101" pitchFamily="2" charset="-122"/>
                <a:sym typeface="Symbol" panose="05050102010706020507" pitchFamily="18" charset="2"/>
              </a:rPr>
              <a:t>1 ) =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v </a:t>
            </a:r>
            <a:r>
              <a:rPr lang="en-US" altLang="zh-CN" sz="2400" b="1">
                <a:latin typeface="Times New Roman" panose="02020603050405020304" pitchFamily="18" charset="0"/>
                <a:ea typeface="宋体" panose="02010600030101010101" pitchFamily="2" charset="-122"/>
              </a:rPr>
              <a:t>-1</a:t>
            </a:r>
          </a:p>
          <a:p>
            <a:pPr>
              <a:lnSpc>
                <a:spcPct val="130000"/>
              </a:lnSpc>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x </a:t>
            </a:r>
            <a:r>
              <a:rPr lang="en-US" altLang="zh-CN" sz="2400" b="1">
                <a:latin typeface="Times New Roman" panose="02020603050405020304" pitchFamily="18" charset="0"/>
                <a:ea typeface="宋体" panose="02010600030101010101" pitchFamily="2" charset="-122"/>
                <a:sym typeface="Symbol" panose="05050102010706020507" pitchFamily="18" charset="2"/>
              </a:rPr>
              <a:t>= 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5187">
                                            <p:txEl>
                                              <p:pRg st="0" end="0"/>
                                            </p:txEl>
                                          </p:spTgt>
                                        </p:tgtEl>
                                        <p:attrNameLst>
                                          <p:attrName>style.visibility</p:attrName>
                                        </p:attrNameLst>
                                      </p:cBhvr>
                                      <p:to>
                                        <p:strVal val="visible"/>
                                      </p:to>
                                    </p:set>
                                    <p:animEffect transition="in" filter="wipe(left)">
                                      <p:cBhvr>
                                        <p:cTn id="7" dur="500"/>
                                        <p:tgtEl>
                                          <p:spTgt spid="2525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5187">
                                            <p:txEl>
                                              <p:pRg st="1" end="1"/>
                                            </p:txEl>
                                          </p:spTgt>
                                        </p:tgtEl>
                                        <p:attrNameLst>
                                          <p:attrName>style.visibility</p:attrName>
                                        </p:attrNameLst>
                                      </p:cBhvr>
                                      <p:to>
                                        <p:strVal val="visible"/>
                                      </p:to>
                                    </p:set>
                                    <p:animEffect transition="in" filter="wipe(left)">
                                      <p:cBhvr>
                                        <p:cTn id="12" dur="500"/>
                                        <p:tgtEl>
                                          <p:spTgt spid="2525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5187">
                                            <p:txEl>
                                              <p:pRg st="2" end="2"/>
                                            </p:txEl>
                                          </p:spTgt>
                                        </p:tgtEl>
                                        <p:attrNameLst>
                                          <p:attrName>style.visibility</p:attrName>
                                        </p:attrNameLst>
                                      </p:cBhvr>
                                      <p:to>
                                        <p:strVal val="visible"/>
                                      </p:to>
                                    </p:set>
                                    <p:animEffect transition="in" filter="wipe(left)">
                                      <p:cBhvr>
                                        <p:cTn id="17" dur="500"/>
                                        <p:tgtEl>
                                          <p:spTgt spid="2525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25187">
                                            <p:txEl>
                                              <p:pRg st="3" end="3"/>
                                            </p:txEl>
                                          </p:spTgt>
                                        </p:tgtEl>
                                        <p:attrNameLst>
                                          <p:attrName>style.visibility</p:attrName>
                                        </p:attrNameLst>
                                      </p:cBhvr>
                                      <p:to>
                                        <p:strVal val="visible"/>
                                      </p:to>
                                    </p:set>
                                    <p:animEffect transition="in" filter="wipe(left)">
                                      <p:cBhvr>
                                        <p:cTn id="22" dur="500"/>
                                        <p:tgtEl>
                                          <p:spTgt spid="25251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25187">
                                            <p:txEl>
                                              <p:pRg st="4" end="4"/>
                                            </p:txEl>
                                          </p:spTgt>
                                        </p:tgtEl>
                                        <p:attrNameLst>
                                          <p:attrName>style.visibility</p:attrName>
                                        </p:attrNameLst>
                                      </p:cBhvr>
                                      <p:to>
                                        <p:strVal val="visible"/>
                                      </p:to>
                                    </p:set>
                                    <p:animEffect transition="in" filter="wipe(left)">
                                      <p:cBhvr>
                                        <p:cTn id="27" dur="500"/>
                                        <p:tgtEl>
                                          <p:spTgt spid="25251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25187">
                                            <p:txEl>
                                              <p:pRg st="5" end="5"/>
                                            </p:txEl>
                                          </p:spTgt>
                                        </p:tgtEl>
                                        <p:attrNameLst>
                                          <p:attrName>style.visibility</p:attrName>
                                        </p:attrNameLst>
                                      </p:cBhvr>
                                      <p:to>
                                        <p:strVal val="visible"/>
                                      </p:to>
                                    </p:set>
                                    <p:animEffect transition="in" filter="wipe(left)">
                                      <p:cBhvr>
                                        <p:cTn id="32" dur="500"/>
                                        <p:tgtEl>
                                          <p:spTgt spid="2525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518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C4F8ECB1-BF60-413D-99FE-4DCAFC85B4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DA0E385-1B9C-47E1-BF78-58E17B5576D5}" type="slidenum">
              <a:rPr lang="zh-CN" altLang="en-US" sz="1400" b="0" smtClean="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2471938" name="Rectangle 2">
            <a:extLst>
              <a:ext uri="{FF2B5EF4-FFF2-40B4-BE49-F238E27FC236}">
                <a16:creationId xmlns:a16="http://schemas.microsoft.com/office/drawing/2014/main" id="{D5E6BC88-D2C7-4C08-AA73-ACD8C0426E45}"/>
              </a:ext>
            </a:extLst>
          </p:cNvPr>
          <p:cNvSpPr>
            <a:spLocks noGrp="1" noChangeArrowheads="1"/>
          </p:cNvSpPr>
          <p:nvPr>
            <p:ph type="body" idx="1"/>
          </p:nvPr>
        </p:nvSpPr>
        <p:spPr bwMode="auto">
          <a:xfrm>
            <a:off x="468313" y="979488"/>
            <a:ext cx="8207375" cy="3744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lnSpc>
                <a:spcPct val="90000"/>
              </a:lnSpc>
              <a:buFont typeface="Wingdings" panose="05000000000000000000" pitchFamily="2" charset="2"/>
              <a:buNone/>
            </a:pPr>
            <a:r>
              <a:rPr lang="en-US" altLang="zh-CN" b="1">
                <a:solidFill>
                  <a:srgbClr val="0000FF"/>
                </a:solidFill>
                <a:ea typeface="宋体" panose="02010600030101010101" pitchFamily="2" charset="-122"/>
              </a:rPr>
              <a:t>tree</a:t>
            </a:r>
          </a:p>
          <a:p>
            <a:pPr marL="609600" indent="-609600">
              <a:lnSpc>
                <a:spcPct val="90000"/>
              </a:lnSpc>
              <a:spcBef>
                <a:spcPct val="80000"/>
              </a:spcBef>
              <a:buFont typeface="Monotype Sorts" pitchFamily="2" charset="2"/>
              <a:buNone/>
            </a:pPr>
            <a:r>
              <a:rPr lang="en-US" altLang="zh-CN" sz="2400" b="1">
                <a:latin typeface="Times New Roman" panose="02020603050405020304" pitchFamily="18" charset="0"/>
                <a:ea typeface="宋体" panose="02010600030101010101" pitchFamily="2" charset="-122"/>
              </a:rPr>
              <a:t>【Definition 1】 A </a:t>
            </a:r>
            <a:r>
              <a:rPr lang="en-US" altLang="zh-CN" sz="2400" b="1" i="1">
                <a:solidFill>
                  <a:srgbClr val="33CC33"/>
                </a:solidFill>
                <a:latin typeface="Times New Roman" panose="02020603050405020304" pitchFamily="18" charset="0"/>
                <a:ea typeface="宋体" panose="02010600030101010101" pitchFamily="2" charset="-122"/>
              </a:rPr>
              <a:t>tree</a:t>
            </a:r>
            <a:r>
              <a:rPr lang="en-US" altLang="zh-CN" sz="2400" b="1">
                <a:solidFill>
                  <a:srgbClr val="33CC33"/>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is a </a:t>
            </a:r>
            <a:r>
              <a:rPr lang="en-US" altLang="zh-CN" sz="2400" b="1">
                <a:solidFill>
                  <a:srgbClr val="FF3300"/>
                </a:solidFill>
                <a:latin typeface="Times New Roman" panose="02020603050405020304" pitchFamily="18" charset="0"/>
                <a:ea typeface="宋体" panose="02010600030101010101" pitchFamily="2" charset="-122"/>
              </a:rPr>
              <a:t>connected undirected</a:t>
            </a:r>
            <a:r>
              <a:rPr lang="en-US" altLang="zh-CN" sz="2400" b="1">
                <a:latin typeface="Times New Roman" panose="02020603050405020304" pitchFamily="18" charset="0"/>
                <a:ea typeface="宋体" panose="02010600030101010101" pitchFamily="2" charset="-122"/>
              </a:rPr>
              <a:t> graph with </a:t>
            </a:r>
            <a:r>
              <a:rPr lang="en-US" altLang="zh-CN" sz="2400" b="1">
                <a:solidFill>
                  <a:srgbClr val="FF3300"/>
                </a:solidFill>
                <a:latin typeface="Times New Roman" panose="02020603050405020304" pitchFamily="18" charset="0"/>
                <a:ea typeface="宋体" panose="02010600030101010101" pitchFamily="2" charset="-122"/>
              </a:rPr>
              <a:t>no simple circuits</a:t>
            </a:r>
            <a:r>
              <a:rPr lang="en-US" altLang="zh-CN" sz="2400" b="1">
                <a:latin typeface="Times New Roman" panose="02020603050405020304" pitchFamily="18" charset="0"/>
                <a:ea typeface="宋体" panose="02010600030101010101" pitchFamily="2" charset="-122"/>
              </a:rPr>
              <a:t>.</a:t>
            </a:r>
          </a:p>
          <a:p>
            <a:pPr marL="609600" indent="-609600">
              <a:lnSpc>
                <a:spcPct val="90000"/>
              </a:lnSpc>
              <a:buFont typeface="Monotype Sorts" pitchFamily="2" charset="2"/>
              <a:buNone/>
            </a:pPr>
            <a:r>
              <a:rPr lang="en-US" altLang="zh-CN" sz="2400" b="1" i="1">
                <a:solidFill>
                  <a:schemeClr val="accent1"/>
                </a:solidFill>
                <a:latin typeface="Times New Roman" panose="02020603050405020304" pitchFamily="18" charset="0"/>
                <a:ea typeface="宋体" panose="02010600030101010101" pitchFamily="2" charset="-122"/>
              </a:rPr>
              <a:t>    </a:t>
            </a:r>
            <a:r>
              <a:rPr lang="en-US" altLang="zh-CN" sz="2400" b="1" i="1">
                <a:solidFill>
                  <a:srgbClr val="33CC33"/>
                </a:solidFill>
                <a:latin typeface="Times New Roman" panose="02020603050405020304" pitchFamily="18" charset="0"/>
                <a:ea typeface="宋体" panose="02010600030101010101" pitchFamily="2" charset="-122"/>
              </a:rPr>
              <a:t>Forest</a:t>
            </a:r>
            <a:r>
              <a:rPr lang="en-US" altLang="zh-CN" sz="2400" b="1">
                <a:latin typeface="Times New Roman" panose="02020603050405020304" pitchFamily="18" charset="0"/>
                <a:ea typeface="宋体" panose="02010600030101010101" pitchFamily="2" charset="-122"/>
              </a:rPr>
              <a:t> is an undirected graph with no simple circuits.</a:t>
            </a:r>
          </a:p>
          <a:p>
            <a:pPr marL="609600" indent="-609600">
              <a:lnSpc>
                <a:spcPct val="90000"/>
              </a:lnSpc>
              <a:spcBef>
                <a:spcPct val="100000"/>
              </a:spcBef>
              <a:buFont typeface="Monotype Sorts" pitchFamily="2" charset="2"/>
              <a:buNone/>
            </a:pPr>
            <a:r>
              <a:rPr lang="en-US" altLang="zh-CN" sz="2400" b="1">
                <a:solidFill>
                  <a:srgbClr val="FF3300"/>
                </a:solidFill>
                <a:latin typeface="Times New Roman" panose="02020603050405020304" pitchFamily="18" charset="0"/>
                <a:ea typeface="宋体" panose="02010600030101010101" pitchFamily="2" charset="-122"/>
              </a:rPr>
              <a:t>Note:</a:t>
            </a:r>
          </a:p>
          <a:p>
            <a:pPr marL="990600" lvl="1" indent="-533400">
              <a:lnSpc>
                <a:spcPct val="90000"/>
              </a:lnSpc>
              <a:buClr>
                <a:schemeClr val="tx1"/>
              </a:buClr>
              <a:buFontTx/>
              <a:buAutoNum type="circleNumDbPlain"/>
            </a:pPr>
            <a:r>
              <a:rPr lang="en-US" altLang="zh-CN" sz="2400" b="1">
                <a:latin typeface="Times New Roman" panose="02020603050405020304" pitchFamily="18" charset="0"/>
                <a:ea typeface="宋体" panose="02010600030101010101" pitchFamily="2" charset="-122"/>
              </a:rPr>
              <a:t>Any tree must be a simple graph.</a:t>
            </a:r>
          </a:p>
          <a:p>
            <a:pPr marL="990600" lvl="1" indent="-533400">
              <a:lnSpc>
                <a:spcPct val="90000"/>
              </a:lnSpc>
              <a:buClr>
                <a:schemeClr val="tx1"/>
              </a:buClr>
              <a:buFontTx/>
              <a:buAutoNum type="circleNumDbPlain"/>
            </a:pPr>
            <a:r>
              <a:rPr lang="en-US" altLang="zh-CN" sz="2400" b="1">
                <a:latin typeface="Times New Roman" panose="02020603050405020304" pitchFamily="18" charset="0"/>
                <a:ea typeface="宋体" panose="02010600030101010101" pitchFamily="2" charset="-122"/>
              </a:rPr>
              <a:t>Each connected components of forest is a tree.</a:t>
            </a:r>
            <a:r>
              <a:rPr lang="en-US" altLang="zh-CN" sz="2400">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1938">
                                            <p:txEl>
                                              <p:pRg st="0" end="0"/>
                                            </p:txEl>
                                          </p:spTgt>
                                        </p:tgtEl>
                                        <p:attrNameLst>
                                          <p:attrName>style.visibility</p:attrName>
                                        </p:attrNameLst>
                                      </p:cBhvr>
                                      <p:to>
                                        <p:strVal val="visible"/>
                                      </p:to>
                                    </p:set>
                                    <p:animEffect transition="in" filter="wipe(left)">
                                      <p:cBhvr>
                                        <p:cTn id="7" dur="500"/>
                                        <p:tgtEl>
                                          <p:spTgt spid="2471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1938">
                                            <p:txEl>
                                              <p:pRg st="1" end="1"/>
                                            </p:txEl>
                                          </p:spTgt>
                                        </p:tgtEl>
                                        <p:attrNameLst>
                                          <p:attrName>style.visibility</p:attrName>
                                        </p:attrNameLst>
                                      </p:cBhvr>
                                      <p:to>
                                        <p:strVal val="visible"/>
                                      </p:to>
                                    </p:set>
                                    <p:animEffect transition="in" filter="wipe(left)">
                                      <p:cBhvr>
                                        <p:cTn id="12" dur="500"/>
                                        <p:tgtEl>
                                          <p:spTgt spid="2471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1938">
                                            <p:txEl>
                                              <p:pRg st="2" end="2"/>
                                            </p:txEl>
                                          </p:spTgt>
                                        </p:tgtEl>
                                        <p:attrNameLst>
                                          <p:attrName>style.visibility</p:attrName>
                                        </p:attrNameLst>
                                      </p:cBhvr>
                                      <p:to>
                                        <p:strVal val="visible"/>
                                      </p:to>
                                    </p:set>
                                    <p:animEffect transition="in" filter="wipe(left)">
                                      <p:cBhvr>
                                        <p:cTn id="17" dur="500"/>
                                        <p:tgtEl>
                                          <p:spTgt spid="2471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1938">
                                            <p:txEl>
                                              <p:pRg st="3" end="3"/>
                                            </p:txEl>
                                          </p:spTgt>
                                        </p:tgtEl>
                                        <p:attrNameLst>
                                          <p:attrName>style.visibility</p:attrName>
                                        </p:attrNameLst>
                                      </p:cBhvr>
                                      <p:to>
                                        <p:strVal val="visible"/>
                                      </p:to>
                                    </p:set>
                                    <p:animEffect transition="in" filter="wipe(left)">
                                      <p:cBhvr>
                                        <p:cTn id="22" dur="500"/>
                                        <p:tgtEl>
                                          <p:spTgt spid="2471938">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71938">
                                            <p:txEl>
                                              <p:pRg st="4" end="4"/>
                                            </p:txEl>
                                          </p:spTgt>
                                        </p:tgtEl>
                                        <p:attrNameLst>
                                          <p:attrName>style.visibility</p:attrName>
                                        </p:attrNameLst>
                                      </p:cBhvr>
                                      <p:to>
                                        <p:strVal val="visible"/>
                                      </p:to>
                                    </p:set>
                                    <p:animEffect transition="in" filter="wipe(left)">
                                      <p:cBhvr>
                                        <p:cTn id="25" dur="500"/>
                                        <p:tgtEl>
                                          <p:spTgt spid="2471938">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71938">
                                            <p:txEl>
                                              <p:pRg st="5" end="5"/>
                                            </p:txEl>
                                          </p:spTgt>
                                        </p:tgtEl>
                                        <p:attrNameLst>
                                          <p:attrName>style.visibility</p:attrName>
                                        </p:attrNameLst>
                                      </p:cBhvr>
                                      <p:to>
                                        <p:strVal val="visible"/>
                                      </p:to>
                                    </p:set>
                                    <p:animEffect transition="in" filter="wipe(left)">
                                      <p:cBhvr>
                                        <p:cTn id="28" dur="500"/>
                                        <p:tgtEl>
                                          <p:spTgt spid="24719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193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D840FFB4-6DE5-425E-B65E-B88CDB96BCE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BF45599-EC01-4E11-8EA8-B0C9F12981EB}" type="slidenum">
              <a:rPr lang="zh-CN" altLang="en-US" sz="1400" b="0" smtClean="0">
                <a:latin typeface="Arial" panose="020B0604020202020204" pitchFamily="34" charset="0"/>
                <a:ea typeface="宋体" panose="02010600030101010101" pitchFamily="2" charset="-122"/>
              </a:rPr>
              <a:pPr/>
              <a:t>30</a:t>
            </a:fld>
            <a:endParaRPr lang="en-US" altLang="zh-CN" sz="1400" b="0">
              <a:latin typeface="Arial" panose="020B0604020202020204" pitchFamily="34" charset="0"/>
              <a:ea typeface="宋体" panose="02010600030101010101" pitchFamily="2" charset="-122"/>
            </a:endParaRPr>
          </a:p>
        </p:txBody>
      </p:sp>
      <p:sp>
        <p:nvSpPr>
          <p:cNvPr id="2529282" name="Rectangle 2">
            <a:extLst>
              <a:ext uri="{FF2B5EF4-FFF2-40B4-BE49-F238E27FC236}">
                <a16:creationId xmlns:a16="http://schemas.microsoft.com/office/drawing/2014/main" id="{3E3D7B11-76C8-411B-9E2C-43717C31B9B5}"/>
              </a:ext>
            </a:extLst>
          </p:cNvPr>
          <p:cNvSpPr>
            <a:spLocks noGrp="1" noChangeArrowheads="1"/>
          </p:cNvSpPr>
          <p:nvPr>
            <p:ph type="title"/>
          </p:nvPr>
        </p:nvSpPr>
        <p:spPr bwMode="auto">
          <a:xfrm>
            <a:off x="457200" y="56197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2529283" name="Rectangle 3">
            <a:extLst>
              <a:ext uri="{FF2B5EF4-FFF2-40B4-BE49-F238E27FC236}">
                <a16:creationId xmlns:a16="http://schemas.microsoft.com/office/drawing/2014/main" id="{34795E9F-3C4C-41DF-A7E4-5B3488799D0B}"/>
              </a:ext>
            </a:extLst>
          </p:cNvPr>
          <p:cNvSpPr>
            <a:spLocks noGrp="1" noChangeArrowheads="1"/>
          </p:cNvSpPr>
          <p:nvPr>
            <p:ph type="body" idx="1"/>
          </p:nvPr>
        </p:nvSpPr>
        <p:spPr bwMode="auto">
          <a:xfrm>
            <a:off x="500063" y="1000125"/>
            <a:ext cx="8229600" cy="1366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 Theorem 3】</a:t>
            </a:r>
            <a:r>
              <a:rPr lang="en-US" altLang="zh-CN" sz="2400">
                <a:latin typeface="Times New Roman" panose="02020603050405020304" pitchFamily="18" charset="0"/>
                <a:ea typeface="宋体" panose="02010600030101010101" pitchFamily="2" charset="-122"/>
                <a:sym typeface="cajcd fnta1" pitchFamily="18" charset="2"/>
              </a:rPr>
              <a:t> </a:t>
            </a:r>
            <a:r>
              <a:rPr lang="en-US" altLang="zh-CN" sz="2400" b="1">
                <a:latin typeface="Times New Roman" panose="02020603050405020304" pitchFamily="18" charset="0"/>
                <a:ea typeface="宋体" panose="02010600030101010101" pitchFamily="2" charset="-122"/>
              </a:rPr>
              <a:t>A full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with </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 internal vertices contains </a:t>
            </a:r>
            <a:r>
              <a:rPr lang="en-US" altLang="zh-CN" sz="2400" b="1" i="1">
                <a:latin typeface="Times New Roman" panose="02020603050405020304" pitchFamily="18" charset="0"/>
                <a:ea typeface="宋体" panose="02010600030101010101" pitchFamily="2" charset="-122"/>
              </a:rPr>
              <a:t>n=mi+</a:t>
            </a:r>
            <a:r>
              <a:rPr lang="en-US" altLang="zh-CN" sz="2400" b="1">
                <a:latin typeface="Times New Roman" panose="02020603050405020304" pitchFamily="18" charset="0"/>
                <a:ea typeface="宋体" panose="02010600030101010101" pitchFamily="2" charset="-122"/>
              </a:rPr>
              <a:t>1 vertices.</a:t>
            </a:r>
          </a:p>
        </p:txBody>
      </p:sp>
      <p:sp>
        <p:nvSpPr>
          <p:cNvPr id="2529284" name="Rectangle 4">
            <a:extLst>
              <a:ext uri="{FF2B5EF4-FFF2-40B4-BE49-F238E27FC236}">
                <a16:creationId xmlns:a16="http://schemas.microsoft.com/office/drawing/2014/main" id="{D4015997-C596-4115-9AE9-D2B2EE20B722}"/>
              </a:ext>
            </a:extLst>
          </p:cNvPr>
          <p:cNvSpPr>
            <a:spLocks noChangeArrowheads="1"/>
          </p:cNvSpPr>
          <p:nvPr/>
        </p:nvSpPr>
        <p:spPr bwMode="auto">
          <a:xfrm>
            <a:off x="714375" y="2000250"/>
            <a:ext cx="79200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i="1">
                <a:solidFill>
                  <a:srgbClr val="3399FF"/>
                </a:solidFill>
                <a:latin typeface="Times New Roman" panose="02020603050405020304" pitchFamily="18" charset="0"/>
                <a:ea typeface="宋体" panose="02010600030101010101" pitchFamily="2" charset="-122"/>
              </a:rPr>
              <a:t>Proof </a:t>
            </a:r>
            <a:r>
              <a:rPr lang="en-US" altLang="zh-CN">
                <a:solidFill>
                  <a:srgbClr val="3399FF"/>
                </a:solidFill>
                <a:latin typeface="Times New Roman" panose="02020603050405020304" pitchFamily="18" charset="0"/>
                <a:ea typeface="宋体" panose="02010600030101010101" pitchFamily="2" charset="-122"/>
              </a:rPr>
              <a:t>:</a:t>
            </a:r>
          </a:p>
        </p:txBody>
      </p:sp>
      <p:sp>
        <p:nvSpPr>
          <p:cNvPr id="2529285" name="Rectangle 5">
            <a:extLst>
              <a:ext uri="{FF2B5EF4-FFF2-40B4-BE49-F238E27FC236}">
                <a16:creationId xmlns:a16="http://schemas.microsoft.com/office/drawing/2014/main" id="{50864A52-AEAC-45C4-B0FE-D2797CA746EA}"/>
              </a:ext>
            </a:extLst>
          </p:cNvPr>
          <p:cNvSpPr>
            <a:spLocks noChangeArrowheads="1"/>
          </p:cNvSpPr>
          <p:nvPr/>
        </p:nvSpPr>
        <p:spPr bwMode="auto">
          <a:xfrm>
            <a:off x="571500" y="3500438"/>
            <a:ext cx="792003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zh-CN" altLang="en-US">
                <a:latin typeface="Arial" panose="020B0604020202020204" pitchFamily="34"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Every vertex, except the root, is the child of an internal vertex. </a:t>
            </a:r>
          </a:p>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Since each of the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internal vertices has </a:t>
            </a:r>
            <a:r>
              <a:rPr lang="en-US" altLang="zh-CN" i="1">
                <a:latin typeface="Times New Roman" panose="02020603050405020304" pitchFamily="18" charset="0"/>
                <a:ea typeface="宋体" panose="02010600030101010101" pitchFamily="2" charset="-122"/>
              </a:rPr>
              <a:t>m</a:t>
            </a:r>
            <a:r>
              <a:rPr lang="en-US" altLang="zh-CN">
                <a:latin typeface="Times New Roman" panose="02020603050405020304" pitchFamily="18" charset="0"/>
                <a:ea typeface="宋体" panose="02010600030101010101" pitchFamily="2" charset="-122"/>
              </a:rPr>
              <a:t> children, there are </a:t>
            </a:r>
            <a:r>
              <a:rPr lang="en-US" altLang="zh-CN" i="1">
                <a:latin typeface="Times New Roman" panose="02020603050405020304" pitchFamily="18" charset="0"/>
                <a:ea typeface="宋体" panose="02010600030101010101" pitchFamily="2" charset="-122"/>
              </a:rPr>
              <a:t>mi</a:t>
            </a:r>
            <a:r>
              <a:rPr lang="en-US" altLang="zh-CN">
                <a:latin typeface="Times New Roman" panose="02020603050405020304" pitchFamily="18" charset="0"/>
                <a:ea typeface="宋体" panose="02010600030101010101" pitchFamily="2" charset="-122"/>
              </a:rPr>
              <a:t> vertices in the tree other than the root. </a:t>
            </a:r>
          </a:p>
          <a:p>
            <a:pPr>
              <a:spcBef>
                <a:spcPct val="2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    Therefore, the tree contains </a:t>
            </a:r>
            <a:r>
              <a:rPr lang="en-US" altLang="zh-CN" i="1">
                <a:latin typeface="Times New Roman" panose="02020603050405020304" pitchFamily="18" charset="0"/>
                <a:ea typeface="宋体" panose="02010600030101010101" pitchFamily="2" charset="-122"/>
              </a:rPr>
              <a:t>n=mi+</a:t>
            </a:r>
            <a:r>
              <a:rPr lang="en-US" altLang="zh-CN">
                <a:latin typeface="Times New Roman" panose="02020603050405020304" pitchFamily="18" charset="0"/>
                <a:ea typeface="宋体" panose="02010600030101010101" pitchFamily="2" charset="-122"/>
              </a:rPr>
              <a:t>1 vertices.</a:t>
            </a:r>
          </a:p>
        </p:txBody>
      </p:sp>
      <p:sp>
        <p:nvSpPr>
          <p:cNvPr id="63495" name="Text Box 6">
            <a:extLst>
              <a:ext uri="{FF2B5EF4-FFF2-40B4-BE49-F238E27FC236}">
                <a16:creationId xmlns:a16="http://schemas.microsoft.com/office/drawing/2014/main" id="{19E8847B-60E3-4BC6-B036-6D16BE63B986}"/>
              </a:ext>
            </a:extLst>
          </p:cNvPr>
          <p:cNvSpPr txBox="1">
            <a:spLocks noChangeArrowheads="1"/>
          </p:cNvSpPr>
          <p:nvPr/>
        </p:nvSpPr>
        <p:spPr bwMode="auto">
          <a:xfrm>
            <a:off x="5867400" y="27813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endParaRPr lang="zh-CN" altLang="en-US">
              <a:latin typeface="Arial" panose="020B0604020202020204" pitchFamily="34" charset="0"/>
              <a:ea typeface="宋体" panose="02010600030101010101" pitchFamily="2" charset="-122"/>
            </a:endParaRPr>
          </a:p>
        </p:txBody>
      </p:sp>
      <p:grpSp>
        <p:nvGrpSpPr>
          <p:cNvPr id="2" name="Group 7">
            <a:extLst>
              <a:ext uri="{FF2B5EF4-FFF2-40B4-BE49-F238E27FC236}">
                <a16:creationId xmlns:a16="http://schemas.microsoft.com/office/drawing/2014/main" id="{A394F6D6-3005-4EAA-84AA-10F1A6FB4CBC}"/>
              </a:ext>
            </a:extLst>
          </p:cNvPr>
          <p:cNvGrpSpPr>
            <a:grpSpLocks/>
          </p:cNvGrpSpPr>
          <p:nvPr/>
        </p:nvGrpSpPr>
        <p:grpSpPr bwMode="auto">
          <a:xfrm>
            <a:off x="4429125" y="1714500"/>
            <a:ext cx="2009775" cy="1447800"/>
            <a:chOff x="1746" y="1797"/>
            <a:chExt cx="1266" cy="912"/>
          </a:xfrm>
        </p:grpSpPr>
        <p:sp>
          <p:nvSpPr>
            <p:cNvPr id="63497" name="Oval 8">
              <a:extLst>
                <a:ext uri="{FF2B5EF4-FFF2-40B4-BE49-F238E27FC236}">
                  <a16:creationId xmlns:a16="http://schemas.microsoft.com/office/drawing/2014/main" id="{9F142564-7D69-460F-AF38-ADACA98E861A}"/>
                </a:ext>
              </a:extLst>
            </p:cNvPr>
            <p:cNvSpPr>
              <a:spLocks noChangeArrowheads="1"/>
            </p:cNvSpPr>
            <p:nvPr/>
          </p:nvSpPr>
          <p:spPr bwMode="auto">
            <a:xfrm>
              <a:off x="1987" y="2209"/>
              <a:ext cx="87"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498" name="Line 9">
              <a:extLst>
                <a:ext uri="{FF2B5EF4-FFF2-40B4-BE49-F238E27FC236}">
                  <a16:creationId xmlns:a16="http://schemas.microsoft.com/office/drawing/2014/main" id="{0ED599AF-9B47-460F-8460-BE48CB070E89}"/>
                </a:ext>
              </a:extLst>
            </p:cNvPr>
            <p:cNvSpPr>
              <a:spLocks noChangeShapeType="1"/>
            </p:cNvSpPr>
            <p:nvPr/>
          </p:nvSpPr>
          <p:spPr bwMode="auto">
            <a:xfrm>
              <a:off x="2064" y="2296"/>
              <a:ext cx="136" cy="3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9" name="Oval 10">
              <a:extLst>
                <a:ext uri="{FF2B5EF4-FFF2-40B4-BE49-F238E27FC236}">
                  <a16:creationId xmlns:a16="http://schemas.microsoft.com/office/drawing/2014/main" id="{49840DEC-DB2C-452D-BFAF-9954C2A03322}"/>
                </a:ext>
              </a:extLst>
            </p:cNvPr>
            <p:cNvSpPr>
              <a:spLocks noChangeArrowheads="1"/>
            </p:cNvSpPr>
            <p:nvPr/>
          </p:nvSpPr>
          <p:spPr bwMode="auto">
            <a:xfrm>
              <a:off x="2154" y="2614"/>
              <a:ext cx="87"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500" name="Oval 11">
              <a:extLst>
                <a:ext uri="{FF2B5EF4-FFF2-40B4-BE49-F238E27FC236}">
                  <a16:creationId xmlns:a16="http://schemas.microsoft.com/office/drawing/2014/main" id="{FE9B50DF-EC70-40C5-AD61-E9AD23C47EF7}"/>
                </a:ext>
              </a:extLst>
            </p:cNvPr>
            <p:cNvSpPr>
              <a:spLocks noChangeArrowheads="1"/>
            </p:cNvSpPr>
            <p:nvPr/>
          </p:nvSpPr>
          <p:spPr bwMode="auto">
            <a:xfrm>
              <a:off x="2338" y="1797"/>
              <a:ext cx="88"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501" name="Oval 12">
              <a:extLst>
                <a:ext uri="{FF2B5EF4-FFF2-40B4-BE49-F238E27FC236}">
                  <a16:creationId xmlns:a16="http://schemas.microsoft.com/office/drawing/2014/main" id="{8BC32ABE-2C87-4A95-B5E3-CC107A3FD775}"/>
                </a:ext>
              </a:extLst>
            </p:cNvPr>
            <p:cNvSpPr>
              <a:spLocks noChangeArrowheads="1"/>
            </p:cNvSpPr>
            <p:nvPr/>
          </p:nvSpPr>
          <p:spPr bwMode="auto">
            <a:xfrm flipV="1">
              <a:off x="2472" y="2614"/>
              <a:ext cx="88" cy="95"/>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502" name="Line 13">
              <a:extLst>
                <a:ext uri="{FF2B5EF4-FFF2-40B4-BE49-F238E27FC236}">
                  <a16:creationId xmlns:a16="http://schemas.microsoft.com/office/drawing/2014/main" id="{656E4A37-CD91-454E-AA2E-0A752B652FAF}"/>
                </a:ext>
              </a:extLst>
            </p:cNvPr>
            <p:cNvSpPr>
              <a:spLocks noChangeShapeType="1"/>
            </p:cNvSpPr>
            <p:nvPr/>
          </p:nvSpPr>
          <p:spPr bwMode="auto">
            <a:xfrm flipV="1">
              <a:off x="2517" y="2296"/>
              <a:ext cx="182" cy="3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Oval 14">
              <a:extLst>
                <a:ext uri="{FF2B5EF4-FFF2-40B4-BE49-F238E27FC236}">
                  <a16:creationId xmlns:a16="http://schemas.microsoft.com/office/drawing/2014/main" id="{CFF5BBEA-EFF3-4CF8-BD59-63085C6C1AE2}"/>
                </a:ext>
              </a:extLst>
            </p:cNvPr>
            <p:cNvSpPr>
              <a:spLocks noChangeArrowheads="1"/>
            </p:cNvSpPr>
            <p:nvPr/>
          </p:nvSpPr>
          <p:spPr bwMode="auto">
            <a:xfrm flipV="1">
              <a:off x="2660" y="2209"/>
              <a:ext cx="88" cy="95"/>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504" name="Line 15">
              <a:extLst>
                <a:ext uri="{FF2B5EF4-FFF2-40B4-BE49-F238E27FC236}">
                  <a16:creationId xmlns:a16="http://schemas.microsoft.com/office/drawing/2014/main" id="{571BA498-EA67-4C12-A354-C8E18C4050DA}"/>
                </a:ext>
              </a:extLst>
            </p:cNvPr>
            <p:cNvSpPr>
              <a:spLocks noChangeShapeType="1"/>
            </p:cNvSpPr>
            <p:nvPr/>
          </p:nvSpPr>
          <p:spPr bwMode="auto">
            <a:xfrm>
              <a:off x="2397" y="1860"/>
              <a:ext cx="292" cy="3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5" name="Line 16">
              <a:extLst>
                <a:ext uri="{FF2B5EF4-FFF2-40B4-BE49-F238E27FC236}">
                  <a16:creationId xmlns:a16="http://schemas.microsoft.com/office/drawing/2014/main" id="{C5D6B868-172A-4B27-B1FE-FE3B7D35C4AB}"/>
                </a:ext>
              </a:extLst>
            </p:cNvPr>
            <p:cNvSpPr>
              <a:spLocks noChangeShapeType="1"/>
            </p:cNvSpPr>
            <p:nvPr/>
          </p:nvSpPr>
          <p:spPr bwMode="auto">
            <a:xfrm flipH="1">
              <a:off x="2045" y="1860"/>
              <a:ext cx="322" cy="4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6" name="Line 17">
              <a:extLst>
                <a:ext uri="{FF2B5EF4-FFF2-40B4-BE49-F238E27FC236}">
                  <a16:creationId xmlns:a16="http://schemas.microsoft.com/office/drawing/2014/main" id="{B476E981-31D6-4E2A-8776-BD2C8DB423BE}"/>
                </a:ext>
              </a:extLst>
            </p:cNvPr>
            <p:cNvSpPr>
              <a:spLocks noChangeShapeType="1"/>
            </p:cNvSpPr>
            <p:nvPr/>
          </p:nvSpPr>
          <p:spPr bwMode="auto">
            <a:xfrm rot="2112640">
              <a:off x="1901" y="2275"/>
              <a:ext cx="0" cy="3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Oval 18">
              <a:extLst>
                <a:ext uri="{FF2B5EF4-FFF2-40B4-BE49-F238E27FC236}">
                  <a16:creationId xmlns:a16="http://schemas.microsoft.com/office/drawing/2014/main" id="{77A40AA9-0B68-4016-AEFF-A1BD5D4205AE}"/>
                </a:ext>
              </a:extLst>
            </p:cNvPr>
            <p:cNvSpPr>
              <a:spLocks noChangeArrowheads="1"/>
            </p:cNvSpPr>
            <p:nvPr/>
          </p:nvSpPr>
          <p:spPr bwMode="auto">
            <a:xfrm rot="2112640">
              <a:off x="1746" y="2599"/>
              <a:ext cx="88" cy="107"/>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63508" name="Line 19">
              <a:extLst>
                <a:ext uri="{FF2B5EF4-FFF2-40B4-BE49-F238E27FC236}">
                  <a16:creationId xmlns:a16="http://schemas.microsoft.com/office/drawing/2014/main" id="{57A3C757-4111-42BF-8F15-DE8F598FE846}"/>
                </a:ext>
              </a:extLst>
            </p:cNvPr>
            <p:cNvSpPr>
              <a:spLocks noChangeShapeType="1"/>
            </p:cNvSpPr>
            <p:nvPr/>
          </p:nvSpPr>
          <p:spPr bwMode="auto">
            <a:xfrm rot="19487360" flipH="1">
              <a:off x="2849" y="2259"/>
              <a:ext cx="0" cy="3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Oval 20">
              <a:extLst>
                <a:ext uri="{FF2B5EF4-FFF2-40B4-BE49-F238E27FC236}">
                  <a16:creationId xmlns:a16="http://schemas.microsoft.com/office/drawing/2014/main" id="{7039D205-6BA6-47A0-86F1-3932BE94644E}"/>
                </a:ext>
              </a:extLst>
            </p:cNvPr>
            <p:cNvSpPr>
              <a:spLocks noChangeArrowheads="1"/>
            </p:cNvSpPr>
            <p:nvPr/>
          </p:nvSpPr>
          <p:spPr bwMode="auto">
            <a:xfrm rot="19487360" flipH="1">
              <a:off x="2933" y="2593"/>
              <a:ext cx="79" cy="9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29282"/>
                                        </p:tgtEl>
                                        <p:attrNameLst>
                                          <p:attrName>style.visibility</p:attrName>
                                        </p:attrNameLst>
                                      </p:cBhvr>
                                      <p:to>
                                        <p:strVal val="visible"/>
                                      </p:to>
                                    </p:set>
                                    <p:animEffect transition="in" filter="wipe(left)">
                                      <p:cBhvr>
                                        <p:cTn id="7" dur="500"/>
                                        <p:tgtEl>
                                          <p:spTgt spid="2529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283">
                                            <p:txEl>
                                              <p:pRg st="0" end="0"/>
                                            </p:txEl>
                                          </p:spTgt>
                                        </p:tgtEl>
                                        <p:attrNameLst>
                                          <p:attrName>style.visibility</p:attrName>
                                        </p:attrNameLst>
                                      </p:cBhvr>
                                      <p:to>
                                        <p:strVal val="visible"/>
                                      </p:to>
                                    </p:set>
                                    <p:animEffect transition="in" filter="wipe(left)">
                                      <p:cBhvr>
                                        <p:cTn id="12" dur="500"/>
                                        <p:tgtEl>
                                          <p:spTgt spid="25292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9284">
                                            <p:txEl>
                                              <p:pRg st="0" end="0"/>
                                            </p:txEl>
                                          </p:spTgt>
                                        </p:tgtEl>
                                        <p:attrNameLst>
                                          <p:attrName>style.visibility</p:attrName>
                                        </p:attrNameLst>
                                      </p:cBhvr>
                                      <p:to>
                                        <p:strVal val="visible"/>
                                      </p:to>
                                    </p:set>
                                    <p:animEffect transition="in" filter="wipe(left)">
                                      <p:cBhvr>
                                        <p:cTn id="17" dur="500"/>
                                        <p:tgtEl>
                                          <p:spTgt spid="252928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29285">
                                            <p:txEl>
                                              <p:pRg st="0" end="0"/>
                                            </p:txEl>
                                          </p:spTgt>
                                        </p:tgtEl>
                                        <p:attrNameLst>
                                          <p:attrName>style.visibility</p:attrName>
                                        </p:attrNameLst>
                                      </p:cBhvr>
                                      <p:to>
                                        <p:strVal val="visible"/>
                                      </p:to>
                                    </p:set>
                                    <p:animEffect transition="in" filter="wipe(left)">
                                      <p:cBhvr>
                                        <p:cTn id="28" dur="500"/>
                                        <p:tgtEl>
                                          <p:spTgt spid="2529285">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29285">
                                            <p:txEl>
                                              <p:pRg st="1" end="1"/>
                                            </p:txEl>
                                          </p:spTgt>
                                        </p:tgtEl>
                                        <p:attrNameLst>
                                          <p:attrName>style.visibility</p:attrName>
                                        </p:attrNameLst>
                                      </p:cBhvr>
                                      <p:to>
                                        <p:strVal val="visible"/>
                                      </p:to>
                                    </p:set>
                                    <p:animEffect transition="in" filter="wipe(left)">
                                      <p:cBhvr>
                                        <p:cTn id="33" dur="500"/>
                                        <p:tgtEl>
                                          <p:spTgt spid="2529285">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529285">
                                            <p:txEl>
                                              <p:pRg st="2" end="2"/>
                                            </p:txEl>
                                          </p:spTgt>
                                        </p:tgtEl>
                                        <p:attrNameLst>
                                          <p:attrName>style.visibility</p:attrName>
                                        </p:attrNameLst>
                                      </p:cBhvr>
                                      <p:to>
                                        <p:strVal val="visible"/>
                                      </p:to>
                                    </p:set>
                                    <p:animEffect transition="in" filter="wipe(left)">
                                      <p:cBhvr>
                                        <p:cTn id="38" dur="500"/>
                                        <p:tgtEl>
                                          <p:spTgt spid="25292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282" grpId="0"/>
      <p:bldP spid="2529283" grpId="0" build="p"/>
      <p:bldP spid="2529284" grpId="0" build="p"/>
      <p:bldP spid="252928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293E4817-D09F-4F26-A2A1-20FCA75B2E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DB0F5AB-0F80-48BA-8AF2-203331263490}" type="slidenum">
              <a:rPr lang="zh-CN" altLang="en-US" sz="1400" b="0" smtClean="0">
                <a:latin typeface="Arial" panose="020B0604020202020204" pitchFamily="34" charset="0"/>
                <a:ea typeface="宋体" panose="02010600030101010101" pitchFamily="2" charset="-122"/>
              </a:rPr>
              <a:pPr/>
              <a:t>31</a:t>
            </a:fld>
            <a:endParaRPr lang="en-US" altLang="zh-CN" sz="1400" b="0">
              <a:latin typeface="Arial" panose="020B0604020202020204" pitchFamily="34" charset="0"/>
              <a:ea typeface="宋体" panose="02010600030101010101" pitchFamily="2" charset="-122"/>
            </a:endParaRPr>
          </a:p>
        </p:txBody>
      </p:sp>
      <p:sp>
        <p:nvSpPr>
          <p:cNvPr id="2531330" name="Rectangle 2">
            <a:extLst>
              <a:ext uri="{FF2B5EF4-FFF2-40B4-BE49-F238E27FC236}">
                <a16:creationId xmlns:a16="http://schemas.microsoft.com/office/drawing/2014/main" id="{EF03B711-99EF-4B12-B6A5-46A95914C83D}"/>
              </a:ext>
            </a:extLst>
          </p:cNvPr>
          <p:cNvSpPr>
            <a:spLocks noGrp="1" noChangeArrowheads="1"/>
          </p:cNvSpPr>
          <p:nvPr>
            <p:ph type="title"/>
          </p:nvPr>
        </p:nvSpPr>
        <p:spPr bwMode="auto">
          <a:xfrm>
            <a:off x="500063" y="500063"/>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2531331" name="Rectangle 3">
            <a:extLst>
              <a:ext uri="{FF2B5EF4-FFF2-40B4-BE49-F238E27FC236}">
                <a16:creationId xmlns:a16="http://schemas.microsoft.com/office/drawing/2014/main" id="{96E28E07-DB8A-4E95-B863-5659645565FA}"/>
              </a:ext>
            </a:extLst>
          </p:cNvPr>
          <p:cNvSpPr>
            <a:spLocks noGrp="1" noChangeArrowheads="1"/>
          </p:cNvSpPr>
          <p:nvPr>
            <p:ph type="body" idx="1"/>
          </p:nvPr>
        </p:nvSpPr>
        <p:spPr bwMode="auto">
          <a:xfrm>
            <a:off x="428625" y="1000125"/>
            <a:ext cx="8362950" cy="4103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 Theorem 4】</a:t>
            </a:r>
            <a:r>
              <a:rPr lang="en-US" altLang="zh-CN" sz="2400">
                <a:latin typeface="Times New Roman" panose="02020603050405020304" pitchFamily="18" charset="0"/>
                <a:ea typeface="宋体" panose="02010600030101010101" pitchFamily="2" charset="-122"/>
                <a:sym typeface="cajcd fnta1" pitchFamily="18" charset="2"/>
              </a:rPr>
              <a:t> </a:t>
            </a:r>
            <a:r>
              <a:rPr lang="en-US" altLang="zh-CN" sz="2400" b="1">
                <a:latin typeface="Times New Roman" panose="02020603050405020304" pitchFamily="18" charset="0"/>
                <a:ea typeface="宋体" panose="02010600030101010101" pitchFamily="2" charset="-122"/>
              </a:rPr>
              <a:t>A full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with</a:t>
            </a:r>
          </a:p>
          <a:p>
            <a:pPr lvl="1"/>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 vertices has </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 internal vertices and </a:t>
            </a:r>
            <a:r>
              <a:rPr lang="en-US" altLang="zh-CN" sz="2400" b="1" i="1">
                <a:latin typeface="Times New Roman" panose="02020603050405020304" pitchFamily="18" charset="0"/>
                <a:ea typeface="宋体" panose="02010600030101010101" pitchFamily="2" charset="-122"/>
              </a:rPr>
              <a:t>l</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 leaves</a:t>
            </a:r>
          </a:p>
          <a:p>
            <a:pPr lvl="1"/>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 internal vertices has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mi</a:t>
            </a:r>
            <a:r>
              <a:rPr lang="en-US" altLang="zh-CN" sz="2400" b="1">
                <a:latin typeface="Times New Roman" panose="02020603050405020304" pitchFamily="18" charset="0"/>
                <a:ea typeface="宋体" panose="02010600030101010101" pitchFamily="2" charset="-122"/>
              </a:rPr>
              <a:t>+1 vertices and </a:t>
            </a:r>
            <a:r>
              <a:rPr lang="en-US" altLang="zh-CN" sz="2400" b="1" i="1">
                <a:latin typeface="Times New Roman" panose="02020603050405020304" pitchFamily="18" charset="0"/>
                <a:ea typeface="宋体" panose="02010600030101010101" pitchFamily="2" charset="-122"/>
              </a:rPr>
              <a:t>l</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+1 leaves</a:t>
            </a:r>
          </a:p>
          <a:p>
            <a:pPr lvl="1"/>
            <a:r>
              <a:rPr lang="en-US" altLang="zh-CN" sz="2400" b="1" i="1">
                <a:latin typeface="Times New Roman" panose="02020603050405020304" pitchFamily="18" charset="0"/>
                <a:ea typeface="宋体" panose="02010600030101010101" pitchFamily="2" charset="-122"/>
              </a:rPr>
              <a:t>l</a:t>
            </a:r>
            <a:r>
              <a:rPr lang="en-US" altLang="zh-CN" sz="2400" b="1">
                <a:latin typeface="Times New Roman" panose="02020603050405020304" pitchFamily="18" charset="0"/>
                <a:ea typeface="宋体" panose="02010600030101010101" pitchFamily="2" charset="-122"/>
              </a:rPr>
              <a:t> leaves has </a:t>
            </a:r>
            <a:r>
              <a:rPr lang="en-US" altLang="zh-CN" sz="2400" b="1" i="1">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ml</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-1) vertices and </a:t>
            </a: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l</a:t>
            </a: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-1) internal vertices</a:t>
            </a:r>
            <a:endParaRPr lang="en-US" altLang="zh-CN" sz="2400" b="1">
              <a:solidFill>
                <a:srgbClr val="003399"/>
              </a:solidFill>
              <a:latin typeface="Times New Roman" panose="02020603050405020304" pitchFamily="18" charset="0"/>
              <a:ea typeface="宋体" panose="02010600030101010101" pitchFamily="2" charset="-122"/>
            </a:endParaRPr>
          </a:p>
          <a:p>
            <a:pPr>
              <a:spcBef>
                <a:spcPct val="0"/>
              </a:spcBef>
              <a:buFont typeface="Monotype Sorts" pitchFamily="2" charset="2"/>
              <a:buNone/>
            </a:pPr>
            <a:r>
              <a:rPr lang="en-US" altLang="zh-CN" sz="2400" b="1" i="1">
                <a:solidFill>
                  <a:srgbClr val="3366FF"/>
                </a:solidFill>
                <a:latin typeface="Times New Roman" panose="02020603050405020304" pitchFamily="18" charset="0"/>
                <a:ea typeface="宋体" panose="02010600030101010101" pitchFamily="2" charset="-122"/>
              </a:rPr>
              <a:t>Proof:</a:t>
            </a:r>
            <a:r>
              <a:rPr lang="en-US" altLang="zh-CN" sz="2800" b="1">
                <a:solidFill>
                  <a:srgbClr val="003399"/>
                </a:solidFill>
                <a:latin typeface="Times New Roman" panose="02020603050405020304" pitchFamily="18" charset="0"/>
                <a:ea typeface="宋体" panose="02010600030101010101" pitchFamily="2" charset="-122"/>
              </a:rPr>
              <a:t>  </a:t>
            </a:r>
          </a:p>
          <a:p>
            <a:pPr>
              <a:spcBef>
                <a:spcPct val="0"/>
              </a:spcBef>
              <a:buFont typeface="Monotype Sorts" pitchFamily="2" charset="2"/>
              <a:buNone/>
            </a:pPr>
            <a:r>
              <a:rPr lang="en-US" altLang="zh-CN" sz="2800" b="1" i="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n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mi </a:t>
            </a:r>
            <a:r>
              <a:rPr lang="en-US" altLang="zh-CN" sz="2400" b="1">
                <a:latin typeface="Times New Roman" panose="02020603050405020304" pitchFamily="18" charset="0"/>
                <a:ea typeface="宋体" panose="02010600030101010101" pitchFamily="2" charset="-122"/>
              </a:rPr>
              <a:t>+ 1</a:t>
            </a:r>
          </a:p>
          <a:p>
            <a:pPr>
              <a:spcBef>
                <a:spcPct val="0"/>
              </a:spcBef>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n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i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l</a:t>
            </a:r>
          </a:p>
        </p:txBody>
      </p:sp>
      <p:sp>
        <p:nvSpPr>
          <p:cNvPr id="2531332" name="Rectangle 4">
            <a:extLst>
              <a:ext uri="{FF2B5EF4-FFF2-40B4-BE49-F238E27FC236}">
                <a16:creationId xmlns:a16="http://schemas.microsoft.com/office/drawing/2014/main" id="{50965060-FCEA-4AA3-AD5A-AB8BE7393750}"/>
              </a:ext>
            </a:extLst>
          </p:cNvPr>
          <p:cNvSpPr>
            <a:spLocks noChangeArrowheads="1"/>
          </p:cNvSpPr>
          <p:nvPr/>
        </p:nvSpPr>
        <p:spPr bwMode="auto">
          <a:xfrm>
            <a:off x="571500" y="5000625"/>
            <a:ext cx="79200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100000"/>
              </a:spcBef>
              <a:buClr>
                <a:schemeClr val="tx2"/>
              </a:buClr>
              <a:buSzPct val="75000"/>
              <a:buFont typeface="Monotype Sorts" pitchFamily="2" charset="2"/>
              <a:buNone/>
            </a:pPr>
            <a:r>
              <a:rPr lang="en-US" altLang="zh-CN">
                <a:solidFill>
                  <a:srgbClr val="FF3300"/>
                </a:solidFill>
                <a:latin typeface="Arial" panose="020B0604020202020204" pitchFamily="34" charset="0"/>
                <a:ea typeface="宋体" panose="02010600030101010101" pitchFamily="2" charset="-122"/>
              </a:rPr>
              <a:t>Note:</a:t>
            </a:r>
          </a:p>
          <a:p>
            <a:pPr>
              <a:buClr>
                <a:schemeClr val="tx2"/>
              </a:buClr>
              <a:buSzPct val="75000"/>
              <a:buFont typeface="Monotype Sorts" pitchFamily="2" charset="2"/>
              <a:buNone/>
            </a:pPr>
            <a:r>
              <a:rPr lang="en-US" altLang="zh-CN">
                <a:latin typeface="Arial" panose="020B0604020202020204" pitchFamily="34"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For a full binary tree, </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+1, </a:t>
            </a:r>
            <a:r>
              <a:rPr lang="en-US" altLang="zh-CN" i="1">
                <a:latin typeface="Times New Roman" panose="02020603050405020304" pitchFamily="18" charset="0"/>
                <a:ea typeface="宋体" panose="02010600030101010101" pitchFamily="2" charset="-122"/>
              </a:rPr>
              <a:t>e </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v </a:t>
            </a:r>
            <a:r>
              <a:rPr lang="en-US" altLang="zh-CN">
                <a:latin typeface="Times New Roman" panose="02020603050405020304" pitchFamily="18" charset="0"/>
                <a:ea typeface="宋体" panose="02010600030101010101" pitchFamily="2" charset="-122"/>
              </a:rPr>
              <a:t>- 1.</a:t>
            </a:r>
          </a:p>
        </p:txBody>
      </p:sp>
      <p:sp>
        <p:nvSpPr>
          <p:cNvPr id="2531333" name="Line 5">
            <a:extLst>
              <a:ext uri="{FF2B5EF4-FFF2-40B4-BE49-F238E27FC236}">
                <a16:creationId xmlns:a16="http://schemas.microsoft.com/office/drawing/2014/main" id="{79BD7E4E-C7D3-4BE9-A177-6D4C1BDDEC82}"/>
              </a:ext>
            </a:extLst>
          </p:cNvPr>
          <p:cNvSpPr>
            <a:spLocks noChangeShapeType="1"/>
          </p:cNvSpPr>
          <p:nvPr/>
        </p:nvSpPr>
        <p:spPr bwMode="auto">
          <a:xfrm>
            <a:off x="6786563" y="2714625"/>
            <a:ext cx="13684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31330"/>
                                        </p:tgtEl>
                                        <p:attrNameLst>
                                          <p:attrName>style.visibility</p:attrName>
                                        </p:attrNameLst>
                                      </p:cBhvr>
                                      <p:to>
                                        <p:strVal val="visible"/>
                                      </p:to>
                                    </p:set>
                                    <p:animEffect transition="in" filter="wipe(left)">
                                      <p:cBhvr>
                                        <p:cTn id="7" dur="500"/>
                                        <p:tgtEl>
                                          <p:spTgt spid="2531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1331">
                                            <p:txEl>
                                              <p:pRg st="0" end="0"/>
                                            </p:txEl>
                                          </p:spTgt>
                                        </p:tgtEl>
                                        <p:attrNameLst>
                                          <p:attrName>style.visibility</p:attrName>
                                        </p:attrNameLst>
                                      </p:cBhvr>
                                      <p:to>
                                        <p:strVal val="visible"/>
                                      </p:to>
                                    </p:set>
                                    <p:animEffect transition="in" filter="wipe(left)">
                                      <p:cBhvr>
                                        <p:cTn id="12" dur="500"/>
                                        <p:tgtEl>
                                          <p:spTgt spid="25313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1331">
                                            <p:txEl>
                                              <p:pRg st="1" end="1"/>
                                            </p:txEl>
                                          </p:spTgt>
                                        </p:tgtEl>
                                        <p:attrNameLst>
                                          <p:attrName>style.visibility</p:attrName>
                                        </p:attrNameLst>
                                      </p:cBhvr>
                                      <p:to>
                                        <p:strVal val="visible"/>
                                      </p:to>
                                    </p:set>
                                    <p:animEffect transition="in" filter="wipe(left)">
                                      <p:cBhvr>
                                        <p:cTn id="17" dur="500"/>
                                        <p:tgtEl>
                                          <p:spTgt spid="25313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31331">
                                            <p:txEl>
                                              <p:pRg st="2" end="2"/>
                                            </p:txEl>
                                          </p:spTgt>
                                        </p:tgtEl>
                                        <p:attrNameLst>
                                          <p:attrName>style.visibility</p:attrName>
                                        </p:attrNameLst>
                                      </p:cBhvr>
                                      <p:to>
                                        <p:strVal val="visible"/>
                                      </p:to>
                                    </p:set>
                                    <p:animEffect transition="in" filter="wipe(left)">
                                      <p:cBhvr>
                                        <p:cTn id="22" dur="500"/>
                                        <p:tgtEl>
                                          <p:spTgt spid="25313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1331">
                                            <p:txEl>
                                              <p:pRg st="3" end="3"/>
                                            </p:txEl>
                                          </p:spTgt>
                                        </p:tgtEl>
                                        <p:attrNameLst>
                                          <p:attrName>style.visibility</p:attrName>
                                        </p:attrNameLst>
                                      </p:cBhvr>
                                      <p:to>
                                        <p:strVal val="visible"/>
                                      </p:to>
                                    </p:set>
                                    <p:animEffect transition="in" filter="wipe(left)">
                                      <p:cBhvr>
                                        <p:cTn id="27" dur="500"/>
                                        <p:tgtEl>
                                          <p:spTgt spid="25313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31331">
                                            <p:txEl>
                                              <p:pRg st="4" end="4"/>
                                            </p:txEl>
                                          </p:spTgt>
                                        </p:tgtEl>
                                        <p:attrNameLst>
                                          <p:attrName>style.visibility</p:attrName>
                                        </p:attrNameLst>
                                      </p:cBhvr>
                                      <p:to>
                                        <p:strVal val="visible"/>
                                      </p:to>
                                    </p:set>
                                    <p:animEffect transition="in" filter="wipe(left)">
                                      <p:cBhvr>
                                        <p:cTn id="32" dur="500"/>
                                        <p:tgtEl>
                                          <p:spTgt spid="253133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31331">
                                            <p:txEl>
                                              <p:pRg st="5" end="5"/>
                                            </p:txEl>
                                          </p:spTgt>
                                        </p:tgtEl>
                                        <p:attrNameLst>
                                          <p:attrName>style.visibility</p:attrName>
                                        </p:attrNameLst>
                                      </p:cBhvr>
                                      <p:to>
                                        <p:strVal val="visible"/>
                                      </p:to>
                                    </p:set>
                                    <p:animEffect transition="in" filter="wipe(left)">
                                      <p:cBhvr>
                                        <p:cTn id="37" dur="500"/>
                                        <p:tgtEl>
                                          <p:spTgt spid="253133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31331">
                                            <p:txEl>
                                              <p:pRg st="6" end="6"/>
                                            </p:txEl>
                                          </p:spTgt>
                                        </p:tgtEl>
                                        <p:attrNameLst>
                                          <p:attrName>style.visibility</p:attrName>
                                        </p:attrNameLst>
                                      </p:cBhvr>
                                      <p:to>
                                        <p:strVal val="visible"/>
                                      </p:to>
                                    </p:set>
                                    <p:animEffect transition="in" filter="wipe(left)">
                                      <p:cBhvr>
                                        <p:cTn id="42" dur="500"/>
                                        <p:tgtEl>
                                          <p:spTgt spid="253133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531333"/>
                                        </p:tgtEl>
                                        <p:attrNameLst>
                                          <p:attrName>style.visibility</p:attrName>
                                        </p:attrNameLst>
                                      </p:cBhvr>
                                      <p:to>
                                        <p:strVal val="visible"/>
                                      </p:to>
                                    </p:set>
                                    <p:animEffect transition="in" filter="wipe(left)">
                                      <p:cBhvr>
                                        <p:cTn id="47" dur="500"/>
                                        <p:tgtEl>
                                          <p:spTgt spid="25313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31332">
                                            <p:txEl>
                                              <p:pRg st="0" end="0"/>
                                            </p:txEl>
                                          </p:spTgt>
                                        </p:tgtEl>
                                        <p:attrNameLst>
                                          <p:attrName>style.visibility</p:attrName>
                                        </p:attrNameLst>
                                      </p:cBhvr>
                                      <p:to>
                                        <p:strVal val="visible"/>
                                      </p:to>
                                    </p:set>
                                    <p:animEffect transition="in" filter="wipe(left)">
                                      <p:cBhvr>
                                        <p:cTn id="52" dur="500"/>
                                        <p:tgtEl>
                                          <p:spTgt spid="253133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31332">
                                            <p:txEl>
                                              <p:pRg st="1" end="1"/>
                                            </p:txEl>
                                          </p:spTgt>
                                        </p:tgtEl>
                                        <p:attrNameLst>
                                          <p:attrName>style.visibility</p:attrName>
                                        </p:attrNameLst>
                                      </p:cBhvr>
                                      <p:to>
                                        <p:strVal val="visible"/>
                                      </p:to>
                                    </p:set>
                                    <p:animEffect transition="in" filter="wipe(left)">
                                      <p:cBhvr>
                                        <p:cTn id="57" dur="500"/>
                                        <p:tgtEl>
                                          <p:spTgt spid="25313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1330" grpId="0"/>
      <p:bldP spid="2531331" grpId="0" build="p" bldLvl="5"/>
      <p:bldP spid="253133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497766AE-93EF-462C-9012-13E6E5082E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9D1771F-7445-4E1B-A634-2A4C3A4EFD2C}" type="slidenum">
              <a:rPr lang="zh-CN" altLang="en-US" sz="1400" b="0" smtClean="0">
                <a:latin typeface="Arial" panose="020B0604020202020204" pitchFamily="34" charset="0"/>
                <a:ea typeface="宋体" panose="02010600030101010101" pitchFamily="2" charset="-122"/>
              </a:rPr>
              <a:pPr/>
              <a:t>32</a:t>
            </a:fld>
            <a:endParaRPr lang="en-US" altLang="zh-CN" sz="1400" b="0">
              <a:latin typeface="Arial" panose="020B0604020202020204" pitchFamily="34" charset="0"/>
              <a:ea typeface="宋体" panose="02010600030101010101" pitchFamily="2" charset="-122"/>
            </a:endParaRPr>
          </a:p>
        </p:txBody>
      </p:sp>
      <p:sp>
        <p:nvSpPr>
          <p:cNvPr id="2533379" name="Rectangle 3">
            <a:extLst>
              <a:ext uri="{FF2B5EF4-FFF2-40B4-BE49-F238E27FC236}">
                <a16:creationId xmlns:a16="http://schemas.microsoft.com/office/drawing/2014/main" id="{A1D0292C-DA90-43C7-885D-173752266015}"/>
              </a:ext>
            </a:extLst>
          </p:cNvPr>
          <p:cNvSpPr>
            <a:spLocks noGrp="1" noChangeArrowheads="1"/>
          </p:cNvSpPr>
          <p:nvPr>
            <p:ph type="body" idx="1"/>
          </p:nvPr>
        </p:nvSpPr>
        <p:spPr bwMode="auto">
          <a:xfrm>
            <a:off x="539750" y="500063"/>
            <a:ext cx="8424863" cy="35988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Bef>
                <a:spcPct val="10000"/>
              </a:spcBef>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〖Example 5〗A chain letter starts when a person sends a letter to five others. Each person who receives the letter either sends it to five other people who have never received it or does not send it to anyone. Suppose that 10000 persons send out the letter before the chain ends and that no one receives more then one letter. How many people receive the letter, and how many do not send it out?</a:t>
            </a:r>
            <a:r>
              <a:rPr lang="en-US" altLang="zh-CN" sz="2400">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endParaRPr>
          </a:p>
          <a:p>
            <a:pPr>
              <a:lnSpc>
                <a:spcPct val="90000"/>
              </a:lnSpc>
              <a:spcBef>
                <a:spcPct val="50000"/>
              </a:spcBef>
              <a:buFont typeface="Monotype Sorts" pitchFamily="2" charset="2"/>
              <a:buNone/>
            </a:pPr>
            <a:r>
              <a:rPr lang="en-US" altLang="zh-CN" sz="2400" b="1" i="1">
                <a:solidFill>
                  <a:srgbClr val="3399FF"/>
                </a:solidFill>
                <a:latin typeface="Times New Roman" panose="02020603050405020304" pitchFamily="18" charset="0"/>
                <a:ea typeface="宋体" panose="02010600030101010101" pitchFamily="2" charset="-122"/>
              </a:rPr>
              <a:t>     Solution:</a:t>
            </a:r>
          </a:p>
          <a:p>
            <a:pPr>
              <a:lnSpc>
                <a:spcPct val="90000"/>
              </a:lnSpc>
              <a:spcBef>
                <a:spcPct val="10000"/>
              </a:spcBef>
              <a:buFont typeface="Monotype Sorts" pitchFamily="2" charset="2"/>
              <a:buNone/>
            </a:pPr>
            <a:r>
              <a:rPr lang="en-US" altLang="zh-CN" sz="2400" b="1">
                <a:solidFill>
                  <a:schemeClr val="hlink"/>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chain letter can be represented using a full 5-ary tree.</a:t>
            </a:r>
            <a:endParaRPr lang="en-US" altLang="zh-CN" sz="2400" b="1">
              <a:solidFill>
                <a:schemeClr val="hlink"/>
              </a:solidFill>
              <a:latin typeface="Times New Roman" panose="02020603050405020304" pitchFamily="18" charset="0"/>
              <a:ea typeface="宋体" panose="02010600030101010101" pitchFamily="2" charset="-122"/>
            </a:endParaRPr>
          </a:p>
          <a:p>
            <a:pPr>
              <a:lnSpc>
                <a:spcPct val="90000"/>
              </a:lnSpc>
              <a:spcBef>
                <a:spcPct val="10000"/>
              </a:spcBef>
              <a:buFont typeface="Monotype Sorts" pitchFamily="2" charset="2"/>
              <a:buNone/>
            </a:pPr>
            <a:endParaRPr lang="en-US" altLang="zh-CN" sz="2400" b="1">
              <a:latin typeface="Times New Roman" panose="02020603050405020304" pitchFamily="18" charset="0"/>
              <a:ea typeface="宋体" panose="02010600030101010101" pitchFamily="2" charset="-122"/>
            </a:endParaRPr>
          </a:p>
        </p:txBody>
      </p:sp>
      <p:sp>
        <p:nvSpPr>
          <p:cNvPr id="2533380" name="Line 4">
            <a:extLst>
              <a:ext uri="{FF2B5EF4-FFF2-40B4-BE49-F238E27FC236}">
                <a16:creationId xmlns:a16="http://schemas.microsoft.com/office/drawing/2014/main" id="{573896A7-E498-4481-AD02-801F43D358AD}"/>
              </a:ext>
            </a:extLst>
          </p:cNvPr>
          <p:cNvSpPr>
            <a:spLocks noChangeShapeType="1"/>
          </p:cNvSpPr>
          <p:nvPr/>
        </p:nvSpPr>
        <p:spPr bwMode="auto">
          <a:xfrm flipV="1">
            <a:off x="6877050" y="1916113"/>
            <a:ext cx="1800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3381" name="Line 5">
            <a:extLst>
              <a:ext uri="{FF2B5EF4-FFF2-40B4-BE49-F238E27FC236}">
                <a16:creationId xmlns:a16="http://schemas.microsoft.com/office/drawing/2014/main" id="{1D9ACD5F-C98B-4D9A-9A81-F7394C21426E}"/>
              </a:ext>
            </a:extLst>
          </p:cNvPr>
          <p:cNvSpPr>
            <a:spLocks noChangeShapeType="1"/>
          </p:cNvSpPr>
          <p:nvPr/>
        </p:nvSpPr>
        <p:spPr bwMode="auto">
          <a:xfrm>
            <a:off x="6443663" y="2525713"/>
            <a:ext cx="223361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3382" name="Rectangle 6">
            <a:extLst>
              <a:ext uri="{FF2B5EF4-FFF2-40B4-BE49-F238E27FC236}">
                <a16:creationId xmlns:a16="http://schemas.microsoft.com/office/drawing/2014/main" id="{F3F1E7AD-583D-42EC-8608-D83777200B39}"/>
              </a:ext>
            </a:extLst>
          </p:cNvPr>
          <p:cNvSpPr>
            <a:spLocks noChangeArrowheads="1"/>
          </p:cNvSpPr>
          <p:nvPr/>
        </p:nvSpPr>
        <p:spPr bwMode="auto">
          <a:xfrm>
            <a:off x="857250" y="3786188"/>
            <a:ext cx="7381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nSpc>
                <a:spcPct val="90000"/>
              </a:lnSpc>
              <a:spcBef>
                <a:spcPct val="10000"/>
              </a:spcBef>
              <a:buClr>
                <a:schemeClr val="tx2"/>
              </a:buClr>
              <a:buSzPct val="75000"/>
              <a:buFont typeface="Monotype Sorts" pitchFamily="2" charset="2"/>
              <a:buNone/>
            </a:pPr>
            <a:r>
              <a:rPr lang="zh-CN" altLang="en-US" i="1">
                <a:latin typeface="Arial" panose="020B0604020202020204" pitchFamily="34"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i </a:t>
            </a:r>
            <a:r>
              <a:rPr lang="en-US" altLang="zh-CN">
                <a:latin typeface="Times New Roman" panose="02020603050405020304" pitchFamily="18" charset="0"/>
                <a:ea typeface="宋体" panose="02010600030101010101" pitchFamily="2" charset="-122"/>
              </a:rPr>
              <a:t>= 10000</a:t>
            </a:r>
          </a:p>
          <a:p>
            <a:pPr>
              <a:lnSpc>
                <a:spcPct val="90000"/>
              </a:lnSpc>
              <a:spcBef>
                <a:spcPct val="10000"/>
              </a:spcBef>
              <a:buClr>
                <a:schemeClr val="tx2"/>
              </a:buClr>
              <a:buSzPct val="75000"/>
              <a:buFont typeface="Monotype Sorts" pitchFamily="2" charset="2"/>
              <a:buNone/>
            </a:pPr>
            <a:r>
              <a:rPr lang="en-US" altLang="zh-CN" i="1">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2533383" name="Rectangle 7">
            <a:extLst>
              <a:ext uri="{FF2B5EF4-FFF2-40B4-BE49-F238E27FC236}">
                <a16:creationId xmlns:a16="http://schemas.microsoft.com/office/drawing/2014/main" id="{23E56C39-EBAC-475B-8B7D-591A0D184EDB}"/>
              </a:ext>
            </a:extLst>
          </p:cNvPr>
          <p:cNvSpPr>
            <a:spLocks noChangeArrowheads="1"/>
          </p:cNvSpPr>
          <p:nvPr/>
        </p:nvSpPr>
        <p:spPr bwMode="auto">
          <a:xfrm>
            <a:off x="928688" y="4143375"/>
            <a:ext cx="551021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nSpc>
                <a:spcPct val="90000"/>
              </a:lnSpc>
              <a:spcBef>
                <a:spcPct val="10000"/>
              </a:spcBef>
              <a:buClr>
                <a:schemeClr val="tx2"/>
              </a:buClr>
              <a:buSzPct val="75000"/>
              <a:buFont typeface="Monotype Sorts" pitchFamily="2" charset="2"/>
              <a:buNone/>
            </a:pP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n </a:t>
            </a:r>
            <a:r>
              <a:rPr lang="en-US" altLang="zh-CN" dirty="0">
                <a:latin typeface="Times New Roman" panose="02020603050405020304" pitchFamily="18" charset="0"/>
                <a:ea typeface="宋体" panose="02010600030101010101" pitchFamily="2" charset="-122"/>
              </a:rPr>
              <a:t>= 5</a:t>
            </a:r>
            <a:r>
              <a:rPr lang="en-US" altLang="zh-CN" i="1" dirty="0">
                <a:latin typeface="Times New Roman" panose="02020603050405020304" pitchFamily="18" charset="0"/>
                <a:ea typeface="宋体" panose="02010600030101010101" pitchFamily="2" charset="-122"/>
              </a:rPr>
              <a:t>i </a:t>
            </a:r>
            <a:r>
              <a:rPr lang="en-US" altLang="zh-CN" dirty="0">
                <a:latin typeface="Times New Roman" panose="02020603050405020304" pitchFamily="18" charset="0"/>
                <a:ea typeface="宋体" panose="02010600030101010101" pitchFamily="2" charset="-122"/>
              </a:rPr>
              <a:t>+ 1</a:t>
            </a:r>
          </a:p>
          <a:p>
            <a:pPr>
              <a:lnSpc>
                <a:spcPct val="90000"/>
              </a:lnSpc>
              <a:spcBef>
                <a:spcPct val="10000"/>
              </a:spcBef>
              <a:buClr>
                <a:schemeClr val="tx2"/>
              </a:buClr>
              <a:buSzPct val="75000"/>
              <a:buFont typeface="Monotype Sorts" pitchFamily="2" charset="2"/>
              <a:buNone/>
            </a:pPr>
            <a:r>
              <a:rPr lang="en-US" altLang="zh-CN" i="1" dirty="0">
                <a:latin typeface="Times New Roman" panose="02020603050405020304" pitchFamily="18" charset="0"/>
                <a:ea typeface="宋体" panose="02010600030101010101" pitchFamily="2" charset="-122"/>
              </a:rPr>
              <a:t>            n</a:t>
            </a:r>
            <a:r>
              <a:rPr lang="en-US" altLang="zh-CN" dirty="0">
                <a:latin typeface="Times New Roman" panose="02020603050405020304" pitchFamily="18" charset="0"/>
                <a:ea typeface="宋体" panose="02010600030101010101" pitchFamily="2" charset="-122"/>
              </a:rPr>
              <a:t>-1 = 50000</a:t>
            </a:r>
          </a:p>
          <a:p>
            <a:pPr>
              <a:lnSpc>
                <a:spcPct val="90000"/>
              </a:lnSpc>
              <a:spcBef>
                <a:spcPct val="10000"/>
              </a:spcBef>
              <a:buClr>
                <a:schemeClr val="tx2"/>
              </a:buClr>
              <a:buSzPct val="75000"/>
              <a:buFont typeface="Monotype Sorts" pitchFamily="2" charset="2"/>
              <a:buNone/>
            </a:pP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n </a:t>
            </a:r>
            <a:r>
              <a:rPr lang="en-US" altLang="zh-CN"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 l</a:t>
            </a:r>
            <a:endParaRPr lang="en-US" altLang="zh-CN" dirty="0">
              <a:latin typeface="Times New Roman" panose="02020603050405020304" pitchFamily="18" charset="0"/>
              <a:ea typeface="宋体" panose="02010600030101010101" pitchFamily="2" charset="-122"/>
            </a:endParaRPr>
          </a:p>
          <a:p>
            <a:pPr>
              <a:lnSpc>
                <a:spcPct val="90000"/>
              </a:lnSpc>
              <a:spcBef>
                <a:spcPct val="10000"/>
              </a:spcBef>
              <a:buClr>
                <a:schemeClr val="tx2"/>
              </a:buClr>
              <a:buSzPct val="75000"/>
              <a:buFont typeface="Monotype Sorts" pitchFamily="2" charset="2"/>
              <a:buNone/>
            </a:pPr>
            <a:r>
              <a:rPr lang="en-US" altLang="zh-CN" i="1" dirty="0">
                <a:latin typeface="Times New Roman" panose="02020603050405020304" pitchFamily="18" charset="0"/>
                <a:ea typeface="宋体" panose="02010600030101010101" pitchFamily="2" charset="-122"/>
              </a:rPr>
              <a:t>            l </a:t>
            </a:r>
            <a:r>
              <a:rPr lang="en-US" altLang="zh-CN" dirty="0">
                <a:latin typeface="Times New Roman" panose="02020603050405020304" pitchFamily="18" charset="0"/>
                <a:ea typeface="宋体" panose="02010600030101010101" pitchFamily="2" charset="-122"/>
              </a:rPr>
              <a:t>= 40001</a:t>
            </a:r>
          </a:p>
        </p:txBody>
      </p:sp>
      <p:sp>
        <p:nvSpPr>
          <p:cNvPr id="2533384" name="Line 8">
            <a:extLst>
              <a:ext uri="{FF2B5EF4-FFF2-40B4-BE49-F238E27FC236}">
                <a16:creationId xmlns:a16="http://schemas.microsoft.com/office/drawing/2014/main" id="{2ABA1B4E-4031-4356-9DF9-A13C614D09F3}"/>
              </a:ext>
            </a:extLst>
          </p:cNvPr>
          <p:cNvSpPr>
            <a:spLocks noChangeShapeType="1"/>
          </p:cNvSpPr>
          <p:nvPr/>
        </p:nvSpPr>
        <p:spPr bwMode="auto">
          <a:xfrm>
            <a:off x="3851275" y="2886075"/>
            <a:ext cx="2233613"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3387" name="Line 11">
            <a:extLst>
              <a:ext uri="{FF2B5EF4-FFF2-40B4-BE49-F238E27FC236}">
                <a16:creationId xmlns:a16="http://schemas.microsoft.com/office/drawing/2014/main" id="{1435C1CE-23B3-4398-A912-9A5AE35EEE2F}"/>
              </a:ext>
            </a:extLst>
          </p:cNvPr>
          <p:cNvSpPr>
            <a:spLocks noChangeShapeType="1"/>
          </p:cNvSpPr>
          <p:nvPr/>
        </p:nvSpPr>
        <p:spPr bwMode="auto">
          <a:xfrm>
            <a:off x="971550" y="2211388"/>
            <a:ext cx="237648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3388" name="Line 12">
            <a:extLst>
              <a:ext uri="{FF2B5EF4-FFF2-40B4-BE49-F238E27FC236}">
                <a16:creationId xmlns:a16="http://schemas.microsoft.com/office/drawing/2014/main" id="{D8076CB2-75CB-4032-B735-615E78C4CE32}"/>
              </a:ext>
            </a:extLst>
          </p:cNvPr>
          <p:cNvSpPr>
            <a:spLocks noChangeShapeType="1"/>
          </p:cNvSpPr>
          <p:nvPr/>
        </p:nvSpPr>
        <p:spPr bwMode="auto">
          <a:xfrm>
            <a:off x="958850" y="2886075"/>
            <a:ext cx="6477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3379">
                                            <p:txEl>
                                              <p:pRg st="0" end="0"/>
                                            </p:txEl>
                                          </p:spTgt>
                                        </p:tgtEl>
                                        <p:attrNameLst>
                                          <p:attrName>style.visibility</p:attrName>
                                        </p:attrNameLst>
                                      </p:cBhvr>
                                      <p:to>
                                        <p:strVal val="visible"/>
                                      </p:to>
                                    </p:set>
                                    <p:animEffect transition="in" filter="wipe(left)">
                                      <p:cBhvr>
                                        <p:cTn id="7" dur="500"/>
                                        <p:tgtEl>
                                          <p:spTgt spid="2533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3379">
                                            <p:txEl>
                                              <p:pRg st="1" end="1"/>
                                            </p:txEl>
                                          </p:spTgt>
                                        </p:tgtEl>
                                        <p:attrNameLst>
                                          <p:attrName>style.visibility</p:attrName>
                                        </p:attrNameLst>
                                      </p:cBhvr>
                                      <p:to>
                                        <p:strVal val="visible"/>
                                      </p:to>
                                    </p:set>
                                    <p:animEffect transition="in" filter="wipe(left)">
                                      <p:cBhvr>
                                        <p:cTn id="12" dur="500"/>
                                        <p:tgtEl>
                                          <p:spTgt spid="2533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3379">
                                            <p:txEl>
                                              <p:pRg st="2" end="2"/>
                                            </p:txEl>
                                          </p:spTgt>
                                        </p:tgtEl>
                                        <p:attrNameLst>
                                          <p:attrName>style.visibility</p:attrName>
                                        </p:attrNameLst>
                                      </p:cBhvr>
                                      <p:to>
                                        <p:strVal val="visible"/>
                                      </p:to>
                                    </p:set>
                                    <p:animEffect transition="in" filter="wipe(left)">
                                      <p:cBhvr>
                                        <p:cTn id="17" dur="500"/>
                                        <p:tgtEl>
                                          <p:spTgt spid="2533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33380"/>
                                        </p:tgtEl>
                                        <p:attrNameLst>
                                          <p:attrName>style.visibility</p:attrName>
                                        </p:attrNameLst>
                                      </p:cBhvr>
                                      <p:to>
                                        <p:strVal val="visible"/>
                                      </p:to>
                                    </p:set>
                                    <p:animEffect transition="in" filter="wipe(left)">
                                      <p:cBhvr>
                                        <p:cTn id="22" dur="500"/>
                                        <p:tgtEl>
                                          <p:spTgt spid="2533380"/>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533387"/>
                                        </p:tgtEl>
                                        <p:attrNameLst>
                                          <p:attrName>style.visibility</p:attrName>
                                        </p:attrNameLst>
                                      </p:cBhvr>
                                      <p:to>
                                        <p:strVal val="visible"/>
                                      </p:to>
                                    </p:set>
                                    <p:animEffect transition="in" filter="wipe(left)">
                                      <p:cBhvr>
                                        <p:cTn id="26" dur="500"/>
                                        <p:tgtEl>
                                          <p:spTgt spid="25333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33382">
                                            <p:txEl>
                                              <p:pRg st="0" end="0"/>
                                            </p:txEl>
                                          </p:spTgt>
                                        </p:tgtEl>
                                        <p:attrNameLst>
                                          <p:attrName>style.visibility</p:attrName>
                                        </p:attrNameLst>
                                      </p:cBhvr>
                                      <p:to>
                                        <p:strVal val="visible"/>
                                      </p:to>
                                    </p:set>
                                    <p:animEffect transition="in" filter="wipe(left)">
                                      <p:cBhvr>
                                        <p:cTn id="31" dur="500"/>
                                        <p:tgtEl>
                                          <p:spTgt spid="2533382">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33382">
                                            <p:txEl>
                                              <p:pRg st="1" end="1"/>
                                            </p:txEl>
                                          </p:spTgt>
                                        </p:tgtEl>
                                        <p:attrNameLst>
                                          <p:attrName>style.visibility</p:attrName>
                                        </p:attrNameLst>
                                      </p:cBhvr>
                                      <p:to>
                                        <p:strVal val="visible"/>
                                      </p:to>
                                    </p:set>
                                    <p:animEffect transition="in" filter="wipe(left)">
                                      <p:cBhvr>
                                        <p:cTn id="36" dur="500"/>
                                        <p:tgtEl>
                                          <p:spTgt spid="2533382">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533381"/>
                                        </p:tgtEl>
                                        <p:attrNameLst>
                                          <p:attrName>style.visibility</p:attrName>
                                        </p:attrNameLst>
                                      </p:cBhvr>
                                      <p:to>
                                        <p:strVal val="visible"/>
                                      </p:to>
                                    </p:set>
                                    <p:animEffect transition="in" filter="wipe(left)">
                                      <p:cBhvr>
                                        <p:cTn id="41" dur="500"/>
                                        <p:tgtEl>
                                          <p:spTgt spid="2533381"/>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2533388"/>
                                        </p:tgtEl>
                                        <p:attrNameLst>
                                          <p:attrName>style.visibility</p:attrName>
                                        </p:attrNameLst>
                                      </p:cBhvr>
                                      <p:to>
                                        <p:strVal val="visible"/>
                                      </p:to>
                                    </p:set>
                                    <p:animEffect transition="in" filter="wipe(left)">
                                      <p:cBhvr>
                                        <p:cTn id="45" dur="500"/>
                                        <p:tgtEl>
                                          <p:spTgt spid="253338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533384"/>
                                        </p:tgtEl>
                                        <p:attrNameLst>
                                          <p:attrName>style.visibility</p:attrName>
                                        </p:attrNameLst>
                                      </p:cBhvr>
                                      <p:to>
                                        <p:strVal val="visible"/>
                                      </p:to>
                                    </p:set>
                                    <p:animEffect transition="in" filter="wipe(left)">
                                      <p:cBhvr>
                                        <p:cTn id="50" dur="500"/>
                                        <p:tgtEl>
                                          <p:spTgt spid="253338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33383">
                                            <p:txEl>
                                              <p:pRg st="0" end="0"/>
                                            </p:txEl>
                                          </p:spTgt>
                                        </p:tgtEl>
                                        <p:attrNameLst>
                                          <p:attrName>style.visibility</p:attrName>
                                        </p:attrNameLst>
                                      </p:cBhvr>
                                      <p:to>
                                        <p:strVal val="visible"/>
                                      </p:to>
                                    </p:set>
                                    <p:animEffect transition="in" filter="wipe(left)">
                                      <p:cBhvr>
                                        <p:cTn id="55" dur="500"/>
                                        <p:tgtEl>
                                          <p:spTgt spid="2533383">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533383">
                                            <p:txEl>
                                              <p:pRg st="1" end="1"/>
                                            </p:txEl>
                                          </p:spTgt>
                                        </p:tgtEl>
                                        <p:attrNameLst>
                                          <p:attrName>style.visibility</p:attrName>
                                        </p:attrNameLst>
                                      </p:cBhvr>
                                      <p:to>
                                        <p:strVal val="visible"/>
                                      </p:to>
                                    </p:set>
                                    <p:animEffect transition="in" filter="wipe(left)">
                                      <p:cBhvr>
                                        <p:cTn id="60" dur="500"/>
                                        <p:tgtEl>
                                          <p:spTgt spid="2533383">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33383">
                                            <p:txEl>
                                              <p:pRg st="2" end="2"/>
                                            </p:txEl>
                                          </p:spTgt>
                                        </p:tgtEl>
                                        <p:attrNameLst>
                                          <p:attrName>style.visibility</p:attrName>
                                        </p:attrNameLst>
                                      </p:cBhvr>
                                      <p:to>
                                        <p:strVal val="visible"/>
                                      </p:to>
                                    </p:set>
                                    <p:animEffect transition="in" filter="wipe(left)">
                                      <p:cBhvr>
                                        <p:cTn id="65" dur="500"/>
                                        <p:tgtEl>
                                          <p:spTgt spid="2533383">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533383">
                                            <p:txEl>
                                              <p:pRg st="3" end="3"/>
                                            </p:txEl>
                                          </p:spTgt>
                                        </p:tgtEl>
                                        <p:attrNameLst>
                                          <p:attrName>style.visibility</p:attrName>
                                        </p:attrNameLst>
                                      </p:cBhvr>
                                      <p:to>
                                        <p:strVal val="visible"/>
                                      </p:to>
                                    </p:set>
                                    <p:animEffect transition="in" filter="wipe(left)">
                                      <p:cBhvr>
                                        <p:cTn id="70" dur="500"/>
                                        <p:tgtEl>
                                          <p:spTgt spid="25333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3379" grpId="0" build="p"/>
      <p:bldP spid="2533382" grpId="0" build="p"/>
      <p:bldP spid="253338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573E35ED-F9B5-48BE-AA53-D2548E9942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B40C279-D57D-445A-8FEB-2D401525CAD8}" type="slidenum">
              <a:rPr lang="zh-CN" altLang="en-US" sz="1400" b="0" smtClean="0">
                <a:latin typeface="Arial" panose="020B0604020202020204" pitchFamily="34" charset="0"/>
                <a:ea typeface="宋体" panose="02010600030101010101" pitchFamily="2" charset="-122"/>
              </a:rPr>
              <a:pPr/>
              <a:t>33</a:t>
            </a:fld>
            <a:endParaRPr lang="en-US" altLang="zh-CN" sz="1400" b="0">
              <a:latin typeface="Arial" panose="020B0604020202020204" pitchFamily="34" charset="0"/>
              <a:ea typeface="宋体" panose="02010600030101010101" pitchFamily="2" charset="-122"/>
            </a:endParaRPr>
          </a:p>
        </p:txBody>
      </p:sp>
      <p:sp>
        <p:nvSpPr>
          <p:cNvPr id="2535426" name="Rectangle 2">
            <a:extLst>
              <a:ext uri="{FF2B5EF4-FFF2-40B4-BE49-F238E27FC236}">
                <a16:creationId xmlns:a16="http://schemas.microsoft.com/office/drawing/2014/main" id="{5E4C5B6B-8D8D-4834-833B-6E68BD546B5C}"/>
              </a:ext>
            </a:extLst>
          </p:cNvPr>
          <p:cNvSpPr>
            <a:spLocks noGrp="1" noChangeArrowheads="1"/>
          </p:cNvSpPr>
          <p:nvPr>
            <p:ph type="title"/>
          </p:nvPr>
        </p:nvSpPr>
        <p:spPr bwMode="auto">
          <a:xfrm>
            <a:off x="381000" y="357188"/>
            <a:ext cx="84391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b="0">
                <a:ea typeface="宋体" panose="02010600030101010101" pitchFamily="2" charset="-122"/>
              </a:rPr>
              <a:t>Level</a:t>
            </a:r>
          </a:p>
        </p:txBody>
      </p:sp>
      <p:sp>
        <p:nvSpPr>
          <p:cNvPr id="2535427" name="Rectangle 3">
            <a:extLst>
              <a:ext uri="{FF2B5EF4-FFF2-40B4-BE49-F238E27FC236}">
                <a16:creationId xmlns:a16="http://schemas.microsoft.com/office/drawing/2014/main" id="{A22278DB-2B8F-4274-A718-8A5943B0B5D1}"/>
              </a:ext>
            </a:extLst>
          </p:cNvPr>
          <p:cNvSpPr>
            <a:spLocks noGrp="1" noChangeArrowheads="1"/>
          </p:cNvSpPr>
          <p:nvPr>
            <p:ph type="body" idx="1"/>
          </p:nvPr>
        </p:nvSpPr>
        <p:spPr bwMode="auto">
          <a:xfrm>
            <a:off x="0" y="928688"/>
            <a:ext cx="9144000" cy="790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spcBef>
                <a:spcPct val="100000"/>
              </a:spcBef>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The </a:t>
            </a:r>
            <a:r>
              <a:rPr lang="en-US" altLang="zh-CN" sz="2400" b="1" i="1">
                <a:solidFill>
                  <a:srgbClr val="3366FF"/>
                </a:solidFill>
                <a:latin typeface="Times New Roman" panose="02020603050405020304" pitchFamily="18" charset="0"/>
                <a:ea typeface="宋体" panose="02010600030101010101" pitchFamily="2" charset="-122"/>
              </a:rPr>
              <a:t>level of vertex v</a:t>
            </a:r>
            <a:r>
              <a:rPr lang="en-US" altLang="zh-CN" sz="2400" b="1">
                <a:solidFill>
                  <a:srgbClr val="3366FF"/>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in a rooted tree is the length of the unique path from the root to </a:t>
            </a:r>
            <a:r>
              <a:rPr lang="en-US" altLang="zh-CN" sz="2400" b="1" i="1">
                <a:latin typeface="Times New Roman" panose="02020603050405020304" pitchFamily="18" charset="0"/>
                <a:ea typeface="宋体" panose="02010600030101010101" pitchFamily="2" charset="-122"/>
              </a:rPr>
              <a:t>v</a:t>
            </a:r>
            <a:r>
              <a:rPr lang="en-US" altLang="zh-CN" sz="2400" b="1">
                <a:latin typeface="Times New Roman" panose="02020603050405020304" pitchFamily="18" charset="0"/>
                <a:ea typeface="宋体" panose="02010600030101010101" pitchFamily="2" charset="-122"/>
              </a:rPr>
              <a:t>.</a:t>
            </a:r>
            <a:r>
              <a:rPr lang="en-US" altLang="zh-CN" b="1">
                <a:ea typeface="宋体" panose="02010600030101010101" pitchFamily="2" charset="-122"/>
              </a:rPr>
              <a:t>    </a:t>
            </a:r>
            <a:endParaRPr lang="en-US" altLang="zh-CN">
              <a:ea typeface="宋体" panose="02010600030101010101" pitchFamily="2" charset="-122"/>
            </a:endParaRPr>
          </a:p>
        </p:txBody>
      </p:sp>
      <p:sp>
        <p:nvSpPr>
          <p:cNvPr id="2535428" name="Rectangle 4">
            <a:extLst>
              <a:ext uri="{FF2B5EF4-FFF2-40B4-BE49-F238E27FC236}">
                <a16:creationId xmlns:a16="http://schemas.microsoft.com/office/drawing/2014/main" id="{AF4C4BE6-3F96-4E1E-8FE9-9C0C70AC1D0E}"/>
              </a:ext>
            </a:extLst>
          </p:cNvPr>
          <p:cNvSpPr>
            <a:spLocks noChangeArrowheads="1"/>
          </p:cNvSpPr>
          <p:nvPr/>
        </p:nvSpPr>
        <p:spPr bwMode="auto">
          <a:xfrm>
            <a:off x="428625" y="1500188"/>
            <a:ext cx="8439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r>
              <a:rPr lang="en-US" altLang="zh-CN" sz="3200" b="0">
                <a:solidFill>
                  <a:srgbClr val="003366"/>
                </a:solidFill>
                <a:latin typeface="Arial" panose="020B0604020202020204" pitchFamily="34" charset="0"/>
                <a:ea typeface="宋体" panose="02010600030101010101" pitchFamily="2" charset="-122"/>
              </a:rPr>
              <a:t>Height</a:t>
            </a:r>
          </a:p>
        </p:txBody>
      </p:sp>
      <p:sp>
        <p:nvSpPr>
          <p:cNvPr id="2535429" name="Rectangle 5">
            <a:extLst>
              <a:ext uri="{FF2B5EF4-FFF2-40B4-BE49-F238E27FC236}">
                <a16:creationId xmlns:a16="http://schemas.microsoft.com/office/drawing/2014/main" id="{0371E602-35D6-4A01-BF17-9826FC02BE0C}"/>
              </a:ext>
            </a:extLst>
          </p:cNvPr>
          <p:cNvSpPr>
            <a:spLocks noChangeArrowheads="1"/>
          </p:cNvSpPr>
          <p:nvPr/>
        </p:nvSpPr>
        <p:spPr bwMode="auto">
          <a:xfrm>
            <a:off x="0" y="2071688"/>
            <a:ext cx="85725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nSpc>
                <a:spcPct val="90000"/>
              </a:lnSpc>
              <a:spcBef>
                <a:spcPct val="100000"/>
              </a:spcBef>
              <a:buClr>
                <a:schemeClr val="tx2"/>
              </a:buClr>
              <a:buSzPct val="75000"/>
              <a:buFont typeface="Monotype Sorts" pitchFamily="2" charset="2"/>
              <a:buNone/>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The </a:t>
            </a:r>
            <a:r>
              <a:rPr lang="en-US" altLang="zh-CN" i="1">
                <a:solidFill>
                  <a:srgbClr val="3366FF"/>
                </a:solidFill>
                <a:latin typeface="Times New Roman" panose="02020603050405020304" pitchFamily="18" charset="0"/>
                <a:ea typeface="宋体" panose="02010600030101010101" pitchFamily="2" charset="-122"/>
              </a:rPr>
              <a:t>height of a rooted tree</a:t>
            </a:r>
            <a:r>
              <a:rPr lang="en-US" altLang="zh-CN">
                <a:solidFill>
                  <a:srgbClr val="3366FF"/>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is the maximum of the levels of its vertices.</a:t>
            </a:r>
            <a:r>
              <a:rPr lang="en-US" altLang="zh-CN" sz="3200">
                <a:latin typeface="Arial" panose="020B0604020202020204" pitchFamily="34" charset="0"/>
                <a:ea typeface="宋体" panose="02010600030101010101" pitchFamily="2" charset="-122"/>
              </a:rPr>
              <a:t>    </a:t>
            </a:r>
          </a:p>
          <a:p>
            <a:pPr>
              <a:spcBef>
                <a:spcPct val="20000"/>
              </a:spcBef>
              <a:buClr>
                <a:schemeClr val="tx2"/>
              </a:buClr>
              <a:buSzPct val="75000"/>
              <a:buFont typeface="Monotype Sorts" pitchFamily="2" charset="2"/>
              <a:buChar char="l"/>
            </a:pPr>
            <a:endParaRPr lang="zh-CN" altLang="en-US" sz="3200" b="0">
              <a:latin typeface="Arial" panose="020B0604020202020204" pitchFamily="34" charset="0"/>
              <a:ea typeface="宋体" panose="02010600030101010101" pitchFamily="2" charset="-122"/>
            </a:endParaRPr>
          </a:p>
        </p:txBody>
      </p:sp>
      <p:grpSp>
        <p:nvGrpSpPr>
          <p:cNvPr id="2" name="Group 6">
            <a:extLst>
              <a:ext uri="{FF2B5EF4-FFF2-40B4-BE49-F238E27FC236}">
                <a16:creationId xmlns:a16="http://schemas.microsoft.com/office/drawing/2014/main" id="{88D93425-61F0-4346-95D5-0BD332CC6FB8}"/>
              </a:ext>
            </a:extLst>
          </p:cNvPr>
          <p:cNvGrpSpPr>
            <a:grpSpLocks/>
          </p:cNvGrpSpPr>
          <p:nvPr/>
        </p:nvGrpSpPr>
        <p:grpSpPr bwMode="auto">
          <a:xfrm>
            <a:off x="0" y="2786063"/>
            <a:ext cx="9144000" cy="4322762"/>
            <a:chOff x="0" y="921"/>
            <a:chExt cx="5760" cy="2723"/>
          </a:xfrm>
        </p:grpSpPr>
        <p:sp>
          <p:nvSpPr>
            <p:cNvPr id="69640" name="Rectangle 7">
              <a:extLst>
                <a:ext uri="{FF2B5EF4-FFF2-40B4-BE49-F238E27FC236}">
                  <a16:creationId xmlns:a16="http://schemas.microsoft.com/office/drawing/2014/main" id="{9CC3DDB2-D2B9-47F7-86AD-4EFC6EDD5DE2}"/>
                </a:ext>
              </a:extLst>
            </p:cNvPr>
            <p:cNvSpPr>
              <a:spLocks noChangeArrowheads="1"/>
            </p:cNvSpPr>
            <p:nvPr/>
          </p:nvSpPr>
          <p:spPr bwMode="auto">
            <a:xfrm>
              <a:off x="343"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1" name="Rectangle 8">
              <a:extLst>
                <a:ext uri="{FF2B5EF4-FFF2-40B4-BE49-F238E27FC236}">
                  <a16:creationId xmlns:a16="http://schemas.microsoft.com/office/drawing/2014/main" id="{85359878-283B-483B-BB4E-ED3FD18CFBB4}"/>
                </a:ext>
              </a:extLst>
            </p:cNvPr>
            <p:cNvSpPr>
              <a:spLocks noChangeArrowheads="1"/>
            </p:cNvSpPr>
            <p:nvPr/>
          </p:nvSpPr>
          <p:spPr bwMode="auto">
            <a:xfrm>
              <a:off x="1632" y="2956"/>
              <a:ext cx="995"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2" name="Rectangle 9">
              <a:extLst>
                <a:ext uri="{FF2B5EF4-FFF2-40B4-BE49-F238E27FC236}">
                  <a16:creationId xmlns:a16="http://schemas.microsoft.com/office/drawing/2014/main" id="{9A64435B-D940-4F03-AD51-79BA9E41469A}"/>
                </a:ext>
              </a:extLst>
            </p:cNvPr>
            <p:cNvSpPr>
              <a:spLocks noChangeArrowheads="1"/>
            </p:cNvSpPr>
            <p:nvPr/>
          </p:nvSpPr>
          <p:spPr bwMode="auto">
            <a:xfrm>
              <a:off x="3271" y="2956"/>
              <a:ext cx="953"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3" name="Rectangle 10">
              <a:extLst>
                <a:ext uri="{FF2B5EF4-FFF2-40B4-BE49-F238E27FC236}">
                  <a16:creationId xmlns:a16="http://schemas.microsoft.com/office/drawing/2014/main" id="{768CB384-858B-437E-9AC4-69A8263DC193}"/>
                </a:ext>
              </a:extLst>
            </p:cNvPr>
            <p:cNvSpPr>
              <a:spLocks noChangeArrowheads="1"/>
            </p:cNvSpPr>
            <p:nvPr/>
          </p:nvSpPr>
          <p:spPr bwMode="auto">
            <a:xfrm>
              <a:off x="4608" y="2956"/>
              <a:ext cx="912" cy="500"/>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4" name="Rectangle 11">
              <a:extLst>
                <a:ext uri="{FF2B5EF4-FFF2-40B4-BE49-F238E27FC236}">
                  <a16:creationId xmlns:a16="http://schemas.microsoft.com/office/drawing/2014/main" id="{04946994-2578-4C58-BD9E-98A65FF51C78}"/>
                </a:ext>
              </a:extLst>
            </p:cNvPr>
            <p:cNvSpPr>
              <a:spLocks noChangeArrowheads="1"/>
            </p:cNvSpPr>
            <p:nvPr/>
          </p:nvSpPr>
          <p:spPr bwMode="auto">
            <a:xfrm>
              <a:off x="2256" y="1152"/>
              <a:ext cx="1584" cy="432"/>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5" name="Rectangle 12">
              <a:extLst>
                <a:ext uri="{FF2B5EF4-FFF2-40B4-BE49-F238E27FC236}">
                  <a16:creationId xmlns:a16="http://schemas.microsoft.com/office/drawing/2014/main" id="{A8046416-E02E-4D68-BFB3-DFCDE06B773E}"/>
                </a:ext>
              </a:extLst>
            </p:cNvPr>
            <p:cNvSpPr>
              <a:spLocks noChangeArrowheads="1"/>
            </p:cNvSpPr>
            <p:nvPr/>
          </p:nvSpPr>
          <p:spPr bwMode="auto">
            <a:xfrm>
              <a:off x="1034" y="1946"/>
              <a:ext cx="1517"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6" name="Rectangle 13">
              <a:extLst>
                <a:ext uri="{FF2B5EF4-FFF2-40B4-BE49-F238E27FC236}">
                  <a16:creationId xmlns:a16="http://schemas.microsoft.com/office/drawing/2014/main" id="{B83667EB-109A-451F-8DF2-2424667DBA69}"/>
                </a:ext>
              </a:extLst>
            </p:cNvPr>
            <p:cNvSpPr>
              <a:spLocks noChangeArrowheads="1"/>
            </p:cNvSpPr>
            <p:nvPr/>
          </p:nvSpPr>
          <p:spPr bwMode="auto">
            <a:xfrm>
              <a:off x="3532" y="1946"/>
              <a:ext cx="1416" cy="354"/>
            </a:xfrm>
            <a:prstGeom prst="rect">
              <a:avLst/>
            </a:prstGeom>
            <a:solidFill>
              <a:srgbClr val="FFCC99"/>
            </a:solidFill>
            <a:ln w="12700">
              <a:solidFill>
                <a:schemeClr val="tx1"/>
              </a:solidFill>
              <a:miter lim="800000"/>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69647" name="Rectangle 14">
              <a:extLst>
                <a:ext uri="{FF2B5EF4-FFF2-40B4-BE49-F238E27FC236}">
                  <a16:creationId xmlns:a16="http://schemas.microsoft.com/office/drawing/2014/main" id="{B352B94B-DDA9-452B-98FA-CA136F8AE049}"/>
                </a:ext>
              </a:extLst>
            </p:cNvPr>
            <p:cNvSpPr>
              <a:spLocks noChangeArrowheads="1"/>
            </p:cNvSpPr>
            <p:nvPr/>
          </p:nvSpPr>
          <p:spPr bwMode="auto">
            <a:xfrm>
              <a:off x="0" y="1208"/>
              <a:ext cx="5760" cy="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Owner Jake</a:t>
              </a:r>
              <a:endParaRPr lang="en-US" altLang="zh-CN" sz="14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Manager Brad 		   Chef Carol</a:t>
              </a:r>
            </a:p>
            <a:p>
              <a:r>
                <a:rPr lang="en-US" altLang="zh-CN">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endParaRPr lang="en-US" altLang="zh-CN" sz="100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Waitress	Waiter 	          Cook 		Helper</a:t>
              </a:r>
            </a:p>
            <a:p>
              <a:r>
                <a:rPr lang="en-US" altLang="zh-CN">
                  <a:latin typeface="Arial" panose="020B0604020202020204" pitchFamily="34" charset="0"/>
                  <a:ea typeface="宋体" panose="02010600030101010101" pitchFamily="2" charset="-122"/>
                </a:rPr>
                <a:t>         Joyce 		Chris 		           Max 		  Len </a:t>
              </a:r>
            </a:p>
            <a:p>
              <a:endParaRPr lang="zh-CN" altLang="en-US">
                <a:latin typeface="Arial" panose="020B0604020202020204" pitchFamily="34" charset="0"/>
                <a:ea typeface="宋体" panose="02010600030101010101" pitchFamily="2" charset="-122"/>
              </a:endParaRPr>
            </a:p>
          </p:txBody>
        </p:sp>
        <p:sp>
          <p:nvSpPr>
            <p:cNvPr id="69648" name="Line 15">
              <a:extLst>
                <a:ext uri="{FF2B5EF4-FFF2-40B4-BE49-F238E27FC236}">
                  <a16:creationId xmlns:a16="http://schemas.microsoft.com/office/drawing/2014/main" id="{8AAA8A8A-3882-4349-A503-D16CAD2A5010}"/>
                </a:ext>
              </a:extLst>
            </p:cNvPr>
            <p:cNvSpPr>
              <a:spLocks noChangeShapeType="1"/>
            </p:cNvSpPr>
            <p:nvPr/>
          </p:nvSpPr>
          <p:spPr bwMode="auto">
            <a:xfrm flipH="1">
              <a:off x="1872"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9" name="Line 16">
              <a:extLst>
                <a:ext uri="{FF2B5EF4-FFF2-40B4-BE49-F238E27FC236}">
                  <a16:creationId xmlns:a16="http://schemas.microsoft.com/office/drawing/2014/main" id="{3136E32A-BD4E-4991-953A-73A60881E4E1}"/>
                </a:ext>
              </a:extLst>
            </p:cNvPr>
            <p:cNvSpPr>
              <a:spLocks noChangeShapeType="1"/>
            </p:cNvSpPr>
            <p:nvPr/>
          </p:nvSpPr>
          <p:spPr bwMode="auto">
            <a:xfrm>
              <a:off x="3264" y="1584"/>
              <a:ext cx="864"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0" name="Line 17">
              <a:extLst>
                <a:ext uri="{FF2B5EF4-FFF2-40B4-BE49-F238E27FC236}">
                  <a16:creationId xmlns:a16="http://schemas.microsoft.com/office/drawing/2014/main" id="{7C668417-BB53-41D1-8B88-4E1CA9284283}"/>
                </a:ext>
              </a:extLst>
            </p:cNvPr>
            <p:cNvSpPr>
              <a:spLocks noChangeShapeType="1"/>
            </p:cNvSpPr>
            <p:nvPr/>
          </p:nvSpPr>
          <p:spPr bwMode="auto">
            <a:xfrm flipH="1">
              <a:off x="720"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1" name="Line 18">
              <a:extLst>
                <a:ext uri="{FF2B5EF4-FFF2-40B4-BE49-F238E27FC236}">
                  <a16:creationId xmlns:a16="http://schemas.microsoft.com/office/drawing/2014/main" id="{4E6FC8C7-A6B3-49F0-8953-BFD49ACF8995}"/>
                </a:ext>
              </a:extLst>
            </p:cNvPr>
            <p:cNvSpPr>
              <a:spLocks noChangeShapeType="1"/>
            </p:cNvSpPr>
            <p:nvPr/>
          </p:nvSpPr>
          <p:spPr bwMode="auto">
            <a:xfrm flipH="1">
              <a:off x="3264"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2" name="Line 19">
              <a:extLst>
                <a:ext uri="{FF2B5EF4-FFF2-40B4-BE49-F238E27FC236}">
                  <a16:creationId xmlns:a16="http://schemas.microsoft.com/office/drawing/2014/main" id="{D7F6D13B-DB85-42E7-A1AB-13F703BD7104}"/>
                </a:ext>
              </a:extLst>
            </p:cNvPr>
            <p:cNvSpPr>
              <a:spLocks noChangeShapeType="1"/>
            </p:cNvSpPr>
            <p:nvPr/>
          </p:nvSpPr>
          <p:spPr bwMode="auto">
            <a:xfrm>
              <a:off x="1776" y="2304"/>
              <a:ext cx="576"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3" name="Line 20">
              <a:extLst>
                <a:ext uri="{FF2B5EF4-FFF2-40B4-BE49-F238E27FC236}">
                  <a16:creationId xmlns:a16="http://schemas.microsoft.com/office/drawing/2014/main" id="{E44FF0C6-8B8A-400C-9D4A-979B84292FA1}"/>
                </a:ext>
              </a:extLst>
            </p:cNvPr>
            <p:cNvSpPr>
              <a:spLocks noChangeShapeType="1"/>
            </p:cNvSpPr>
            <p:nvPr/>
          </p:nvSpPr>
          <p:spPr bwMode="auto">
            <a:xfrm>
              <a:off x="4272" y="2304"/>
              <a:ext cx="864"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4" name="Rectangle 21">
              <a:extLst>
                <a:ext uri="{FF2B5EF4-FFF2-40B4-BE49-F238E27FC236}">
                  <a16:creationId xmlns:a16="http://schemas.microsoft.com/office/drawing/2014/main" id="{3312A514-ABAC-440B-BA02-94DD323B4321}"/>
                </a:ext>
              </a:extLst>
            </p:cNvPr>
            <p:cNvSpPr>
              <a:spLocks noChangeArrowheads="1"/>
            </p:cNvSpPr>
            <p:nvPr/>
          </p:nvSpPr>
          <p:spPr bwMode="auto">
            <a:xfrm>
              <a:off x="506" y="1277"/>
              <a:ext cx="8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LEVEL 0</a:t>
              </a:r>
            </a:p>
          </p:txBody>
        </p:sp>
        <p:sp>
          <p:nvSpPr>
            <p:cNvPr id="69655" name="Oval 22">
              <a:extLst>
                <a:ext uri="{FF2B5EF4-FFF2-40B4-BE49-F238E27FC236}">
                  <a16:creationId xmlns:a16="http://schemas.microsoft.com/office/drawing/2014/main" id="{E15062CF-50D0-4F24-A792-CB29F5B9ED99}"/>
                </a:ext>
              </a:extLst>
            </p:cNvPr>
            <p:cNvSpPr>
              <a:spLocks noChangeArrowheads="1"/>
            </p:cNvSpPr>
            <p:nvPr/>
          </p:nvSpPr>
          <p:spPr bwMode="auto">
            <a:xfrm>
              <a:off x="1880" y="921"/>
              <a:ext cx="2336" cy="86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5426"/>
                                        </p:tgtEl>
                                        <p:attrNameLst>
                                          <p:attrName>style.visibility</p:attrName>
                                        </p:attrNameLst>
                                      </p:cBhvr>
                                      <p:to>
                                        <p:strVal val="visible"/>
                                      </p:to>
                                    </p:set>
                                    <p:animEffect transition="in" filter="wipe(left)">
                                      <p:cBhvr>
                                        <p:cTn id="7" dur="500"/>
                                        <p:tgtEl>
                                          <p:spTgt spid="2535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5427">
                                            <p:txEl>
                                              <p:pRg st="0" end="0"/>
                                            </p:txEl>
                                          </p:spTgt>
                                        </p:tgtEl>
                                        <p:attrNameLst>
                                          <p:attrName>style.visibility</p:attrName>
                                        </p:attrNameLst>
                                      </p:cBhvr>
                                      <p:to>
                                        <p:strVal val="visible"/>
                                      </p:to>
                                    </p:set>
                                    <p:animEffect transition="in" filter="wipe(left)">
                                      <p:cBhvr>
                                        <p:cTn id="12" dur="500"/>
                                        <p:tgtEl>
                                          <p:spTgt spid="25354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5428"/>
                                        </p:tgtEl>
                                        <p:attrNameLst>
                                          <p:attrName>style.visibility</p:attrName>
                                        </p:attrNameLst>
                                      </p:cBhvr>
                                      <p:to>
                                        <p:strVal val="visible"/>
                                      </p:to>
                                    </p:set>
                                    <p:animEffect transition="in" filter="wipe(left)">
                                      <p:cBhvr>
                                        <p:cTn id="17" dur="500"/>
                                        <p:tgtEl>
                                          <p:spTgt spid="25354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35429">
                                            <p:txEl>
                                              <p:pRg st="0" end="0"/>
                                            </p:txEl>
                                          </p:spTgt>
                                        </p:tgtEl>
                                        <p:attrNameLst>
                                          <p:attrName>style.visibility</p:attrName>
                                        </p:attrNameLst>
                                      </p:cBhvr>
                                      <p:to>
                                        <p:strVal val="visible"/>
                                      </p:to>
                                    </p:set>
                                    <p:animEffect transition="in" filter="wipe(left)">
                                      <p:cBhvr>
                                        <p:cTn id="22" dur="500"/>
                                        <p:tgtEl>
                                          <p:spTgt spid="253542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5426" grpId="0"/>
      <p:bldP spid="2535427" grpId="0" build="p"/>
      <p:bldP spid="2535428" grpId="0"/>
      <p:bldP spid="253542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7FA462B6-CE2D-4C64-8551-04EB99CD9D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84A076B-337E-4583-B2F1-B88C809D2647}" type="slidenum">
              <a:rPr lang="zh-CN" altLang="en-US" sz="1400" b="0" smtClean="0">
                <a:latin typeface="Arial" panose="020B0604020202020204" pitchFamily="34" charset="0"/>
                <a:ea typeface="宋体" panose="02010600030101010101" pitchFamily="2" charset="-122"/>
              </a:rPr>
              <a:pPr/>
              <a:t>34</a:t>
            </a:fld>
            <a:endParaRPr lang="en-US" altLang="zh-CN" sz="1400" b="0">
              <a:latin typeface="Arial" panose="020B0604020202020204" pitchFamily="34" charset="0"/>
              <a:ea typeface="宋体" panose="02010600030101010101" pitchFamily="2" charset="-122"/>
            </a:endParaRPr>
          </a:p>
        </p:txBody>
      </p:sp>
      <p:sp>
        <p:nvSpPr>
          <p:cNvPr id="2537474" name="Rectangle 2">
            <a:extLst>
              <a:ext uri="{FF2B5EF4-FFF2-40B4-BE49-F238E27FC236}">
                <a16:creationId xmlns:a16="http://schemas.microsoft.com/office/drawing/2014/main" id="{9819B0AE-E2A4-493E-A46A-539FEA8E125E}"/>
              </a:ext>
            </a:extLst>
          </p:cNvPr>
          <p:cNvSpPr>
            <a:spLocks noGrp="1" noChangeArrowheads="1"/>
          </p:cNvSpPr>
          <p:nvPr>
            <p:ph type="title"/>
          </p:nvPr>
        </p:nvSpPr>
        <p:spPr bwMode="auto">
          <a:xfrm>
            <a:off x="381000" y="658813"/>
            <a:ext cx="843915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en-US" altLang="zh-CN" sz="3200" b="0">
                <a:ea typeface="宋体" panose="02010600030101010101" pitchFamily="2" charset="-122"/>
              </a:rPr>
              <a:t>Balanced</a:t>
            </a:r>
          </a:p>
        </p:txBody>
      </p:sp>
      <p:sp>
        <p:nvSpPr>
          <p:cNvPr id="2537475" name="Rectangle 3">
            <a:extLst>
              <a:ext uri="{FF2B5EF4-FFF2-40B4-BE49-F238E27FC236}">
                <a16:creationId xmlns:a16="http://schemas.microsoft.com/office/drawing/2014/main" id="{10CCDFAB-B3AC-4287-8FC5-ADE3D7CC7E38}"/>
              </a:ext>
            </a:extLst>
          </p:cNvPr>
          <p:cNvSpPr>
            <a:spLocks noGrp="1" noChangeArrowheads="1"/>
          </p:cNvSpPr>
          <p:nvPr>
            <p:ph type="body" idx="1"/>
          </p:nvPr>
        </p:nvSpPr>
        <p:spPr bwMode="auto">
          <a:xfrm>
            <a:off x="457200" y="1600200"/>
            <a:ext cx="8229600" cy="1036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Monotype Sorts" pitchFamily="2" charset="2"/>
              <a:buNone/>
            </a:pPr>
            <a:r>
              <a:rPr lang="zh-CN" altLang="en-US"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A rooted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of height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is called </a:t>
            </a:r>
            <a:r>
              <a:rPr lang="en-US" altLang="zh-CN" sz="2400" b="1" i="1">
                <a:solidFill>
                  <a:srgbClr val="33CC33"/>
                </a:solidFill>
                <a:latin typeface="Times New Roman" panose="02020603050405020304" pitchFamily="18" charset="0"/>
                <a:ea typeface="宋体" panose="02010600030101010101" pitchFamily="2" charset="-122"/>
              </a:rPr>
              <a:t>balanced</a:t>
            </a:r>
            <a:r>
              <a:rPr lang="en-US" altLang="zh-CN" sz="2400" b="1">
                <a:latin typeface="Times New Roman" panose="02020603050405020304" pitchFamily="18" charset="0"/>
                <a:ea typeface="宋体" panose="02010600030101010101" pitchFamily="2" charset="-122"/>
              </a:rPr>
              <a:t> if all its leaves are at levels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or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-1.</a:t>
            </a:r>
            <a:r>
              <a:rPr lang="en-US" altLang="zh-CN" sz="2400" b="1">
                <a:ea typeface="宋体" panose="02010600030101010101" pitchFamily="2" charset="-122"/>
              </a:rPr>
              <a:t>  </a:t>
            </a:r>
          </a:p>
          <a:p>
            <a:pPr>
              <a:buFont typeface="Monotype Sorts" pitchFamily="2" charset="2"/>
              <a:buNone/>
            </a:pPr>
            <a:endParaRPr lang="zh-CN" altLang="en-US" sz="2400">
              <a:ea typeface="宋体" panose="02010600030101010101" pitchFamily="2" charset="-122"/>
            </a:endParaRPr>
          </a:p>
        </p:txBody>
      </p:sp>
      <p:grpSp>
        <p:nvGrpSpPr>
          <p:cNvPr id="2" name="Group 4">
            <a:extLst>
              <a:ext uri="{FF2B5EF4-FFF2-40B4-BE49-F238E27FC236}">
                <a16:creationId xmlns:a16="http://schemas.microsoft.com/office/drawing/2014/main" id="{215CF0E0-7EFD-4662-9BE0-86CF6D5E88FA}"/>
              </a:ext>
            </a:extLst>
          </p:cNvPr>
          <p:cNvGrpSpPr>
            <a:grpSpLocks noChangeAspect="1"/>
          </p:cNvGrpSpPr>
          <p:nvPr/>
        </p:nvGrpSpPr>
        <p:grpSpPr bwMode="auto">
          <a:xfrm>
            <a:off x="611188" y="2997200"/>
            <a:ext cx="2881312" cy="2401888"/>
            <a:chOff x="1066" y="1434"/>
            <a:chExt cx="1815" cy="1513"/>
          </a:xfrm>
        </p:grpSpPr>
        <p:sp>
          <p:nvSpPr>
            <p:cNvPr id="71721" name="AutoShape 5">
              <a:extLst>
                <a:ext uri="{FF2B5EF4-FFF2-40B4-BE49-F238E27FC236}">
                  <a16:creationId xmlns:a16="http://schemas.microsoft.com/office/drawing/2014/main" id="{87074A08-5BE1-416C-AD9F-145F8570B706}"/>
                </a:ext>
              </a:extLst>
            </p:cNvPr>
            <p:cNvSpPr>
              <a:spLocks noChangeAspect="1" noChangeArrowheads="1" noTextEdit="1"/>
            </p:cNvSpPr>
            <p:nvPr/>
          </p:nvSpPr>
          <p:spPr bwMode="auto">
            <a:xfrm>
              <a:off x="1066" y="1434"/>
              <a:ext cx="1815"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722" name="Group 6">
              <a:extLst>
                <a:ext uri="{FF2B5EF4-FFF2-40B4-BE49-F238E27FC236}">
                  <a16:creationId xmlns:a16="http://schemas.microsoft.com/office/drawing/2014/main" id="{3913C830-E5ED-44FF-A2A2-E327D1869687}"/>
                </a:ext>
              </a:extLst>
            </p:cNvPr>
            <p:cNvGrpSpPr>
              <a:grpSpLocks/>
            </p:cNvGrpSpPr>
            <p:nvPr/>
          </p:nvGrpSpPr>
          <p:grpSpPr bwMode="auto">
            <a:xfrm>
              <a:off x="1142" y="1589"/>
              <a:ext cx="1106" cy="1312"/>
              <a:chOff x="1142" y="1589"/>
              <a:chExt cx="1106" cy="1312"/>
            </a:xfrm>
          </p:grpSpPr>
          <p:sp>
            <p:nvSpPr>
              <p:cNvPr id="71739" name="Line 7">
                <a:extLst>
                  <a:ext uri="{FF2B5EF4-FFF2-40B4-BE49-F238E27FC236}">
                    <a16:creationId xmlns:a16="http://schemas.microsoft.com/office/drawing/2014/main" id="{43A0334D-56C3-431B-BDFE-DCD3695A942E}"/>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0" name="Oval 8">
                <a:extLst>
                  <a:ext uri="{FF2B5EF4-FFF2-40B4-BE49-F238E27FC236}">
                    <a16:creationId xmlns:a16="http://schemas.microsoft.com/office/drawing/2014/main" id="{20CD47D2-E9F1-4C0B-9CA1-0CE049384F1C}"/>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41" name="Oval 9">
                <a:extLst>
                  <a:ext uri="{FF2B5EF4-FFF2-40B4-BE49-F238E27FC236}">
                    <a16:creationId xmlns:a16="http://schemas.microsoft.com/office/drawing/2014/main" id="{6D94D8D5-8168-4C64-A999-862CBDEE50DE}"/>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723" name="Group 10">
              <a:extLst>
                <a:ext uri="{FF2B5EF4-FFF2-40B4-BE49-F238E27FC236}">
                  <a16:creationId xmlns:a16="http://schemas.microsoft.com/office/drawing/2014/main" id="{0258A158-D1D3-4470-B63C-4CFB1B3D1CAD}"/>
                </a:ext>
              </a:extLst>
            </p:cNvPr>
            <p:cNvGrpSpPr>
              <a:grpSpLocks/>
            </p:cNvGrpSpPr>
            <p:nvPr/>
          </p:nvGrpSpPr>
          <p:grpSpPr bwMode="auto">
            <a:xfrm>
              <a:off x="2163" y="1589"/>
              <a:ext cx="85" cy="647"/>
              <a:chOff x="2163" y="1589"/>
              <a:chExt cx="85" cy="647"/>
            </a:xfrm>
          </p:grpSpPr>
          <p:sp>
            <p:nvSpPr>
              <p:cNvPr id="71736" name="Line 11">
                <a:extLst>
                  <a:ext uri="{FF2B5EF4-FFF2-40B4-BE49-F238E27FC236}">
                    <a16:creationId xmlns:a16="http://schemas.microsoft.com/office/drawing/2014/main" id="{33D44B93-6B92-40FA-B8F5-026F62A0A64A}"/>
                  </a:ext>
                </a:extLst>
              </p:cNvPr>
              <p:cNvSpPr>
                <a:spLocks noChangeShapeType="1"/>
              </p:cNvSpPr>
              <p:nvPr/>
            </p:nvSpPr>
            <p:spPr bwMode="auto">
              <a:xfrm>
                <a:off x="2200" y="1625"/>
                <a:ext cx="1"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7" name="Oval 12">
                <a:extLst>
                  <a:ext uri="{FF2B5EF4-FFF2-40B4-BE49-F238E27FC236}">
                    <a16:creationId xmlns:a16="http://schemas.microsoft.com/office/drawing/2014/main" id="{480F159F-8FA9-46D3-BD16-F87FAC3215F0}"/>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38" name="Oval 13">
                <a:extLst>
                  <a:ext uri="{FF2B5EF4-FFF2-40B4-BE49-F238E27FC236}">
                    <a16:creationId xmlns:a16="http://schemas.microsoft.com/office/drawing/2014/main" id="{03C2465D-DDBD-470D-9F69-ACB88181996C}"/>
                  </a:ext>
                </a:extLst>
              </p:cNvPr>
              <p:cNvSpPr>
                <a:spLocks noChangeArrowheads="1"/>
              </p:cNvSpPr>
              <p:nvPr/>
            </p:nvSpPr>
            <p:spPr bwMode="auto">
              <a:xfrm>
                <a:off x="2163"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724" name="Group 14">
              <a:extLst>
                <a:ext uri="{FF2B5EF4-FFF2-40B4-BE49-F238E27FC236}">
                  <a16:creationId xmlns:a16="http://schemas.microsoft.com/office/drawing/2014/main" id="{194E5163-956C-4F82-B707-9735152CC596}"/>
                </a:ext>
              </a:extLst>
            </p:cNvPr>
            <p:cNvGrpSpPr>
              <a:grpSpLocks/>
            </p:cNvGrpSpPr>
            <p:nvPr/>
          </p:nvGrpSpPr>
          <p:grpSpPr bwMode="auto">
            <a:xfrm>
              <a:off x="2163" y="1589"/>
              <a:ext cx="538" cy="647"/>
              <a:chOff x="2163" y="1589"/>
              <a:chExt cx="538" cy="647"/>
            </a:xfrm>
          </p:grpSpPr>
          <p:sp>
            <p:nvSpPr>
              <p:cNvPr id="71733" name="Line 15">
                <a:extLst>
                  <a:ext uri="{FF2B5EF4-FFF2-40B4-BE49-F238E27FC236}">
                    <a16:creationId xmlns:a16="http://schemas.microsoft.com/office/drawing/2014/main" id="{0DAD5EFA-D483-445A-BEC5-DCFC3DB06309}"/>
                  </a:ext>
                </a:extLst>
              </p:cNvPr>
              <p:cNvSpPr>
                <a:spLocks noChangeShapeType="1"/>
              </p:cNvSpPr>
              <p:nvPr/>
            </p:nvSpPr>
            <p:spPr bwMode="auto">
              <a:xfrm>
                <a:off x="2200" y="1625"/>
                <a:ext cx="454"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4" name="Oval 16">
                <a:extLst>
                  <a:ext uri="{FF2B5EF4-FFF2-40B4-BE49-F238E27FC236}">
                    <a16:creationId xmlns:a16="http://schemas.microsoft.com/office/drawing/2014/main" id="{3DEB2218-9E6F-471D-8CF5-D8915B0D6422}"/>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35" name="Oval 17">
                <a:extLst>
                  <a:ext uri="{FF2B5EF4-FFF2-40B4-BE49-F238E27FC236}">
                    <a16:creationId xmlns:a16="http://schemas.microsoft.com/office/drawing/2014/main" id="{4636344F-7BAD-4DFF-8C82-3F7BE2CC16B3}"/>
                  </a:ext>
                </a:extLst>
              </p:cNvPr>
              <p:cNvSpPr>
                <a:spLocks noChangeArrowheads="1"/>
              </p:cNvSpPr>
              <p:nvPr/>
            </p:nvSpPr>
            <p:spPr bwMode="auto">
              <a:xfrm>
                <a:off x="2616"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725" name="Group 18">
              <a:extLst>
                <a:ext uri="{FF2B5EF4-FFF2-40B4-BE49-F238E27FC236}">
                  <a16:creationId xmlns:a16="http://schemas.microsoft.com/office/drawing/2014/main" id="{D1D3F721-FA4F-42D8-9109-9622F9C3919F}"/>
                </a:ext>
              </a:extLst>
            </p:cNvPr>
            <p:cNvGrpSpPr>
              <a:grpSpLocks/>
            </p:cNvGrpSpPr>
            <p:nvPr/>
          </p:nvGrpSpPr>
          <p:grpSpPr bwMode="auto">
            <a:xfrm>
              <a:off x="1595" y="2254"/>
              <a:ext cx="85" cy="647"/>
              <a:chOff x="1595" y="2254"/>
              <a:chExt cx="85" cy="647"/>
            </a:xfrm>
          </p:grpSpPr>
          <p:sp>
            <p:nvSpPr>
              <p:cNvPr id="71730" name="Line 19">
                <a:extLst>
                  <a:ext uri="{FF2B5EF4-FFF2-40B4-BE49-F238E27FC236}">
                    <a16:creationId xmlns:a16="http://schemas.microsoft.com/office/drawing/2014/main" id="{A4C22877-7933-4CB9-AEC7-A4D7BACFFA21}"/>
                  </a:ext>
                </a:extLst>
              </p:cNvPr>
              <p:cNvSpPr>
                <a:spLocks noChangeShapeType="1"/>
              </p:cNvSpPr>
              <p:nvPr/>
            </p:nvSpPr>
            <p:spPr bwMode="auto">
              <a:xfrm>
                <a:off x="1633" y="2291"/>
                <a:ext cx="1" cy="56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1" name="Oval 20">
                <a:extLst>
                  <a:ext uri="{FF2B5EF4-FFF2-40B4-BE49-F238E27FC236}">
                    <a16:creationId xmlns:a16="http://schemas.microsoft.com/office/drawing/2014/main" id="{9126FD64-6B13-4A49-ADCB-46400CD6A1EB}"/>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32" name="Oval 21">
                <a:extLst>
                  <a:ext uri="{FF2B5EF4-FFF2-40B4-BE49-F238E27FC236}">
                    <a16:creationId xmlns:a16="http://schemas.microsoft.com/office/drawing/2014/main" id="{56268A50-CB8D-442B-AFB8-FBA1B0BF8FDC}"/>
                  </a:ext>
                </a:extLst>
              </p:cNvPr>
              <p:cNvSpPr>
                <a:spLocks noChangeArrowheads="1"/>
              </p:cNvSpPr>
              <p:nvPr/>
            </p:nvSpPr>
            <p:spPr bwMode="auto">
              <a:xfrm>
                <a:off x="1595"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726" name="Group 22">
              <a:extLst>
                <a:ext uri="{FF2B5EF4-FFF2-40B4-BE49-F238E27FC236}">
                  <a16:creationId xmlns:a16="http://schemas.microsoft.com/office/drawing/2014/main" id="{43EFED61-592C-4F1E-81D6-27372105FFCA}"/>
                </a:ext>
              </a:extLst>
            </p:cNvPr>
            <p:cNvGrpSpPr>
              <a:grpSpLocks/>
            </p:cNvGrpSpPr>
            <p:nvPr/>
          </p:nvGrpSpPr>
          <p:grpSpPr bwMode="auto">
            <a:xfrm>
              <a:off x="1595" y="2254"/>
              <a:ext cx="539" cy="456"/>
              <a:chOff x="1595" y="2254"/>
              <a:chExt cx="539" cy="456"/>
            </a:xfrm>
          </p:grpSpPr>
          <p:sp>
            <p:nvSpPr>
              <p:cNvPr id="71727" name="Line 23">
                <a:extLst>
                  <a:ext uri="{FF2B5EF4-FFF2-40B4-BE49-F238E27FC236}">
                    <a16:creationId xmlns:a16="http://schemas.microsoft.com/office/drawing/2014/main" id="{41628FE1-8631-4C44-8335-90D8E719C822}"/>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8" name="Oval 24">
                <a:extLst>
                  <a:ext uri="{FF2B5EF4-FFF2-40B4-BE49-F238E27FC236}">
                    <a16:creationId xmlns:a16="http://schemas.microsoft.com/office/drawing/2014/main" id="{CA9A677E-6548-46C3-A85C-6CC51C2D0B31}"/>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29" name="Oval 25">
                <a:extLst>
                  <a:ext uri="{FF2B5EF4-FFF2-40B4-BE49-F238E27FC236}">
                    <a16:creationId xmlns:a16="http://schemas.microsoft.com/office/drawing/2014/main" id="{203689FE-1210-469F-88E1-099CFDDF5D52}"/>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grpSp>
        <p:nvGrpSpPr>
          <p:cNvPr id="8" name="Group 26">
            <a:extLst>
              <a:ext uri="{FF2B5EF4-FFF2-40B4-BE49-F238E27FC236}">
                <a16:creationId xmlns:a16="http://schemas.microsoft.com/office/drawing/2014/main" id="{980FDCE8-BDE1-41B4-AAFF-0D2EDFFE0128}"/>
              </a:ext>
            </a:extLst>
          </p:cNvPr>
          <p:cNvGrpSpPr>
            <a:grpSpLocks/>
          </p:cNvGrpSpPr>
          <p:nvPr/>
        </p:nvGrpSpPr>
        <p:grpSpPr bwMode="auto">
          <a:xfrm>
            <a:off x="4614863" y="2795588"/>
            <a:ext cx="2981325" cy="2519362"/>
            <a:chOff x="2907" y="1761"/>
            <a:chExt cx="1878" cy="1587"/>
          </a:xfrm>
        </p:grpSpPr>
        <p:sp>
          <p:nvSpPr>
            <p:cNvPr id="71687" name="AutoShape 27">
              <a:extLst>
                <a:ext uri="{FF2B5EF4-FFF2-40B4-BE49-F238E27FC236}">
                  <a16:creationId xmlns:a16="http://schemas.microsoft.com/office/drawing/2014/main" id="{E62D69AB-E89F-46F3-ABC7-DE91A21B6736}"/>
                </a:ext>
              </a:extLst>
            </p:cNvPr>
            <p:cNvSpPr>
              <a:spLocks noChangeAspect="1" noChangeArrowheads="1" noTextEdit="1"/>
            </p:cNvSpPr>
            <p:nvPr/>
          </p:nvSpPr>
          <p:spPr bwMode="auto">
            <a:xfrm>
              <a:off x="2907" y="1761"/>
              <a:ext cx="1815"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688" name="Group 28">
              <a:extLst>
                <a:ext uri="{FF2B5EF4-FFF2-40B4-BE49-F238E27FC236}">
                  <a16:creationId xmlns:a16="http://schemas.microsoft.com/office/drawing/2014/main" id="{A62FB7E6-F2EF-4841-A884-46001F5E1050}"/>
                </a:ext>
              </a:extLst>
            </p:cNvPr>
            <p:cNvGrpSpPr>
              <a:grpSpLocks/>
            </p:cNvGrpSpPr>
            <p:nvPr/>
          </p:nvGrpSpPr>
          <p:grpSpPr bwMode="auto">
            <a:xfrm>
              <a:off x="2925" y="1933"/>
              <a:ext cx="1106" cy="1312"/>
              <a:chOff x="1142" y="1589"/>
              <a:chExt cx="1106" cy="1312"/>
            </a:xfrm>
          </p:grpSpPr>
          <p:sp>
            <p:nvSpPr>
              <p:cNvPr id="71718" name="Line 29">
                <a:extLst>
                  <a:ext uri="{FF2B5EF4-FFF2-40B4-BE49-F238E27FC236}">
                    <a16:creationId xmlns:a16="http://schemas.microsoft.com/office/drawing/2014/main" id="{FEB3752F-1FA4-4BB7-91BB-633065236039}"/>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9" name="Oval 30">
                <a:extLst>
                  <a:ext uri="{FF2B5EF4-FFF2-40B4-BE49-F238E27FC236}">
                    <a16:creationId xmlns:a16="http://schemas.microsoft.com/office/drawing/2014/main" id="{FD547F18-E661-48DA-89DE-2D738E78D9F4}"/>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20" name="Oval 31">
                <a:extLst>
                  <a:ext uri="{FF2B5EF4-FFF2-40B4-BE49-F238E27FC236}">
                    <a16:creationId xmlns:a16="http://schemas.microsoft.com/office/drawing/2014/main" id="{9E973837-0069-4FDD-BBF7-391860D22C15}"/>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89" name="Group 32">
              <a:extLst>
                <a:ext uri="{FF2B5EF4-FFF2-40B4-BE49-F238E27FC236}">
                  <a16:creationId xmlns:a16="http://schemas.microsoft.com/office/drawing/2014/main" id="{B6D37436-1180-4BC0-BB4B-2EF990A8F82D}"/>
                </a:ext>
              </a:extLst>
            </p:cNvPr>
            <p:cNvGrpSpPr>
              <a:grpSpLocks/>
            </p:cNvGrpSpPr>
            <p:nvPr/>
          </p:nvGrpSpPr>
          <p:grpSpPr bwMode="auto">
            <a:xfrm>
              <a:off x="3950" y="1934"/>
              <a:ext cx="538" cy="647"/>
              <a:chOff x="2163" y="1589"/>
              <a:chExt cx="538" cy="647"/>
            </a:xfrm>
          </p:grpSpPr>
          <p:sp>
            <p:nvSpPr>
              <p:cNvPr id="71715" name="Line 33">
                <a:extLst>
                  <a:ext uri="{FF2B5EF4-FFF2-40B4-BE49-F238E27FC236}">
                    <a16:creationId xmlns:a16="http://schemas.microsoft.com/office/drawing/2014/main" id="{AEA1005F-36C3-4B90-96B6-CE45BDF12DA5}"/>
                  </a:ext>
                </a:extLst>
              </p:cNvPr>
              <p:cNvSpPr>
                <a:spLocks noChangeShapeType="1"/>
              </p:cNvSpPr>
              <p:nvPr/>
            </p:nvSpPr>
            <p:spPr bwMode="auto">
              <a:xfrm>
                <a:off x="2200" y="1625"/>
                <a:ext cx="454" cy="56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6" name="Oval 34">
                <a:extLst>
                  <a:ext uri="{FF2B5EF4-FFF2-40B4-BE49-F238E27FC236}">
                    <a16:creationId xmlns:a16="http://schemas.microsoft.com/office/drawing/2014/main" id="{35466E94-F847-4829-9B8C-B73AA71D7A61}"/>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17" name="Oval 35">
                <a:extLst>
                  <a:ext uri="{FF2B5EF4-FFF2-40B4-BE49-F238E27FC236}">
                    <a16:creationId xmlns:a16="http://schemas.microsoft.com/office/drawing/2014/main" id="{7E552B8B-D022-4CA8-BE1F-62D85876001A}"/>
                  </a:ext>
                </a:extLst>
              </p:cNvPr>
              <p:cNvSpPr>
                <a:spLocks noChangeArrowheads="1"/>
              </p:cNvSpPr>
              <p:nvPr/>
            </p:nvSpPr>
            <p:spPr bwMode="auto">
              <a:xfrm>
                <a:off x="2616" y="21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0" name="Group 36">
              <a:extLst>
                <a:ext uri="{FF2B5EF4-FFF2-40B4-BE49-F238E27FC236}">
                  <a16:creationId xmlns:a16="http://schemas.microsoft.com/office/drawing/2014/main" id="{D9973A59-4212-4DCD-BFB8-E733F8134184}"/>
                </a:ext>
              </a:extLst>
            </p:cNvPr>
            <p:cNvGrpSpPr>
              <a:grpSpLocks/>
            </p:cNvGrpSpPr>
            <p:nvPr/>
          </p:nvGrpSpPr>
          <p:grpSpPr bwMode="auto">
            <a:xfrm>
              <a:off x="3696" y="2296"/>
              <a:ext cx="363" cy="408"/>
              <a:chOff x="1595" y="2254"/>
              <a:chExt cx="539" cy="456"/>
            </a:xfrm>
          </p:grpSpPr>
          <p:sp>
            <p:nvSpPr>
              <p:cNvPr id="71712" name="Line 37">
                <a:extLst>
                  <a:ext uri="{FF2B5EF4-FFF2-40B4-BE49-F238E27FC236}">
                    <a16:creationId xmlns:a16="http://schemas.microsoft.com/office/drawing/2014/main" id="{62A0C7B9-3301-4382-A476-111B06082088}"/>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3" name="Oval 38">
                <a:extLst>
                  <a:ext uri="{FF2B5EF4-FFF2-40B4-BE49-F238E27FC236}">
                    <a16:creationId xmlns:a16="http://schemas.microsoft.com/office/drawing/2014/main" id="{B22B348D-2967-49B5-BD91-F8CE936D49E1}"/>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14" name="Oval 39">
                <a:extLst>
                  <a:ext uri="{FF2B5EF4-FFF2-40B4-BE49-F238E27FC236}">
                    <a16:creationId xmlns:a16="http://schemas.microsoft.com/office/drawing/2014/main" id="{0EE6321C-D054-407E-B908-0F57930BAE88}"/>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1" name="Group 40">
              <a:extLst>
                <a:ext uri="{FF2B5EF4-FFF2-40B4-BE49-F238E27FC236}">
                  <a16:creationId xmlns:a16="http://schemas.microsoft.com/office/drawing/2014/main" id="{595DDB88-12B7-46D6-8C07-B4BD3CA2BD57}"/>
                </a:ext>
              </a:extLst>
            </p:cNvPr>
            <p:cNvGrpSpPr>
              <a:grpSpLocks/>
            </p:cNvGrpSpPr>
            <p:nvPr/>
          </p:nvGrpSpPr>
          <p:grpSpPr bwMode="auto">
            <a:xfrm>
              <a:off x="3397" y="2614"/>
              <a:ext cx="363" cy="408"/>
              <a:chOff x="1595" y="2254"/>
              <a:chExt cx="539" cy="456"/>
            </a:xfrm>
          </p:grpSpPr>
          <p:sp>
            <p:nvSpPr>
              <p:cNvPr id="71709" name="Line 41">
                <a:extLst>
                  <a:ext uri="{FF2B5EF4-FFF2-40B4-BE49-F238E27FC236}">
                    <a16:creationId xmlns:a16="http://schemas.microsoft.com/office/drawing/2014/main" id="{44113313-0144-4D37-96D4-63FB6EE835A7}"/>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0" name="Oval 42">
                <a:extLst>
                  <a:ext uri="{FF2B5EF4-FFF2-40B4-BE49-F238E27FC236}">
                    <a16:creationId xmlns:a16="http://schemas.microsoft.com/office/drawing/2014/main" id="{EDA936EA-3F31-442B-854A-1EA7ECE2B325}"/>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11" name="Oval 43">
                <a:extLst>
                  <a:ext uri="{FF2B5EF4-FFF2-40B4-BE49-F238E27FC236}">
                    <a16:creationId xmlns:a16="http://schemas.microsoft.com/office/drawing/2014/main" id="{3114178E-C743-47B8-9149-3556E0B0BCAB}"/>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2" name="Group 44">
              <a:extLst>
                <a:ext uri="{FF2B5EF4-FFF2-40B4-BE49-F238E27FC236}">
                  <a16:creationId xmlns:a16="http://schemas.microsoft.com/office/drawing/2014/main" id="{AAB0A5FF-14B2-4986-89F7-F3CD5BE92EC8}"/>
                </a:ext>
              </a:extLst>
            </p:cNvPr>
            <p:cNvGrpSpPr>
              <a:grpSpLocks/>
            </p:cNvGrpSpPr>
            <p:nvPr/>
          </p:nvGrpSpPr>
          <p:grpSpPr bwMode="auto">
            <a:xfrm>
              <a:off x="3134" y="2940"/>
              <a:ext cx="363" cy="408"/>
              <a:chOff x="1595" y="2254"/>
              <a:chExt cx="539" cy="456"/>
            </a:xfrm>
          </p:grpSpPr>
          <p:sp>
            <p:nvSpPr>
              <p:cNvPr id="71706" name="Line 45">
                <a:extLst>
                  <a:ext uri="{FF2B5EF4-FFF2-40B4-BE49-F238E27FC236}">
                    <a16:creationId xmlns:a16="http://schemas.microsoft.com/office/drawing/2014/main" id="{68FF78A4-91F4-4AA5-A64F-B1CDAD92977D}"/>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7" name="Oval 46">
                <a:extLst>
                  <a:ext uri="{FF2B5EF4-FFF2-40B4-BE49-F238E27FC236}">
                    <a16:creationId xmlns:a16="http://schemas.microsoft.com/office/drawing/2014/main" id="{4E5B41B8-72A0-4FD9-967C-95AC1C9D99A7}"/>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08" name="Oval 47">
                <a:extLst>
                  <a:ext uri="{FF2B5EF4-FFF2-40B4-BE49-F238E27FC236}">
                    <a16:creationId xmlns:a16="http://schemas.microsoft.com/office/drawing/2014/main" id="{B5EDC547-1481-4131-84F9-10852FBB26C3}"/>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3" name="Group 48">
              <a:extLst>
                <a:ext uri="{FF2B5EF4-FFF2-40B4-BE49-F238E27FC236}">
                  <a16:creationId xmlns:a16="http://schemas.microsoft.com/office/drawing/2014/main" id="{C3A6DE1E-FD71-4585-B087-5E9826CA14D5}"/>
                </a:ext>
              </a:extLst>
            </p:cNvPr>
            <p:cNvGrpSpPr>
              <a:grpSpLocks/>
            </p:cNvGrpSpPr>
            <p:nvPr/>
          </p:nvGrpSpPr>
          <p:grpSpPr bwMode="auto">
            <a:xfrm>
              <a:off x="4022" y="2551"/>
              <a:ext cx="408" cy="499"/>
              <a:chOff x="1142" y="1589"/>
              <a:chExt cx="1106" cy="1312"/>
            </a:xfrm>
          </p:grpSpPr>
          <p:sp>
            <p:nvSpPr>
              <p:cNvPr id="71703" name="Line 49">
                <a:extLst>
                  <a:ext uri="{FF2B5EF4-FFF2-40B4-BE49-F238E27FC236}">
                    <a16:creationId xmlns:a16="http://schemas.microsoft.com/office/drawing/2014/main" id="{B7C31A14-F10A-4B7C-A9B6-3C7B256843EC}"/>
                  </a:ext>
                </a:extLst>
              </p:cNvPr>
              <p:cNvSpPr>
                <a:spLocks noChangeShapeType="1"/>
              </p:cNvSpPr>
              <p:nvPr/>
            </p:nvSpPr>
            <p:spPr bwMode="auto">
              <a:xfrm flipH="1">
                <a:off x="1179" y="1625"/>
                <a:ext cx="1021" cy="123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Oval 50">
                <a:extLst>
                  <a:ext uri="{FF2B5EF4-FFF2-40B4-BE49-F238E27FC236}">
                    <a16:creationId xmlns:a16="http://schemas.microsoft.com/office/drawing/2014/main" id="{AADACCEA-8EF9-45A9-B921-6F59BBA4ACA5}"/>
                  </a:ext>
                </a:extLst>
              </p:cNvPr>
              <p:cNvSpPr>
                <a:spLocks noChangeArrowheads="1"/>
              </p:cNvSpPr>
              <p:nvPr/>
            </p:nvSpPr>
            <p:spPr bwMode="auto">
              <a:xfrm>
                <a:off x="2163" y="158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05" name="Oval 51">
                <a:extLst>
                  <a:ext uri="{FF2B5EF4-FFF2-40B4-BE49-F238E27FC236}">
                    <a16:creationId xmlns:a16="http://schemas.microsoft.com/office/drawing/2014/main" id="{ED93E84F-909B-4637-A6F2-CB4BDD43F439}"/>
                  </a:ext>
                </a:extLst>
              </p:cNvPr>
              <p:cNvSpPr>
                <a:spLocks noChangeArrowheads="1"/>
              </p:cNvSpPr>
              <p:nvPr/>
            </p:nvSpPr>
            <p:spPr bwMode="auto">
              <a:xfrm>
                <a:off x="1142" y="2819"/>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4" name="Group 52">
              <a:extLst>
                <a:ext uri="{FF2B5EF4-FFF2-40B4-BE49-F238E27FC236}">
                  <a16:creationId xmlns:a16="http://schemas.microsoft.com/office/drawing/2014/main" id="{10BB32A3-C8CB-48F5-BE92-C5C6F2446EC2}"/>
                </a:ext>
              </a:extLst>
            </p:cNvPr>
            <p:cNvGrpSpPr>
              <a:grpSpLocks/>
            </p:cNvGrpSpPr>
            <p:nvPr/>
          </p:nvGrpSpPr>
          <p:grpSpPr bwMode="auto">
            <a:xfrm>
              <a:off x="4422" y="2505"/>
              <a:ext cx="363" cy="408"/>
              <a:chOff x="1595" y="2254"/>
              <a:chExt cx="539" cy="456"/>
            </a:xfrm>
          </p:grpSpPr>
          <p:sp>
            <p:nvSpPr>
              <p:cNvPr id="71700" name="Line 53">
                <a:extLst>
                  <a:ext uri="{FF2B5EF4-FFF2-40B4-BE49-F238E27FC236}">
                    <a16:creationId xmlns:a16="http://schemas.microsoft.com/office/drawing/2014/main" id="{2707E7B3-EFDA-4459-9215-9AEE7BC2F27A}"/>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1" name="Oval 54">
                <a:extLst>
                  <a:ext uri="{FF2B5EF4-FFF2-40B4-BE49-F238E27FC236}">
                    <a16:creationId xmlns:a16="http://schemas.microsoft.com/office/drawing/2014/main" id="{323286DE-3EEE-40E6-BE05-8D114C8970D3}"/>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702" name="Oval 55">
                <a:extLst>
                  <a:ext uri="{FF2B5EF4-FFF2-40B4-BE49-F238E27FC236}">
                    <a16:creationId xmlns:a16="http://schemas.microsoft.com/office/drawing/2014/main" id="{D2B7197B-6B56-41C9-B09F-77EFD51706B8}"/>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71695" name="Group 56">
              <a:extLst>
                <a:ext uri="{FF2B5EF4-FFF2-40B4-BE49-F238E27FC236}">
                  <a16:creationId xmlns:a16="http://schemas.microsoft.com/office/drawing/2014/main" id="{CA944E79-AA50-4AF4-8245-3123C420692F}"/>
                </a:ext>
              </a:extLst>
            </p:cNvPr>
            <p:cNvGrpSpPr>
              <a:grpSpLocks/>
            </p:cNvGrpSpPr>
            <p:nvPr/>
          </p:nvGrpSpPr>
          <p:grpSpPr bwMode="auto">
            <a:xfrm>
              <a:off x="4195" y="2750"/>
              <a:ext cx="363" cy="408"/>
              <a:chOff x="1595" y="2254"/>
              <a:chExt cx="539" cy="456"/>
            </a:xfrm>
          </p:grpSpPr>
          <p:sp>
            <p:nvSpPr>
              <p:cNvPr id="71697" name="Line 57">
                <a:extLst>
                  <a:ext uri="{FF2B5EF4-FFF2-40B4-BE49-F238E27FC236}">
                    <a16:creationId xmlns:a16="http://schemas.microsoft.com/office/drawing/2014/main" id="{AB9EB9B2-0939-44A6-B75A-1B140E70A08B}"/>
                  </a:ext>
                </a:extLst>
              </p:cNvPr>
              <p:cNvSpPr>
                <a:spLocks noChangeShapeType="1"/>
              </p:cNvSpPr>
              <p:nvPr/>
            </p:nvSpPr>
            <p:spPr bwMode="auto">
              <a:xfrm>
                <a:off x="1633" y="2291"/>
                <a:ext cx="454" cy="3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Oval 58">
                <a:extLst>
                  <a:ext uri="{FF2B5EF4-FFF2-40B4-BE49-F238E27FC236}">
                    <a16:creationId xmlns:a16="http://schemas.microsoft.com/office/drawing/2014/main" id="{B732DA06-3DDA-414C-99FD-B58841E1FEA4}"/>
                  </a:ext>
                </a:extLst>
              </p:cNvPr>
              <p:cNvSpPr>
                <a:spLocks noChangeArrowheads="1"/>
              </p:cNvSpPr>
              <p:nvPr/>
            </p:nvSpPr>
            <p:spPr bwMode="auto">
              <a:xfrm>
                <a:off x="1595" y="2254"/>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699" name="Oval 59">
                <a:extLst>
                  <a:ext uri="{FF2B5EF4-FFF2-40B4-BE49-F238E27FC236}">
                    <a16:creationId xmlns:a16="http://schemas.microsoft.com/office/drawing/2014/main" id="{2DD83FDF-DA1E-4666-A0AA-8477A75327AD}"/>
                  </a:ext>
                </a:extLst>
              </p:cNvPr>
              <p:cNvSpPr>
                <a:spLocks noChangeArrowheads="1"/>
              </p:cNvSpPr>
              <p:nvPr/>
            </p:nvSpPr>
            <p:spPr bwMode="auto">
              <a:xfrm>
                <a:off x="2049" y="2628"/>
                <a:ext cx="85"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71696" name="Oval 60">
              <a:extLst>
                <a:ext uri="{FF2B5EF4-FFF2-40B4-BE49-F238E27FC236}">
                  <a16:creationId xmlns:a16="http://schemas.microsoft.com/office/drawing/2014/main" id="{D9534800-F59E-48E4-A663-578BEACBF43C}"/>
                </a:ext>
              </a:extLst>
            </p:cNvPr>
            <p:cNvSpPr>
              <a:spLocks noChangeArrowheads="1"/>
            </p:cNvSpPr>
            <p:nvPr/>
          </p:nvSpPr>
          <p:spPr bwMode="auto">
            <a:xfrm>
              <a:off x="4014" y="3022"/>
              <a:ext cx="46" cy="45"/>
            </a:xfrm>
            <a:prstGeom prst="ellipse">
              <a:avLst/>
            </a:prstGeom>
            <a:solidFill>
              <a:schemeClr val="tx1"/>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37474"/>
                                        </p:tgtEl>
                                        <p:attrNameLst>
                                          <p:attrName>style.visibility</p:attrName>
                                        </p:attrNameLst>
                                      </p:cBhvr>
                                      <p:to>
                                        <p:strVal val="visible"/>
                                      </p:to>
                                    </p:set>
                                    <p:animEffect transition="in" filter="wipe(left)">
                                      <p:cBhvr>
                                        <p:cTn id="7" dur="500"/>
                                        <p:tgtEl>
                                          <p:spTgt spid="2537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7475">
                                            <p:txEl>
                                              <p:pRg st="0" end="0"/>
                                            </p:txEl>
                                          </p:spTgt>
                                        </p:tgtEl>
                                        <p:attrNameLst>
                                          <p:attrName>style.visibility</p:attrName>
                                        </p:attrNameLst>
                                      </p:cBhvr>
                                      <p:to>
                                        <p:strVal val="visible"/>
                                      </p:to>
                                    </p:set>
                                    <p:animEffect transition="in" filter="wipe(left)">
                                      <p:cBhvr>
                                        <p:cTn id="12" dur="500"/>
                                        <p:tgtEl>
                                          <p:spTgt spid="25374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7474" grpId="0"/>
      <p:bldP spid="25374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DF24F9A9-3A68-46F1-90B1-7C2680869A5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9F924E0-E024-42A5-9255-952BB6939FF2}" type="slidenum">
              <a:rPr lang="zh-CN" altLang="en-US" sz="1400" b="0" smtClean="0">
                <a:latin typeface="Arial" panose="020B0604020202020204" pitchFamily="34" charset="0"/>
                <a:ea typeface="宋体" panose="02010600030101010101" pitchFamily="2" charset="-122"/>
              </a:rPr>
              <a:pPr/>
              <a:t>35</a:t>
            </a:fld>
            <a:endParaRPr lang="en-US" altLang="zh-CN" sz="1400" b="0">
              <a:latin typeface="Arial" panose="020B0604020202020204" pitchFamily="34" charset="0"/>
              <a:ea typeface="宋体" panose="02010600030101010101" pitchFamily="2" charset="-122"/>
            </a:endParaRPr>
          </a:p>
        </p:txBody>
      </p:sp>
      <p:sp>
        <p:nvSpPr>
          <p:cNvPr id="2539522" name="Rectangle 2">
            <a:extLst>
              <a:ext uri="{FF2B5EF4-FFF2-40B4-BE49-F238E27FC236}">
                <a16:creationId xmlns:a16="http://schemas.microsoft.com/office/drawing/2014/main" id="{4339AA79-F432-4D9E-B6F6-A15E6AF7FD25}"/>
              </a:ext>
            </a:extLst>
          </p:cNvPr>
          <p:cNvSpPr>
            <a:spLocks noGrp="1" noChangeArrowheads="1"/>
          </p:cNvSpPr>
          <p:nvPr>
            <p:ph type="title"/>
          </p:nvPr>
        </p:nvSpPr>
        <p:spPr bwMode="auto">
          <a:xfrm>
            <a:off x="500063" y="428625"/>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2539523" name="Rectangle 3">
            <a:extLst>
              <a:ext uri="{FF2B5EF4-FFF2-40B4-BE49-F238E27FC236}">
                <a16:creationId xmlns:a16="http://schemas.microsoft.com/office/drawing/2014/main" id="{59C29BCC-4A78-4526-84D1-2808363716F2}"/>
              </a:ext>
            </a:extLst>
          </p:cNvPr>
          <p:cNvSpPr>
            <a:spLocks noGrp="1" noChangeArrowheads="1"/>
          </p:cNvSpPr>
          <p:nvPr>
            <p:ph type="body" idx="1"/>
          </p:nvPr>
        </p:nvSpPr>
        <p:spPr bwMode="auto">
          <a:xfrm>
            <a:off x="500063" y="785813"/>
            <a:ext cx="8229600" cy="2549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 Theorem 5】</a:t>
            </a:r>
            <a:r>
              <a:rPr lang="en-US" altLang="zh-CN" sz="2400">
                <a:latin typeface="Times New Roman" panose="02020603050405020304" pitchFamily="18" charset="0"/>
                <a:ea typeface="宋体" panose="02010600030101010101" pitchFamily="2" charset="-122"/>
                <a:sym typeface="cajcd fnta1" pitchFamily="18" charset="2"/>
              </a:rPr>
              <a:t> </a:t>
            </a:r>
            <a:r>
              <a:rPr lang="en-US" altLang="zh-CN" sz="2400" b="1">
                <a:latin typeface="Times New Roman" panose="02020603050405020304" pitchFamily="18" charset="0"/>
                <a:ea typeface="宋体" panose="02010600030101010101" pitchFamily="2" charset="-122"/>
              </a:rPr>
              <a:t>There are at most </a:t>
            </a:r>
            <a:r>
              <a:rPr lang="en-US" altLang="zh-CN" sz="2400" b="1" i="1">
                <a:latin typeface="Times New Roman" panose="02020603050405020304" pitchFamily="18" charset="0"/>
                <a:ea typeface="宋体" panose="02010600030101010101" pitchFamily="2" charset="-122"/>
              </a:rPr>
              <a:t>m</a:t>
            </a:r>
            <a:r>
              <a:rPr lang="en-US" altLang="zh-CN" sz="2400" b="1" i="1" baseline="30000">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leaves in an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of height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a:t>
            </a:r>
          </a:p>
          <a:p>
            <a:pPr marL="457200" indent="-457200">
              <a:spcBef>
                <a:spcPct val="0"/>
              </a:spcBef>
              <a:buFont typeface="Monotype Sorts" pitchFamily="2" charset="2"/>
              <a:buNone/>
            </a:pPr>
            <a:r>
              <a:rPr lang="en-US" altLang="zh-CN" sz="2400" b="1" i="1">
                <a:solidFill>
                  <a:srgbClr val="3399FF"/>
                </a:solidFill>
                <a:latin typeface="Times New Roman" panose="02020603050405020304" pitchFamily="18" charset="0"/>
                <a:ea typeface="宋体" panose="02010600030101010101" pitchFamily="2" charset="-122"/>
              </a:rPr>
              <a:t>Proof:</a:t>
            </a:r>
            <a:r>
              <a:rPr lang="en-US" altLang="zh-CN" sz="2400" b="1">
                <a:solidFill>
                  <a:srgbClr val="3399FF"/>
                </a:solidFill>
                <a:latin typeface="Times New Roman" panose="02020603050405020304" pitchFamily="18" charset="0"/>
                <a:ea typeface="宋体" panose="02010600030101010101" pitchFamily="2" charset="-122"/>
              </a:rPr>
              <a:t>  </a:t>
            </a:r>
          </a:p>
          <a:p>
            <a:pPr marL="838200" lvl="1" indent="-381000">
              <a:buFontTx/>
              <a:buNone/>
            </a:pPr>
            <a:r>
              <a:rPr lang="en-US" altLang="zh-CN" sz="2400" b="1">
                <a:latin typeface="Times New Roman" panose="02020603050405020304" pitchFamily="18" charset="0"/>
                <a:ea typeface="宋体" panose="02010600030101010101" pitchFamily="2" charset="-122"/>
              </a:rPr>
              <a:t>(1)</a:t>
            </a:r>
            <a:r>
              <a:rPr lang="en-US" altLang="zh-CN" sz="2400" b="1" i="1">
                <a:latin typeface="Times New Roman" panose="02020603050405020304" pitchFamily="18" charset="0"/>
                <a:ea typeface="宋体" panose="02010600030101010101" pitchFamily="2" charset="-122"/>
              </a:rPr>
              <a:t>  h</a:t>
            </a:r>
            <a:r>
              <a:rPr lang="en-US" altLang="zh-CN" sz="2400" b="1">
                <a:latin typeface="Times New Roman" panose="02020603050405020304" pitchFamily="18" charset="0"/>
                <a:ea typeface="宋体" panose="02010600030101010101" pitchFamily="2" charset="-122"/>
              </a:rPr>
              <a:t>=1</a:t>
            </a:r>
          </a:p>
          <a:p>
            <a:pPr marL="457200" indent="-457200">
              <a:buFontTx/>
              <a:buNone/>
            </a:pPr>
            <a:r>
              <a:rPr lang="en-US" altLang="zh-CN" sz="2400" b="1">
                <a:latin typeface="Times New Roman" panose="02020603050405020304" pitchFamily="18" charset="0"/>
                <a:ea typeface="宋体" panose="02010600030101010101" pitchFamily="2" charset="-122"/>
              </a:rPr>
              <a:t>      (2)  Assume that the result is true for all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of height less than</a:t>
            </a:r>
            <a:r>
              <a:rPr lang="en-US" altLang="zh-CN" sz="2400" b="1" i="1">
                <a:latin typeface="Times New Roman" panose="02020603050405020304" pitchFamily="18" charset="0"/>
                <a:ea typeface="宋体" panose="02010600030101010101" pitchFamily="2" charset="-122"/>
              </a:rPr>
              <a:t> h</a:t>
            </a:r>
            <a:r>
              <a:rPr lang="en-US" altLang="zh-CN" sz="2400" b="1">
                <a:latin typeface="Times New Roman" panose="02020603050405020304" pitchFamily="18" charset="0"/>
                <a:ea typeface="宋体" panose="02010600030101010101" pitchFamily="2" charset="-122"/>
              </a:rPr>
              <a:t>. Let T be an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 tree of height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a:t>
            </a:r>
          </a:p>
        </p:txBody>
      </p:sp>
      <p:grpSp>
        <p:nvGrpSpPr>
          <p:cNvPr id="2" name="Group 4">
            <a:extLst>
              <a:ext uri="{FF2B5EF4-FFF2-40B4-BE49-F238E27FC236}">
                <a16:creationId xmlns:a16="http://schemas.microsoft.com/office/drawing/2014/main" id="{599D4D2B-9435-4304-B2C5-A80AA4AB5E9F}"/>
              </a:ext>
            </a:extLst>
          </p:cNvPr>
          <p:cNvGrpSpPr>
            <a:grpSpLocks/>
          </p:cNvGrpSpPr>
          <p:nvPr/>
        </p:nvGrpSpPr>
        <p:grpSpPr bwMode="auto">
          <a:xfrm>
            <a:off x="1907704" y="3582171"/>
            <a:ext cx="4595813" cy="2505075"/>
            <a:chOff x="904" y="2614"/>
            <a:chExt cx="2895" cy="1578"/>
          </a:xfrm>
        </p:grpSpPr>
        <p:sp>
          <p:nvSpPr>
            <p:cNvPr id="73734" name="Line 5">
              <a:extLst>
                <a:ext uri="{FF2B5EF4-FFF2-40B4-BE49-F238E27FC236}">
                  <a16:creationId xmlns:a16="http://schemas.microsoft.com/office/drawing/2014/main" id="{3A55482D-0AB8-43D7-82C5-C691D5ED386F}"/>
                </a:ext>
              </a:extLst>
            </p:cNvPr>
            <p:cNvSpPr>
              <a:spLocks noChangeShapeType="1"/>
            </p:cNvSpPr>
            <p:nvPr/>
          </p:nvSpPr>
          <p:spPr bwMode="auto">
            <a:xfrm flipH="1">
              <a:off x="1156" y="2614"/>
              <a:ext cx="1179" cy="49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5" name="Oval 6">
              <a:extLst>
                <a:ext uri="{FF2B5EF4-FFF2-40B4-BE49-F238E27FC236}">
                  <a16:creationId xmlns:a16="http://schemas.microsoft.com/office/drawing/2014/main" id="{784EE43E-3783-474C-AA22-0900DF6238FF}"/>
                </a:ext>
              </a:extLst>
            </p:cNvPr>
            <p:cNvSpPr>
              <a:spLocks noChangeArrowheads="1"/>
            </p:cNvSpPr>
            <p:nvPr/>
          </p:nvSpPr>
          <p:spPr bwMode="auto">
            <a:xfrm>
              <a:off x="904" y="3113"/>
              <a:ext cx="689" cy="1051"/>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b="0" dirty="0">
                  <a:latin typeface="Times New Roman" panose="02020603050405020304" pitchFamily="18" charset="0"/>
                  <a:ea typeface="宋体" panose="02010600030101010101" pitchFamily="2" charset="-122"/>
                </a:rPr>
                <a:t>1st </a:t>
              </a:r>
            </a:p>
            <a:p>
              <a:pPr algn="ctr" eaLnBrk="1" hangingPunct="1"/>
              <a:r>
                <a:rPr kumimoji="1" lang="en-US" altLang="zh-CN" sz="1600" b="0" dirty="0">
                  <a:latin typeface="Times New Roman" panose="02020603050405020304" pitchFamily="18" charset="0"/>
                  <a:ea typeface="宋体" panose="02010600030101010101" pitchFamily="2" charset="-122"/>
                </a:rPr>
                <a:t>subtree of</a:t>
              </a:r>
            </a:p>
            <a:p>
              <a:pPr algn="ctr" eaLnBrk="1" hangingPunct="1"/>
              <a:r>
                <a:rPr kumimoji="1" lang="en-US" altLang="zh-CN" sz="1600" b="0" dirty="0">
                  <a:latin typeface="Times New Roman" panose="02020603050405020304" pitchFamily="18" charset="0"/>
                  <a:ea typeface="宋体" panose="02010600030101010101" pitchFamily="2" charset="-122"/>
                </a:rPr>
                <a:t> height ≤</a:t>
              </a:r>
              <a:r>
                <a:rPr kumimoji="1" lang="en-US" altLang="zh-CN" sz="1600" b="0" i="1" dirty="0">
                  <a:latin typeface="Times New Roman" panose="02020603050405020304" pitchFamily="18" charset="0"/>
                  <a:ea typeface="宋体" panose="02010600030101010101" pitchFamily="2" charset="-122"/>
                </a:rPr>
                <a:t>h</a:t>
              </a:r>
              <a:r>
                <a:rPr kumimoji="1" lang="en-US" altLang="zh-CN" sz="1600" b="0" dirty="0">
                  <a:latin typeface="Times New Roman" panose="02020603050405020304" pitchFamily="18" charset="0"/>
                  <a:ea typeface="宋体" panose="02010600030101010101" pitchFamily="2" charset="-122"/>
                </a:rPr>
                <a:t>-1</a:t>
              </a:r>
            </a:p>
          </p:txBody>
        </p:sp>
        <p:sp>
          <p:nvSpPr>
            <p:cNvPr id="73736" name="Line 7">
              <a:extLst>
                <a:ext uri="{FF2B5EF4-FFF2-40B4-BE49-F238E27FC236}">
                  <a16:creationId xmlns:a16="http://schemas.microsoft.com/office/drawing/2014/main" id="{02805A77-1836-4E9A-AEAA-AE59CD05B1B3}"/>
                </a:ext>
              </a:extLst>
            </p:cNvPr>
            <p:cNvSpPr>
              <a:spLocks noChangeShapeType="1"/>
            </p:cNvSpPr>
            <p:nvPr/>
          </p:nvSpPr>
          <p:spPr bwMode="auto">
            <a:xfrm flipH="1">
              <a:off x="2154" y="2614"/>
              <a:ext cx="182" cy="49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7" name="Oval 8">
              <a:extLst>
                <a:ext uri="{FF2B5EF4-FFF2-40B4-BE49-F238E27FC236}">
                  <a16:creationId xmlns:a16="http://schemas.microsoft.com/office/drawing/2014/main" id="{DE8C5843-6D8C-4E4E-A23B-FBAA270C24A9}"/>
                </a:ext>
              </a:extLst>
            </p:cNvPr>
            <p:cNvSpPr>
              <a:spLocks noChangeArrowheads="1"/>
            </p:cNvSpPr>
            <p:nvPr/>
          </p:nvSpPr>
          <p:spPr bwMode="auto">
            <a:xfrm>
              <a:off x="1838" y="3113"/>
              <a:ext cx="709" cy="1051"/>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b="0" dirty="0">
                  <a:latin typeface="Times New Roman" panose="02020603050405020304" pitchFamily="18" charset="0"/>
                  <a:ea typeface="宋体" panose="02010600030101010101" pitchFamily="2" charset="-122"/>
                </a:rPr>
                <a:t>2nd </a:t>
              </a:r>
            </a:p>
            <a:p>
              <a:pPr algn="ctr" eaLnBrk="1" hangingPunct="1"/>
              <a:r>
                <a:rPr kumimoji="1" lang="en-US" altLang="zh-CN" sz="1600" b="0" dirty="0">
                  <a:latin typeface="Times New Roman" panose="02020603050405020304" pitchFamily="18" charset="0"/>
                  <a:ea typeface="宋体" panose="02010600030101010101" pitchFamily="2" charset="-122"/>
                </a:rPr>
                <a:t>subtree of</a:t>
              </a:r>
            </a:p>
            <a:p>
              <a:pPr algn="ctr" eaLnBrk="1" hangingPunct="1"/>
              <a:r>
                <a:rPr kumimoji="1" lang="en-US" altLang="zh-CN" sz="1600" b="0" dirty="0">
                  <a:latin typeface="Times New Roman" panose="02020603050405020304" pitchFamily="18" charset="0"/>
                  <a:ea typeface="宋体" panose="02010600030101010101" pitchFamily="2" charset="-122"/>
                </a:rPr>
                <a:t> height≤ </a:t>
              </a:r>
              <a:r>
                <a:rPr kumimoji="1" lang="en-US" altLang="zh-CN" sz="1600" b="0" i="1" dirty="0">
                  <a:latin typeface="Times New Roman" panose="02020603050405020304" pitchFamily="18" charset="0"/>
                  <a:ea typeface="宋体" panose="02010600030101010101" pitchFamily="2" charset="-122"/>
                </a:rPr>
                <a:t>h</a:t>
              </a:r>
              <a:r>
                <a:rPr kumimoji="1" lang="en-US" altLang="zh-CN" sz="1600" b="0" dirty="0">
                  <a:latin typeface="Times New Roman" panose="02020603050405020304" pitchFamily="18" charset="0"/>
                  <a:ea typeface="宋体" panose="02010600030101010101" pitchFamily="2" charset="-122"/>
                </a:rPr>
                <a:t>-1</a:t>
              </a:r>
            </a:p>
          </p:txBody>
        </p:sp>
        <p:sp>
          <p:nvSpPr>
            <p:cNvPr id="73738" name="Line 9">
              <a:extLst>
                <a:ext uri="{FF2B5EF4-FFF2-40B4-BE49-F238E27FC236}">
                  <a16:creationId xmlns:a16="http://schemas.microsoft.com/office/drawing/2014/main" id="{FFA4CDF9-0416-48DC-9B1F-84D0D7970F05}"/>
                </a:ext>
              </a:extLst>
            </p:cNvPr>
            <p:cNvSpPr>
              <a:spLocks noChangeShapeType="1"/>
            </p:cNvSpPr>
            <p:nvPr/>
          </p:nvSpPr>
          <p:spPr bwMode="auto">
            <a:xfrm>
              <a:off x="2336" y="2614"/>
              <a:ext cx="1049" cy="499"/>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9" name="Rectangle 10">
              <a:extLst>
                <a:ext uri="{FF2B5EF4-FFF2-40B4-BE49-F238E27FC236}">
                  <a16:creationId xmlns:a16="http://schemas.microsoft.com/office/drawing/2014/main" id="{BC67F315-3761-4C09-9FA0-4198ECB18C6D}"/>
                </a:ext>
              </a:extLst>
            </p:cNvPr>
            <p:cNvSpPr>
              <a:spLocks noChangeArrowheads="1"/>
            </p:cNvSpPr>
            <p:nvPr/>
          </p:nvSpPr>
          <p:spPr bwMode="auto">
            <a:xfrm>
              <a:off x="2591" y="3377"/>
              <a:ext cx="49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a:t>
              </a:r>
            </a:p>
          </p:txBody>
        </p:sp>
        <p:sp>
          <p:nvSpPr>
            <p:cNvPr id="73740" name="Oval 11">
              <a:extLst>
                <a:ext uri="{FF2B5EF4-FFF2-40B4-BE49-F238E27FC236}">
                  <a16:creationId xmlns:a16="http://schemas.microsoft.com/office/drawing/2014/main" id="{5A3E8D23-5912-4780-A70A-05E42F45A2EF}"/>
                </a:ext>
              </a:extLst>
            </p:cNvPr>
            <p:cNvSpPr>
              <a:spLocks noChangeArrowheads="1"/>
            </p:cNvSpPr>
            <p:nvPr/>
          </p:nvSpPr>
          <p:spPr bwMode="auto">
            <a:xfrm>
              <a:off x="3090" y="3141"/>
              <a:ext cx="709" cy="1051"/>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sz="1600" b="0" i="1" dirty="0" err="1">
                  <a:latin typeface="Times New Roman" panose="02020603050405020304" pitchFamily="18" charset="0"/>
                  <a:ea typeface="宋体" panose="02010600030101010101" pitchFamily="2" charset="-122"/>
                </a:rPr>
                <a:t>m</a:t>
              </a:r>
              <a:r>
                <a:rPr kumimoji="1" lang="en-US" altLang="zh-CN" sz="1600" b="0" dirty="0" err="1">
                  <a:latin typeface="Times New Roman" panose="02020603050405020304" pitchFamily="18" charset="0"/>
                  <a:ea typeface="宋体" panose="02010600030101010101" pitchFamily="2" charset="-122"/>
                </a:rPr>
                <a:t>th</a:t>
              </a:r>
              <a:r>
                <a:rPr kumimoji="1" lang="en-US" altLang="zh-CN" sz="1600" b="0" dirty="0">
                  <a:latin typeface="Times New Roman" panose="02020603050405020304" pitchFamily="18" charset="0"/>
                  <a:ea typeface="宋体" panose="02010600030101010101" pitchFamily="2" charset="-122"/>
                </a:rPr>
                <a:t> </a:t>
              </a:r>
            </a:p>
            <a:p>
              <a:pPr algn="ctr" eaLnBrk="1" hangingPunct="1"/>
              <a:r>
                <a:rPr kumimoji="1" lang="en-US" altLang="zh-CN" sz="1600" b="0" dirty="0">
                  <a:latin typeface="Times New Roman" panose="02020603050405020304" pitchFamily="18" charset="0"/>
                  <a:ea typeface="宋体" panose="02010600030101010101" pitchFamily="2" charset="-122"/>
                </a:rPr>
                <a:t>subtree of</a:t>
              </a:r>
            </a:p>
            <a:p>
              <a:pPr algn="ctr" eaLnBrk="1" hangingPunct="1"/>
              <a:r>
                <a:rPr kumimoji="1" lang="en-US" altLang="zh-CN" sz="1600" b="0" dirty="0">
                  <a:latin typeface="Times New Roman" panose="02020603050405020304" pitchFamily="18" charset="0"/>
                  <a:ea typeface="宋体" panose="02010600030101010101" pitchFamily="2" charset="-122"/>
                </a:rPr>
                <a:t> height ≤</a:t>
              </a:r>
              <a:r>
                <a:rPr kumimoji="1" lang="en-US" altLang="zh-CN" sz="1600" b="0" i="1" dirty="0">
                  <a:latin typeface="Times New Roman" panose="02020603050405020304" pitchFamily="18" charset="0"/>
                  <a:ea typeface="宋体" panose="02010600030101010101" pitchFamily="2" charset="-122"/>
                </a:rPr>
                <a:t>h</a:t>
              </a:r>
              <a:r>
                <a:rPr kumimoji="1" lang="en-US" altLang="zh-CN" sz="1600" b="0" dirty="0">
                  <a:latin typeface="Times New Roman" panose="02020603050405020304" pitchFamily="18" charset="0"/>
                  <a:ea typeface="宋体" panose="02010600030101010101" pitchFamily="2" charset="-122"/>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39522"/>
                                        </p:tgtEl>
                                        <p:attrNameLst>
                                          <p:attrName>style.visibility</p:attrName>
                                        </p:attrNameLst>
                                      </p:cBhvr>
                                      <p:to>
                                        <p:strVal val="visible"/>
                                      </p:to>
                                    </p:set>
                                    <p:animEffect transition="in" filter="wipe(left)">
                                      <p:cBhvr>
                                        <p:cTn id="7" dur="500"/>
                                        <p:tgtEl>
                                          <p:spTgt spid="2539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523">
                                            <p:txEl>
                                              <p:pRg st="0" end="0"/>
                                            </p:txEl>
                                          </p:spTgt>
                                        </p:tgtEl>
                                        <p:attrNameLst>
                                          <p:attrName>style.visibility</p:attrName>
                                        </p:attrNameLst>
                                      </p:cBhvr>
                                      <p:to>
                                        <p:strVal val="visible"/>
                                      </p:to>
                                    </p:set>
                                    <p:animEffect transition="in" filter="wipe(left)">
                                      <p:cBhvr>
                                        <p:cTn id="12" dur="500"/>
                                        <p:tgtEl>
                                          <p:spTgt spid="25395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523">
                                            <p:txEl>
                                              <p:pRg st="1" end="1"/>
                                            </p:txEl>
                                          </p:spTgt>
                                        </p:tgtEl>
                                        <p:attrNameLst>
                                          <p:attrName>style.visibility</p:attrName>
                                        </p:attrNameLst>
                                      </p:cBhvr>
                                      <p:to>
                                        <p:strVal val="visible"/>
                                      </p:to>
                                    </p:set>
                                    <p:animEffect transition="in" filter="wipe(left)">
                                      <p:cBhvr>
                                        <p:cTn id="17" dur="500"/>
                                        <p:tgtEl>
                                          <p:spTgt spid="25395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39523">
                                            <p:txEl>
                                              <p:pRg st="2" end="2"/>
                                            </p:txEl>
                                          </p:spTgt>
                                        </p:tgtEl>
                                        <p:attrNameLst>
                                          <p:attrName>style.visibility</p:attrName>
                                        </p:attrNameLst>
                                      </p:cBhvr>
                                      <p:to>
                                        <p:strVal val="visible"/>
                                      </p:to>
                                    </p:set>
                                    <p:animEffect transition="in" filter="wipe(left)">
                                      <p:cBhvr>
                                        <p:cTn id="22" dur="500"/>
                                        <p:tgtEl>
                                          <p:spTgt spid="25395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523">
                                            <p:txEl>
                                              <p:pRg st="3" end="3"/>
                                            </p:txEl>
                                          </p:spTgt>
                                        </p:tgtEl>
                                        <p:attrNameLst>
                                          <p:attrName>style.visibility</p:attrName>
                                        </p:attrNameLst>
                                      </p:cBhvr>
                                      <p:to>
                                        <p:strVal val="visible"/>
                                      </p:to>
                                    </p:set>
                                    <p:animEffect transition="in" filter="wipe(left)">
                                      <p:cBhvr>
                                        <p:cTn id="27" dur="500"/>
                                        <p:tgtEl>
                                          <p:spTgt spid="25395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22" grpId="0"/>
      <p:bldP spid="253952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AC974ABA-7DC0-43F2-98F9-F9C12AB7F27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DB8C9A8-3745-46FB-924F-38F60C76F072}" type="slidenum">
              <a:rPr lang="zh-CN" altLang="en-US" sz="1400" b="0" smtClean="0">
                <a:latin typeface="Arial" panose="020B0604020202020204" pitchFamily="34" charset="0"/>
                <a:ea typeface="宋体" panose="02010600030101010101" pitchFamily="2" charset="-122"/>
              </a:rPr>
              <a:pPr/>
              <a:t>36</a:t>
            </a:fld>
            <a:endParaRPr lang="en-US" altLang="zh-CN" sz="1400" b="0">
              <a:latin typeface="Arial" panose="020B0604020202020204" pitchFamily="34" charset="0"/>
              <a:ea typeface="宋体" panose="02010600030101010101" pitchFamily="2" charset="-122"/>
            </a:endParaRPr>
          </a:p>
        </p:txBody>
      </p:sp>
      <p:sp>
        <p:nvSpPr>
          <p:cNvPr id="2541570" name="Rectangle 2">
            <a:extLst>
              <a:ext uri="{FF2B5EF4-FFF2-40B4-BE49-F238E27FC236}">
                <a16:creationId xmlns:a16="http://schemas.microsoft.com/office/drawing/2014/main" id="{1701649A-384E-49EC-963E-D18D66E51D87}"/>
              </a:ext>
            </a:extLst>
          </p:cNvPr>
          <p:cNvSpPr>
            <a:spLocks noGrp="1" noChangeArrowheads="1"/>
          </p:cNvSpPr>
          <p:nvPr>
            <p:ph type="title"/>
          </p:nvPr>
        </p:nvSpPr>
        <p:spPr bwMode="auto">
          <a:xfrm>
            <a:off x="500063" y="357188"/>
            <a:ext cx="82296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Tree Properties</a:t>
            </a:r>
          </a:p>
        </p:txBody>
      </p:sp>
      <p:sp>
        <p:nvSpPr>
          <p:cNvPr id="2541571" name="Rectangle 3">
            <a:extLst>
              <a:ext uri="{FF2B5EF4-FFF2-40B4-BE49-F238E27FC236}">
                <a16:creationId xmlns:a16="http://schemas.microsoft.com/office/drawing/2014/main" id="{1836D9A0-DB4C-40A5-A55F-45D91DD39AC8}"/>
              </a:ext>
            </a:extLst>
          </p:cNvPr>
          <p:cNvSpPr>
            <a:spLocks noGrp="1" noChangeArrowheads="1"/>
          </p:cNvSpPr>
          <p:nvPr>
            <p:ph type="body" idx="1"/>
          </p:nvPr>
        </p:nvSpPr>
        <p:spPr bwMode="auto">
          <a:xfrm>
            <a:off x="500063" y="1000125"/>
            <a:ext cx="8229600" cy="182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Monotype Sorts" pitchFamily="2" charset="2"/>
              <a:buNone/>
            </a:pPr>
            <a:r>
              <a:rPr lang="en-US" altLang="zh-CN" sz="2400" b="1">
                <a:solidFill>
                  <a:srgbClr val="CC00FF"/>
                </a:solidFill>
                <a:latin typeface="Times New Roman" panose="02020603050405020304" pitchFamily="18" charset="0"/>
                <a:ea typeface="宋体" panose="02010600030101010101" pitchFamily="2" charset="-122"/>
              </a:rPr>
              <a:t>【 Corallary 】</a:t>
            </a:r>
            <a:r>
              <a:rPr lang="en-US" altLang="zh-CN" sz="2400" b="1">
                <a:latin typeface="Times New Roman" panose="02020603050405020304" pitchFamily="18" charset="0"/>
                <a:ea typeface="宋体" panose="02010600030101010101" pitchFamily="2" charset="-122"/>
              </a:rPr>
              <a:t> If an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a:t>
            </a:r>
            <a:r>
              <a:rPr lang="en-US" altLang="zh-CN" sz="18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tree of height </a:t>
            </a:r>
            <a:r>
              <a:rPr lang="en-US" altLang="zh-CN" sz="2400" b="1" i="1">
                <a:latin typeface="Times New Roman" panose="02020603050405020304" pitchFamily="18" charset="0"/>
                <a:ea typeface="宋体" panose="02010600030101010101" pitchFamily="2" charset="-122"/>
              </a:rPr>
              <a:t>h</a:t>
            </a:r>
            <a:r>
              <a:rPr lang="en-US" altLang="zh-CN" sz="2400" b="1">
                <a:latin typeface="Times New Roman" panose="02020603050405020304" pitchFamily="18" charset="0"/>
                <a:ea typeface="宋体" panose="02010600030101010101" pitchFamily="2" charset="-122"/>
              </a:rPr>
              <a:t> has </a:t>
            </a:r>
            <a:r>
              <a:rPr lang="en-US" altLang="zh-CN" sz="2400" b="1" i="1">
                <a:latin typeface="Times New Roman" panose="02020603050405020304" pitchFamily="18" charset="0"/>
                <a:ea typeface="宋体" panose="02010600030101010101" pitchFamily="2" charset="-122"/>
              </a:rPr>
              <a:t>l</a:t>
            </a:r>
            <a:r>
              <a:rPr lang="en-US" altLang="zh-CN" sz="2400" b="1">
                <a:latin typeface="Times New Roman" panose="02020603050405020304" pitchFamily="18" charset="0"/>
                <a:ea typeface="宋体" panose="02010600030101010101" pitchFamily="2" charset="-122"/>
              </a:rPr>
              <a:t> leaves, then</a:t>
            </a:r>
          </a:p>
          <a:p>
            <a:pPr algn="ctr">
              <a:lnSpc>
                <a:spcPct val="90000"/>
              </a:lnSpc>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solidFill>
                  <a:srgbClr val="006600"/>
                </a:solidFill>
                <a:latin typeface="Times New Roman" panose="02020603050405020304" pitchFamily="18" charset="0"/>
                <a:ea typeface="宋体" panose="02010600030101010101" pitchFamily="2" charset="-122"/>
              </a:rPr>
              <a:t>h</a:t>
            </a:r>
            <a:r>
              <a:rPr lang="en-US" altLang="zh-CN" sz="2400" b="1">
                <a:solidFill>
                  <a:srgbClr val="006600"/>
                </a:solidFill>
                <a:latin typeface="Times New Roman" panose="02020603050405020304" pitchFamily="18" charset="0"/>
                <a:ea typeface="宋体" panose="02010600030101010101" pitchFamily="2" charset="-122"/>
              </a:rPr>
              <a:t> </a:t>
            </a:r>
            <a:r>
              <a:rPr lang="en-US" altLang="zh-CN" sz="2400" b="1">
                <a:solidFill>
                  <a:srgbClr val="0066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a:solidFill>
                  <a:srgbClr val="006600"/>
                </a:solidFill>
                <a:latin typeface="Times New Roman" panose="02020603050405020304" pitchFamily="18" charset="0"/>
                <a:ea typeface="宋体" panose="02010600030101010101" pitchFamily="2" charset="-122"/>
              </a:rPr>
              <a:t> </a:t>
            </a:r>
            <a:r>
              <a:rPr lang="en-US" altLang="zh-CN" sz="2400" b="1">
                <a:solidFill>
                  <a:srgbClr val="0066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a:solidFill>
                  <a:srgbClr val="006600"/>
                </a:solidFill>
                <a:latin typeface="Times New Roman" panose="02020603050405020304" pitchFamily="18" charset="0"/>
                <a:ea typeface="宋体" panose="02010600030101010101" pitchFamily="2" charset="-122"/>
              </a:rPr>
              <a:t>log</a:t>
            </a:r>
            <a:r>
              <a:rPr lang="en-US" altLang="zh-CN" sz="2400" b="1" i="1" baseline="-25000">
                <a:solidFill>
                  <a:srgbClr val="006600"/>
                </a:solidFill>
                <a:latin typeface="Times New Roman" panose="02020603050405020304" pitchFamily="18" charset="0"/>
                <a:ea typeface="宋体" panose="02010600030101010101" pitchFamily="2" charset="-122"/>
              </a:rPr>
              <a:t>m </a:t>
            </a:r>
            <a:r>
              <a:rPr lang="en-US" altLang="zh-CN" sz="2400" b="1" i="1">
                <a:solidFill>
                  <a:srgbClr val="006600"/>
                </a:solidFill>
                <a:latin typeface="Times New Roman" panose="02020603050405020304" pitchFamily="18" charset="0"/>
                <a:ea typeface="宋体" panose="02010600030101010101" pitchFamily="2" charset="-122"/>
              </a:rPr>
              <a:t>l</a:t>
            </a:r>
            <a:r>
              <a:rPr lang="en-US" altLang="zh-CN" sz="2400" b="1">
                <a:solidFill>
                  <a:srgbClr val="006600"/>
                </a:solidFill>
                <a:latin typeface="Times New Roman" panose="02020603050405020304" pitchFamily="18" charset="0"/>
                <a:ea typeface="宋体" panose="02010600030101010101" pitchFamily="2" charset="-122"/>
              </a:rPr>
              <a:t> </a:t>
            </a:r>
            <a:r>
              <a:rPr lang="en-US" altLang="zh-CN" sz="2400" b="1">
                <a:solidFill>
                  <a:srgbClr val="0066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a:solidFill>
                  <a:srgbClr val="006600"/>
                </a:solidFill>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a:p>
            <a:pPr>
              <a:lnSpc>
                <a:spcPct val="90000"/>
              </a:lnSpc>
              <a:buFont typeface="Monotype Sorts" pitchFamily="2" charset="2"/>
              <a:buNone/>
            </a:pPr>
            <a:r>
              <a:rPr lang="en-US" altLang="zh-CN" sz="2400" b="1">
                <a:latin typeface="Times New Roman" panose="02020603050405020304" pitchFamily="18" charset="0"/>
                <a:ea typeface="宋体" panose="02010600030101010101" pitchFamily="2" charset="-122"/>
              </a:rPr>
              <a:t>  If the </a:t>
            </a:r>
            <a:r>
              <a:rPr lang="en-US" altLang="zh-CN" sz="2400" b="1" i="1">
                <a:latin typeface="Times New Roman" panose="02020603050405020304" pitchFamily="18" charset="0"/>
                <a:ea typeface="宋体" panose="02010600030101010101" pitchFamily="2" charset="-122"/>
              </a:rPr>
              <a:t>m</a:t>
            </a:r>
            <a:r>
              <a:rPr lang="en-US" altLang="zh-CN" sz="2400" b="1">
                <a:latin typeface="Times New Roman" panose="02020603050405020304" pitchFamily="18" charset="0"/>
                <a:ea typeface="宋体" panose="02010600030101010101" pitchFamily="2" charset="-122"/>
              </a:rPr>
              <a:t>-ary</a:t>
            </a:r>
            <a:r>
              <a:rPr lang="en-US" altLang="zh-CN" sz="18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tree is full and balanced, then</a:t>
            </a:r>
          </a:p>
          <a:p>
            <a:pPr algn="ctr">
              <a:lnSpc>
                <a:spcPct val="120000"/>
              </a:lnSpc>
              <a:buFont typeface="Monotype Sorts" pitchFamily="2" charset="2"/>
              <a:buNone/>
            </a:pPr>
            <a:r>
              <a:rPr lang="en-US" altLang="zh-CN" sz="2400" b="1">
                <a:latin typeface="Times New Roman" panose="02020603050405020304" pitchFamily="18" charset="0"/>
                <a:ea typeface="宋体" panose="02010600030101010101" pitchFamily="2" charset="-122"/>
              </a:rPr>
              <a:t>    </a:t>
            </a:r>
            <a:r>
              <a:rPr lang="en-US" altLang="zh-CN" sz="2400" b="1" i="1">
                <a:solidFill>
                  <a:srgbClr val="006600"/>
                </a:solidFill>
                <a:latin typeface="Times New Roman" panose="02020603050405020304" pitchFamily="18" charset="0"/>
                <a:ea typeface="宋体" panose="02010600030101010101" pitchFamily="2" charset="-122"/>
              </a:rPr>
              <a:t>h</a:t>
            </a:r>
            <a:r>
              <a:rPr lang="en-US" altLang="zh-CN" sz="2400" b="1">
                <a:solidFill>
                  <a:srgbClr val="006600"/>
                </a:solidFill>
                <a:latin typeface="Times New Roman" panose="02020603050405020304" pitchFamily="18" charset="0"/>
                <a:ea typeface="宋体" panose="02010600030101010101" pitchFamily="2" charset="-122"/>
              </a:rPr>
              <a:t> = </a:t>
            </a:r>
            <a:r>
              <a:rPr lang="en-US" altLang="zh-CN" sz="2400" b="1">
                <a:solidFill>
                  <a:srgbClr val="0066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a:solidFill>
                  <a:srgbClr val="006600"/>
                </a:solidFill>
                <a:latin typeface="Times New Roman" panose="02020603050405020304" pitchFamily="18" charset="0"/>
                <a:ea typeface="宋体" panose="02010600030101010101" pitchFamily="2" charset="-122"/>
              </a:rPr>
              <a:t>log</a:t>
            </a:r>
            <a:r>
              <a:rPr lang="en-US" altLang="zh-CN" sz="2400" b="1" i="1" baseline="-25000">
                <a:solidFill>
                  <a:srgbClr val="006600"/>
                </a:solidFill>
                <a:latin typeface="Times New Roman" panose="02020603050405020304" pitchFamily="18" charset="0"/>
                <a:ea typeface="宋体" panose="02010600030101010101" pitchFamily="2" charset="-122"/>
              </a:rPr>
              <a:t>m </a:t>
            </a:r>
            <a:r>
              <a:rPr lang="en-US" altLang="zh-CN" sz="2400" b="1" i="1">
                <a:solidFill>
                  <a:srgbClr val="006600"/>
                </a:solidFill>
                <a:latin typeface="Times New Roman" panose="02020603050405020304" pitchFamily="18" charset="0"/>
                <a:ea typeface="宋体" panose="02010600030101010101" pitchFamily="2" charset="-122"/>
              </a:rPr>
              <a:t>l</a:t>
            </a:r>
            <a:r>
              <a:rPr lang="en-US" altLang="zh-CN" sz="2400" b="1">
                <a:solidFill>
                  <a:srgbClr val="006600"/>
                </a:solidFill>
                <a:latin typeface="Times New Roman" panose="02020603050405020304" pitchFamily="18" charset="0"/>
                <a:ea typeface="宋体" panose="02010600030101010101" pitchFamily="2" charset="-122"/>
              </a:rPr>
              <a:t> </a:t>
            </a:r>
            <a:r>
              <a:rPr lang="en-US" altLang="zh-CN" sz="2400" b="1">
                <a:solidFill>
                  <a:srgbClr val="0066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a:solidFill>
                  <a:srgbClr val="006600"/>
                </a:solidFill>
                <a:latin typeface="Times New Roman" panose="02020603050405020304" pitchFamily="18" charset="0"/>
                <a:ea typeface="宋体" panose="02010600030101010101" pitchFamily="2" charset="-122"/>
              </a:rPr>
              <a:t>.</a:t>
            </a:r>
          </a:p>
        </p:txBody>
      </p:sp>
      <p:sp>
        <p:nvSpPr>
          <p:cNvPr id="2541572" name="Rectangle 4">
            <a:extLst>
              <a:ext uri="{FF2B5EF4-FFF2-40B4-BE49-F238E27FC236}">
                <a16:creationId xmlns:a16="http://schemas.microsoft.com/office/drawing/2014/main" id="{8BCF1BBD-DEB3-46CB-AF01-E0E1EBE6F192}"/>
              </a:ext>
            </a:extLst>
          </p:cNvPr>
          <p:cNvSpPr>
            <a:spLocks noChangeArrowheads="1"/>
          </p:cNvSpPr>
          <p:nvPr/>
        </p:nvSpPr>
        <p:spPr bwMode="auto">
          <a:xfrm>
            <a:off x="539750" y="2643188"/>
            <a:ext cx="86042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Clr>
                <a:schemeClr val="tx2"/>
              </a:buClr>
              <a:buSzPct val="75000"/>
              <a:buFont typeface="Monotype Sorts" pitchFamily="2" charset="2"/>
              <a:buNone/>
            </a:pPr>
            <a:r>
              <a:rPr lang="en-US" altLang="zh-CN" i="1">
                <a:solidFill>
                  <a:srgbClr val="9900FF"/>
                </a:solidFill>
                <a:latin typeface="Times New Roman" panose="02020603050405020304" pitchFamily="18" charset="0"/>
                <a:ea typeface="宋体" panose="02010600030101010101" pitchFamily="2" charset="-122"/>
              </a:rPr>
              <a:t>Proof:</a:t>
            </a:r>
            <a:r>
              <a:rPr lang="en-US" altLang="zh-CN">
                <a:solidFill>
                  <a:srgbClr val="9900FF"/>
                </a:solidFill>
                <a:latin typeface="Times New Roman" panose="02020603050405020304" pitchFamily="18" charset="0"/>
                <a:ea typeface="宋体" panose="02010600030101010101" pitchFamily="2" charset="-122"/>
              </a:rPr>
              <a:t>  </a:t>
            </a:r>
          </a:p>
          <a:p>
            <a:pPr>
              <a:spcBef>
                <a:spcPct val="3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(1)</a:t>
            </a:r>
            <a:r>
              <a:rPr lang="en-US" altLang="zh-CN" sz="3200" i="1">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l </a:t>
            </a:r>
            <a:r>
              <a:rPr lang="en-US" altLang="zh-CN" i="1">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rPr>
              <a:t>m</a:t>
            </a:r>
            <a:r>
              <a:rPr lang="en-US" altLang="zh-CN" i="1" baseline="30000">
                <a:latin typeface="Times New Roman" panose="02020603050405020304" pitchFamily="18" charset="0"/>
                <a:ea typeface="宋体" panose="02010600030101010101" pitchFamily="2" charset="-122"/>
              </a:rPr>
              <a:t>h</a:t>
            </a:r>
          </a:p>
          <a:p>
            <a:pPr>
              <a:spcBef>
                <a:spcPct val="30000"/>
              </a:spcBef>
              <a:buClr>
                <a:schemeClr val="tx2"/>
              </a:buClr>
              <a:buSzPct val="75000"/>
              <a:buFont typeface="Monotype Sorts" pitchFamily="2" charset="2"/>
              <a:buNone/>
            </a:pPr>
            <a:r>
              <a:rPr lang="en-US" altLang="zh-CN">
                <a:latin typeface="Times New Roman" panose="02020603050405020304" pitchFamily="18" charset="0"/>
                <a:ea typeface="宋体" panose="02010600030101010101" pitchFamily="2" charset="-122"/>
              </a:rPr>
              <a:t>(2) Since the tree is balanced. Then each leaf is at level </a:t>
            </a:r>
            <a:r>
              <a:rPr lang="en-US" altLang="zh-CN" i="1">
                <a:latin typeface="Times New Roman" panose="02020603050405020304" pitchFamily="18" charset="0"/>
                <a:ea typeface="宋体" panose="02010600030101010101" pitchFamily="2" charset="-122"/>
              </a:rPr>
              <a:t>h</a:t>
            </a:r>
            <a:r>
              <a:rPr lang="en-US" altLang="zh-CN">
                <a:latin typeface="Times New Roman" panose="02020603050405020304" pitchFamily="18" charset="0"/>
                <a:ea typeface="宋体" panose="02010600030101010101" pitchFamily="2" charset="-122"/>
              </a:rPr>
              <a:t> or </a:t>
            </a:r>
            <a:r>
              <a:rPr lang="en-US" altLang="zh-CN" i="1">
                <a:latin typeface="Times New Roman" panose="02020603050405020304" pitchFamily="18" charset="0"/>
                <a:ea typeface="宋体" panose="02010600030101010101" pitchFamily="2" charset="-122"/>
              </a:rPr>
              <a:t>h</a:t>
            </a:r>
            <a:r>
              <a:rPr lang="en-US" altLang="zh-CN">
                <a:latin typeface="Times New Roman" panose="02020603050405020304" pitchFamily="18" charset="0"/>
                <a:ea typeface="宋体" panose="02010600030101010101" pitchFamily="2" charset="-122"/>
              </a:rPr>
              <a:t>-1, and since the height is </a:t>
            </a:r>
            <a:r>
              <a:rPr lang="en-US" altLang="zh-CN" i="1">
                <a:latin typeface="Times New Roman" panose="02020603050405020304" pitchFamily="18" charset="0"/>
                <a:ea typeface="宋体" panose="02010600030101010101" pitchFamily="2" charset="-122"/>
              </a:rPr>
              <a:t>h</a:t>
            </a:r>
            <a:r>
              <a:rPr lang="en-US" altLang="zh-CN">
                <a:latin typeface="Times New Roman" panose="02020603050405020304" pitchFamily="18" charset="0"/>
                <a:ea typeface="宋体" panose="02010600030101010101" pitchFamily="2" charset="-122"/>
              </a:rPr>
              <a:t>, there is at least one leaf at level </a:t>
            </a:r>
            <a:r>
              <a:rPr lang="en-US" altLang="zh-CN" i="1">
                <a:latin typeface="Times New Roman" panose="02020603050405020304" pitchFamily="18" charset="0"/>
                <a:ea typeface="宋体" panose="02010600030101010101" pitchFamily="2" charset="-122"/>
              </a:rPr>
              <a:t>h</a:t>
            </a:r>
            <a:r>
              <a:rPr lang="en-US" altLang="zh-CN">
                <a:latin typeface="Times New Roman" panose="02020603050405020304" pitchFamily="18" charset="0"/>
                <a:ea typeface="宋体" panose="02010600030101010101" pitchFamily="2" charset="-122"/>
              </a:rPr>
              <a:t>. It follows that,</a:t>
            </a:r>
          </a:p>
          <a:p>
            <a:pPr>
              <a:spcBef>
                <a:spcPct val="30000"/>
              </a:spcBef>
              <a:buClr>
                <a:schemeClr val="tx2"/>
              </a:buClr>
              <a:buSzPct val="75000"/>
              <a:buFont typeface="Monotype Sorts" pitchFamily="2" charset="2"/>
              <a:buNone/>
            </a:pPr>
            <a:r>
              <a:rPr lang="en-US" altLang="zh-CN" i="1">
                <a:latin typeface="Times New Roman" panose="02020603050405020304" pitchFamily="18" charset="0"/>
                <a:ea typeface="宋体" panose="02010600030101010101" pitchFamily="2" charset="-122"/>
              </a:rPr>
              <a:t>      m</a:t>
            </a:r>
            <a:r>
              <a:rPr lang="en-US" altLang="zh-CN" i="1" baseline="30000">
                <a:latin typeface="Times New Roman" panose="02020603050405020304" pitchFamily="18" charset="0"/>
                <a:ea typeface="宋体" panose="02010600030101010101" pitchFamily="2" charset="-122"/>
              </a:rPr>
              <a:t>h</a:t>
            </a:r>
            <a:r>
              <a:rPr lang="en-US" altLang="zh-CN" baseline="30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&lt;</a:t>
            </a:r>
            <a:r>
              <a:rPr lang="en-US" altLang="zh-CN" baseline="3000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l</a:t>
            </a:r>
            <a:endParaRPr lang="en-US" altLang="zh-CN" baseline="30000">
              <a:latin typeface="Times New Roman" panose="02020603050405020304" pitchFamily="18" charset="0"/>
              <a:ea typeface="宋体" panose="02010600030101010101" pitchFamily="2" charset="-122"/>
            </a:endParaRPr>
          </a:p>
          <a:p>
            <a:pPr>
              <a:spcBef>
                <a:spcPct val="30000"/>
              </a:spcBef>
              <a:buClr>
                <a:schemeClr val="tx2"/>
              </a:buClr>
              <a:buSzPct val="75000"/>
              <a:buFont typeface="Monotype Sorts" pitchFamily="2" charset="2"/>
              <a:buNone/>
            </a:pPr>
            <a:r>
              <a:rPr lang="en-US" altLang="zh-CN" i="1">
                <a:latin typeface="Times New Roman" panose="02020603050405020304" pitchFamily="18" charset="0"/>
                <a:ea typeface="宋体" panose="02010600030101010101" pitchFamily="2" charset="-122"/>
              </a:rPr>
              <a:t>      l </a:t>
            </a:r>
            <a:r>
              <a:rPr lang="en-US" altLang="zh-CN" i="1">
                <a:latin typeface="Times New Roman" panose="02020603050405020304" pitchFamily="18" charset="0"/>
                <a:ea typeface="宋体" panose="02010600030101010101" pitchFamily="2" charset="-122"/>
                <a:sym typeface="Symbol" panose="05050102010706020507" pitchFamily="18" charset="2"/>
              </a:rPr>
              <a:t> </a:t>
            </a:r>
            <a:r>
              <a:rPr lang="en-US" altLang="zh-CN" i="1">
                <a:latin typeface="Times New Roman" panose="02020603050405020304" pitchFamily="18" charset="0"/>
                <a:ea typeface="宋体" panose="02010600030101010101" pitchFamily="2" charset="-122"/>
              </a:rPr>
              <a:t>m</a:t>
            </a:r>
            <a:r>
              <a:rPr lang="en-US" altLang="zh-CN" i="1" baseline="30000">
                <a:latin typeface="Times New Roman" panose="02020603050405020304" pitchFamily="18" charset="0"/>
                <a:ea typeface="宋体" panose="02010600030101010101" pitchFamily="2" charset="-122"/>
              </a:rPr>
              <a:t>h</a:t>
            </a:r>
          </a:p>
        </p:txBody>
      </p:sp>
      <p:sp>
        <p:nvSpPr>
          <p:cNvPr id="75782" name="Text Box 5">
            <a:extLst>
              <a:ext uri="{FF2B5EF4-FFF2-40B4-BE49-F238E27FC236}">
                <a16:creationId xmlns:a16="http://schemas.microsoft.com/office/drawing/2014/main" id="{F10A4A3E-0B46-447F-BA35-5C359B078898}"/>
              </a:ext>
            </a:extLst>
          </p:cNvPr>
          <p:cNvSpPr txBox="1">
            <a:spLocks noChangeArrowheads="1"/>
          </p:cNvSpPr>
          <p:nvPr/>
        </p:nvSpPr>
        <p:spPr bwMode="auto">
          <a:xfrm>
            <a:off x="2771775" y="6092825"/>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endParaRPr kumimoji="1" lang="zh-CN" altLang="en-US" b="0">
              <a:latin typeface="Times New Roman" panose="02020603050405020304" pitchFamily="18" charset="0"/>
              <a:ea typeface="宋体" panose="02010600030101010101" pitchFamily="2" charset="-122"/>
            </a:endParaRPr>
          </a:p>
        </p:txBody>
      </p:sp>
      <p:grpSp>
        <p:nvGrpSpPr>
          <p:cNvPr id="2" name="Group 6">
            <a:extLst>
              <a:ext uri="{FF2B5EF4-FFF2-40B4-BE49-F238E27FC236}">
                <a16:creationId xmlns:a16="http://schemas.microsoft.com/office/drawing/2014/main" id="{C8977773-94B8-4C96-96AB-A0BB073003C0}"/>
              </a:ext>
            </a:extLst>
          </p:cNvPr>
          <p:cNvGrpSpPr>
            <a:grpSpLocks/>
          </p:cNvGrpSpPr>
          <p:nvPr/>
        </p:nvGrpSpPr>
        <p:grpSpPr bwMode="auto">
          <a:xfrm>
            <a:off x="2455863" y="5072063"/>
            <a:ext cx="1238250" cy="790575"/>
            <a:chOff x="1547" y="3576"/>
            <a:chExt cx="780" cy="498"/>
          </a:xfrm>
        </p:grpSpPr>
        <p:sp>
          <p:nvSpPr>
            <p:cNvPr id="75785" name="AutoShape 7">
              <a:extLst>
                <a:ext uri="{FF2B5EF4-FFF2-40B4-BE49-F238E27FC236}">
                  <a16:creationId xmlns:a16="http://schemas.microsoft.com/office/drawing/2014/main" id="{F6194F19-FE3F-444B-BE61-5F3C304A89A0}"/>
                </a:ext>
              </a:extLst>
            </p:cNvPr>
            <p:cNvSpPr>
              <a:spLocks/>
            </p:cNvSpPr>
            <p:nvPr/>
          </p:nvSpPr>
          <p:spPr bwMode="auto">
            <a:xfrm>
              <a:off x="1547" y="3576"/>
              <a:ext cx="90" cy="498"/>
            </a:xfrm>
            <a:prstGeom prst="rightBrace">
              <a:avLst>
                <a:gd name="adj1" fmla="val 46111"/>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endParaRPr kumimoji="1" lang="zh-CN" altLang="en-US" b="0">
                <a:solidFill>
                  <a:schemeClr val="accent1"/>
                </a:solidFill>
                <a:latin typeface="Times New Roman" panose="02020603050405020304" pitchFamily="18" charset="0"/>
                <a:ea typeface="宋体" panose="02010600030101010101" pitchFamily="2" charset="-122"/>
              </a:endParaRPr>
            </a:p>
          </p:txBody>
        </p:sp>
        <p:sp>
          <p:nvSpPr>
            <p:cNvPr id="75786" name="Text Box 8">
              <a:extLst>
                <a:ext uri="{FF2B5EF4-FFF2-40B4-BE49-F238E27FC236}">
                  <a16:creationId xmlns:a16="http://schemas.microsoft.com/office/drawing/2014/main" id="{BFBCE03B-3838-406D-AD3E-4BBB990ED2C7}"/>
                </a:ext>
              </a:extLst>
            </p:cNvPr>
            <p:cNvSpPr txBox="1">
              <a:spLocks noChangeArrowheads="1"/>
            </p:cNvSpPr>
            <p:nvPr/>
          </p:nvSpPr>
          <p:spPr bwMode="auto">
            <a:xfrm>
              <a:off x="1692" y="3657"/>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zh-CN" altLang="en-US" b="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p>
          </p:txBody>
        </p:sp>
      </p:grpSp>
      <p:sp>
        <p:nvSpPr>
          <p:cNvPr id="2541577" name="Text Box 9">
            <a:extLst>
              <a:ext uri="{FF2B5EF4-FFF2-40B4-BE49-F238E27FC236}">
                <a16:creationId xmlns:a16="http://schemas.microsoft.com/office/drawing/2014/main" id="{315450D0-E599-4BAC-BE9A-1602D8DA7444}"/>
              </a:ext>
            </a:extLst>
          </p:cNvPr>
          <p:cNvSpPr txBox="1">
            <a:spLocks noChangeArrowheads="1"/>
          </p:cNvSpPr>
          <p:nvPr/>
        </p:nvSpPr>
        <p:spPr bwMode="auto">
          <a:xfrm>
            <a:off x="3348038" y="5272088"/>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latin typeface="Times New Roman" panose="02020603050405020304" pitchFamily="18" charset="0"/>
                <a:ea typeface="宋体" panose="02010600030101010101" pitchFamily="2" charset="-122"/>
              </a:rPr>
              <a:t>h</a:t>
            </a:r>
            <a:r>
              <a:rPr kumimoji="1" lang="en-US" altLang="zh-CN">
                <a:latin typeface="Times New Roman" panose="02020603050405020304" pitchFamily="18" charset="0"/>
                <a:ea typeface="宋体" panose="02010600030101010101" pitchFamily="2" charset="-122"/>
              </a:rPr>
              <a:t>-1&lt; log</a:t>
            </a:r>
            <a:r>
              <a:rPr kumimoji="1" lang="en-US" altLang="zh-CN" i="1" baseline="-25000">
                <a:latin typeface="Times New Roman" panose="02020603050405020304" pitchFamily="18" charset="0"/>
                <a:ea typeface="宋体" panose="02010600030101010101" pitchFamily="2" charset="-122"/>
              </a:rPr>
              <a:t>m</a:t>
            </a:r>
            <a:r>
              <a:rPr kumimoji="1" lang="en-US" altLang="zh-CN" i="1">
                <a:latin typeface="Times New Roman" panose="02020603050405020304" pitchFamily="18" charset="0"/>
                <a:ea typeface="宋体" panose="02010600030101010101" pitchFamily="2" charset="-122"/>
              </a:rPr>
              <a:t> l  </a:t>
            </a:r>
            <a:r>
              <a:rPr kumimoji="1" lang="en-US" altLang="zh-CN" i="1">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41570"/>
                                        </p:tgtEl>
                                        <p:attrNameLst>
                                          <p:attrName>style.visibility</p:attrName>
                                        </p:attrNameLst>
                                      </p:cBhvr>
                                      <p:to>
                                        <p:strVal val="visible"/>
                                      </p:to>
                                    </p:set>
                                    <p:animEffect transition="in" filter="wipe(left)">
                                      <p:cBhvr>
                                        <p:cTn id="7" dur="500"/>
                                        <p:tgtEl>
                                          <p:spTgt spid="2541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1571">
                                            <p:txEl>
                                              <p:pRg st="0" end="0"/>
                                            </p:txEl>
                                          </p:spTgt>
                                        </p:tgtEl>
                                        <p:attrNameLst>
                                          <p:attrName>style.visibility</p:attrName>
                                        </p:attrNameLst>
                                      </p:cBhvr>
                                      <p:to>
                                        <p:strVal val="visible"/>
                                      </p:to>
                                    </p:set>
                                    <p:animEffect transition="in" filter="wipe(left)">
                                      <p:cBhvr>
                                        <p:cTn id="12" dur="500"/>
                                        <p:tgtEl>
                                          <p:spTgt spid="25415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41571">
                                            <p:txEl>
                                              <p:pRg st="1" end="1"/>
                                            </p:txEl>
                                          </p:spTgt>
                                        </p:tgtEl>
                                        <p:attrNameLst>
                                          <p:attrName>style.visibility</p:attrName>
                                        </p:attrNameLst>
                                      </p:cBhvr>
                                      <p:to>
                                        <p:strVal val="visible"/>
                                      </p:to>
                                    </p:set>
                                    <p:animEffect transition="in" filter="wipe(left)">
                                      <p:cBhvr>
                                        <p:cTn id="17" dur="500"/>
                                        <p:tgtEl>
                                          <p:spTgt spid="25415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1571">
                                            <p:txEl>
                                              <p:pRg st="2" end="2"/>
                                            </p:txEl>
                                          </p:spTgt>
                                        </p:tgtEl>
                                        <p:attrNameLst>
                                          <p:attrName>style.visibility</p:attrName>
                                        </p:attrNameLst>
                                      </p:cBhvr>
                                      <p:to>
                                        <p:strVal val="visible"/>
                                      </p:to>
                                    </p:set>
                                    <p:animEffect transition="in" filter="wipe(left)">
                                      <p:cBhvr>
                                        <p:cTn id="22" dur="500"/>
                                        <p:tgtEl>
                                          <p:spTgt spid="25415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41571">
                                            <p:txEl>
                                              <p:pRg st="3" end="3"/>
                                            </p:txEl>
                                          </p:spTgt>
                                        </p:tgtEl>
                                        <p:attrNameLst>
                                          <p:attrName>style.visibility</p:attrName>
                                        </p:attrNameLst>
                                      </p:cBhvr>
                                      <p:to>
                                        <p:strVal val="visible"/>
                                      </p:to>
                                    </p:set>
                                    <p:animEffect transition="in" filter="wipe(left)">
                                      <p:cBhvr>
                                        <p:cTn id="27" dur="500"/>
                                        <p:tgtEl>
                                          <p:spTgt spid="254157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41572">
                                            <p:txEl>
                                              <p:pRg st="0" end="0"/>
                                            </p:txEl>
                                          </p:spTgt>
                                        </p:tgtEl>
                                        <p:attrNameLst>
                                          <p:attrName>style.visibility</p:attrName>
                                        </p:attrNameLst>
                                      </p:cBhvr>
                                      <p:to>
                                        <p:strVal val="visible"/>
                                      </p:to>
                                    </p:set>
                                    <p:animEffect transition="in" filter="wipe(left)">
                                      <p:cBhvr>
                                        <p:cTn id="32" dur="500"/>
                                        <p:tgtEl>
                                          <p:spTgt spid="254157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41572">
                                            <p:txEl>
                                              <p:pRg st="1" end="1"/>
                                            </p:txEl>
                                          </p:spTgt>
                                        </p:tgtEl>
                                        <p:attrNameLst>
                                          <p:attrName>style.visibility</p:attrName>
                                        </p:attrNameLst>
                                      </p:cBhvr>
                                      <p:to>
                                        <p:strVal val="visible"/>
                                      </p:to>
                                    </p:set>
                                    <p:animEffect transition="in" filter="wipe(left)">
                                      <p:cBhvr>
                                        <p:cTn id="37" dur="500"/>
                                        <p:tgtEl>
                                          <p:spTgt spid="2541572">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41572">
                                            <p:txEl>
                                              <p:pRg st="2" end="2"/>
                                            </p:txEl>
                                          </p:spTgt>
                                        </p:tgtEl>
                                        <p:attrNameLst>
                                          <p:attrName>style.visibility</p:attrName>
                                        </p:attrNameLst>
                                      </p:cBhvr>
                                      <p:to>
                                        <p:strVal val="visible"/>
                                      </p:to>
                                    </p:set>
                                    <p:animEffect transition="in" filter="wipe(left)">
                                      <p:cBhvr>
                                        <p:cTn id="42" dur="500"/>
                                        <p:tgtEl>
                                          <p:spTgt spid="2541572">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41572">
                                            <p:txEl>
                                              <p:pRg st="3" end="3"/>
                                            </p:txEl>
                                          </p:spTgt>
                                        </p:tgtEl>
                                        <p:attrNameLst>
                                          <p:attrName>style.visibility</p:attrName>
                                        </p:attrNameLst>
                                      </p:cBhvr>
                                      <p:to>
                                        <p:strVal val="visible"/>
                                      </p:to>
                                    </p:set>
                                    <p:animEffect transition="in" filter="wipe(left)">
                                      <p:cBhvr>
                                        <p:cTn id="47" dur="500"/>
                                        <p:tgtEl>
                                          <p:spTgt spid="2541572">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41572">
                                            <p:txEl>
                                              <p:pRg st="4" end="4"/>
                                            </p:txEl>
                                          </p:spTgt>
                                        </p:tgtEl>
                                        <p:attrNameLst>
                                          <p:attrName>style.visibility</p:attrName>
                                        </p:attrNameLst>
                                      </p:cBhvr>
                                      <p:to>
                                        <p:strVal val="visible"/>
                                      </p:to>
                                    </p:set>
                                    <p:animEffect transition="in" filter="wipe(left)">
                                      <p:cBhvr>
                                        <p:cTn id="52" dur="500"/>
                                        <p:tgtEl>
                                          <p:spTgt spid="2541572">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41577"/>
                                        </p:tgtEl>
                                        <p:attrNameLst>
                                          <p:attrName>style.visibility</p:attrName>
                                        </p:attrNameLst>
                                      </p:cBhvr>
                                      <p:to>
                                        <p:strVal val="visible"/>
                                      </p:to>
                                    </p:set>
                                    <p:animEffect transition="in" filter="wipe(left)">
                                      <p:cBhvr>
                                        <p:cTn id="62" dur="500"/>
                                        <p:tgtEl>
                                          <p:spTgt spid="2541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1570" grpId="0"/>
      <p:bldP spid="2541571" grpId="0" build="p"/>
      <p:bldP spid="2541572" grpId="0" build="p"/>
      <p:bldP spid="25415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3FA6DD21-6BDE-4B07-AE24-38A16254AF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F7DD0D6-9551-4570-81A8-06D65FDFEC9D}" type="slidenum">
              <a:rPr lang="zh-CN" altLang="en-US" sz="1400" b="0" smtClean="0">
                <a:latin typeface="Arial" panose="020B0604020202020204" pitchFamily="34" charset="0"/>
                <a:ea typeface="宋体" panose="02010600030101010101" pitchFamily="2" charset="-122"/>
              </a:rPr>
              <a:pPr/>
              <a:t>37</a:t>
            </a:fld>
            <a:endParaRPr lang="en-US" altLang="zh-CN" sz="1400" b="0">
              <a:latin typeface="Arial" panose="020B0604020202020204" pitchFamily="34" charset="0"/>
              <a:ea typeface="宋体" panose="02010600030101010101" pitchFamily="2" charset="-122"/>
            </a:endParaRPr>
          </a:p>
        </p:txBody>
      </p:sp>
      <p:sp>
        <p:nvSpPr>
          <p:cNvPr id="2527234" name="Rectangle 2">
            <a:extLst>
              <a:ext uri="{FF2B5EF4-FFF2-40B4-BE49-F238E27FC236}">
                <a16:creationId xmlns:a16="http://schemas.microsoft.com/office/drawing/2014/main" id="{9695639A-2558-4120-B2E2-F4A3993F0474}"/>
              </a:ext>
            </a:extLst>
          </p:cNvPr>
          <p:cNvSpPr>
            <a:spLocks noGrp="1" noChangeArrowheads="1"/>
          </p:cNvSpPr>
          <p:nvPr>
            <p:ph type="title"/>
          </p:nvPr>
        </p:nvSpPr>
        <p:spPr bwMode="auto">
          <a:xfrm>
            <a:off x="457200" y="417513"/>
            <a:ext cx="8229600" cy="850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ea typeface="宋体" panose="02010600030101010101" pitchFamily="2" charset="-122"/>
              </a:rPr>
              <a:t>Question</a:t>
            </a:r>
            <a:endParaRPr lang="en-US" altLang="zh-CN">
              <a:ea typeface="宋体" panose="02010600030101010101" pitchFamily="2" charset="-122"/>
            </a:endParaRPr>
          </a:p>
        </p:txBody>
      </p:sp>
      <p:sp>
        <p:nvSpPr>
          <p:cNvPr id="2527235" name="Rectangle 3">
            <a:extLst>
              <a:ext uri="{FF2B5EF4-FFF2-40B4-BE49-F238E27FC236}">
                <a16:creationId xmlns:a16="http://schemas.microsoft.com/office/drawing/2014/main" id="{23B4313E-D903-4332-8CCB-ED1AF5647D8A}"/>
              </a:ext>
            </a:extLst>
          </p:cNvPr>
          <p:cNvSpPr>
            <a:spLocks noGrp="1" noChangeArrowheads="1"/>
          </p:cNvSpPr>
          <p:nvPr>
            <p:ph type="body" idx="1"/>
          </p:nvPr>
        </p:nvSpPr>
        <p:spPr bwMode="auto">
          <a:xfrm>
            <a:off x="755650" y="1052513"/>
            <a:ext cx="7920038" cy="3887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30000"/>
              </a:lnSpc>
              <a:buFont typeface="Monotype Sorts" pitchFamily="2" charset="2"/>
              <a:buNone/>
            </a:pPr>
            <a:r>
              <a:rPr lang="en-US" altLang="zh-CN" sz="2400" b="1">
                <a:latin typeface="Times New Roman" panose="02020603050405020304" pitchFamily="18" charset="0"/>
                <a:ea typeface="宋体" panose="02010600030101010101" pitchFamily="2" charset="-122"/>
              </a:rPr>
              <a:t>Every tree is a bipartite?</a:t>
            </a:r>
            <a:r>
              <a:rPr lang="en-US" altLang="zh-CN" sz="2400" b="1" i="1">
                <a:solidFill>
                  <a:schemeClr val="hlink"/>
                </a:solidFill>
                <a:latin typeface="Times New Roman" panose="02020603050405020304" pitchFamily="18" charset="0"/>
                <a:ea typeface="宋体" panose="02010600030101010101" pitchFamily="2" charset="-122"/>
              </a:rPr>
              <a:t> </a:t>
            </a:r>
          </a:p>
          <a:p>
            <a:pPr>
              <a:lnSpc>
                <a:spcPct val="130000"/>
              </a:lnSpc>
              <a:buFont typeface="Monotype Sorts" pitchFamily="2" charset="2"/>
              <a:buNone/>
            </a:pPr>
            <a:r>
              <a:rPr lang="en-US" altLang="zh-CN" sz="2400" b="1">
                <a:solidFill>
                  <a:srgbClr val="FF3300"/>
                </a:solidFill>
                <a:latin typeface="Times New Roman" panose="02020603050405020304" pitchFamily="18" charset="0"/>
                <a:ea typeface="宋体" panose="02010600030101010101" pitchFamily="2" charset="-122"/>
              </a:rPr>
              <a:t>Yes.</a:t>
            </a:r>
          </a:p>
          <a:p>
            <a:pPr>
              <a:lnSpc>
                <a:spcPct val="130000"/>
              </a:lnSpc>
              <a:buFont typeface="Monotype Sorts" pitchFamily="2" charset="2"/>
              <a:buNone/>
            </a:pPr>
            <a:r>
              <a:rPr lang="en-US" altLang="zh-CN" sz="2400" b="1">
                <a:latin typeface="Times New Roman" panose="02020603050405020304" pitchFamily="18" charset="0"/>
                <a:ea typeface="宋体" panose="02010600030101010101" pitchFamily="2" charset="-122"/>
              </a:rPr>
              <a:t>Every tree can be colored using two colors.</a:t>
            </a:r>
            <a:r>
              <a:rPr lang="en-US" altLang="zh-CN" sz="2400">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endParaRPr>
          </a:p>
          <a:p>
            <a:pPr>
              <a:lnSpc>
                <a:spcPct val="130000"/>
              </a:lnSpc>
              <a:buFont typeface="Monotype Sorts" pitchFamily="2" charset="2"/>
              <a:buNone/>
            </a:pPr>
            <a:r>
              <a:rPr lang="en-US" altLang="zh-CN" sz="2400" b="1">
                <a:solidFill>
                  <a:srgbClr val="FF6600"/>
                </a:solidFill>
                <a:latin typeface="Times New Roman" panose="02020603050405020304" pitchFamily="18" charset="0"/>
                <a:ea typeface="宋体" panose="02010600030101010101" pitchFamily="2" charset="-122"/>
              </a:rPr>
              <a:t> Method:</a:t>
            </a:r>
          </a:p>
          <a:p>
            <a:pPr>
              <a:lnSpc>
                <a:spcPct val="130000"/>
              </a:lnSpc>
              <a:buFont typeface="Monotype Sorts" pitchFamily="2" charset="2"/>
              <a:buNone/>
            </a:pPr>
            <a:r>
              <a:rPr lang="en-US" altLang="zh-CN" sz="2400" b="1">
                <a:solidFill>
                  <a:schemeClr val="hlink"/>
                </a:solidFill>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We choose a root and color it red. Then we color all the vertices at odd levels blue and all the vertices at even levels red.</a:t>
            </a:r>
            <a:endParaRPr lang="en-US" altLang="zh-CN" sz="2400" b="1">
              <a:latin typeface="Times New Roman" panose="02020603050405020304" pitchFamily="18" charset="0"/>
              <a:ea typeface="宋体" panose="02010600030101010101" pitchFamily="2" charset="-122"/>
              <a:sym typeface="Symbol" panose="05050102010706020507" pitchFamily="18" charset="2"/>
            </a:endParaRPr>
          </a:p>
        </p:txBody>
      </p:sp>
      <p:grpSp>
        <p:nvGrpSpPr>
          <p:cNvPr id="2" name="Group 4">
            <a:extLst>
              <a:ext uri="{FF2B5EF4-FFF2-40B4-BE49-F238E27FC236}">
                <a16:creationId xmlns:a16="http://schemas.microsoft.com/office/drawing/2014/main" id="{6856A4FD-03F8-48E5-BF09-A22F466A3F56}"/>
              </a:ext>
            </a:extLst>
          </p:cNvPr>
          <p:cNvGrpSpPr>
            <a:grpSpLocks/>
          </p:cNvGrpSpPr>
          <p:nvPr/>
        </p:nvGrpSpPr>
        <p:grpSpPr bwMode="auto">
          <a:xfrm>
            <a:off x="4427538" y="4581525"/>
            <a:ext cx="2232025" cy="1530350"/>
            <a:chOff x="1440" y="2334"/>
            <a:chExt cx="2305" cy="1458"/>
          </a:xfrm>
        </p:grpSpPr>
        <p:grpSp>
          <p:nvGrpSpPr>
            <p:cNvPr id="77830" name="Group 5">
              <a:extLst>
                <a:ext uri="{FF2B5EF4-FFF2-40B4-BE49-F238E27FC236}">
                  <a16:creationId xmlns:a16="http://schemas.microsoft.com/office/drawing/2014/main" id="{DC928147-DACB-41C8-B56D-84CF7897AAA3}"/>
                </a:ext>
              </a:extLst>
            </p:cNvPr>
            <p:cNvGrpSpPr>
              <a:grpSpLocks/>
            </p:cNvGrpSpPr>
            <p:nvPr/>
          </p:nvGrpSpPr>
          <p:grpSpPr bwMode="auto">
            <a:xfrm>
              <a:off x="2064" y="3024"/>
              <a:ext cx="144" cy="768"/>
              <a:chOff x="576" y="1248"/>
              <a:chExt cx="144" cy="768"/>
            </a:xfrm>
          </p:grpSpPr>
          <p:sp>
            <p:nvSpPr>
              <p:cNvPr id="77850" name="Oval 6">
                <a:extLst>
                  <a:ext uri="{FF2B5EF4-FFF2-40B4-BE49-F238E27FC236}">
                    <a16:creationId xmlns:a16="http://schemas.microsoft.com/office/drawing/2014/main" id="{033D8A9A-0196-4F55-8506-EA8FE344132E}"/>
                  </a:ext>
                </a:extLst>
              </p:cNvPr>
              <p:cNvSpPr>
                <a:spLocks noChangeArrowheads="1"/>
              </p:cNvSpPr>
              <p:nvPr/>
            </p:nvSpPr>
            <p:spPr bwMode="auto">
              <a:xfrm>
                <a:off x="576" y="1248"/>
                <a:ext cx="144" cy="144"/>
              </a:xfrm>
              <a:prstGeom prst="ellipse">
                <a:avLst/>
              </a:prstGeom>
              <a:solidFill>
                <a:srgbClr val="0080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51" name="Line 7">
                <a:extLst>
                  <a:ext uri="{FF2B5EF4-FFF2-40B4-BE49-F238E27FC236}">
                    <a16:creationId xmlns:a16="http://schemas.microsoft.com/office/drawing/2014/main" id="{5463EBC3-1120-457E-B863-95D5DF40500B}"/>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2" name="Oval 8">
                <a:extLst>
                  <a:ext uri="{FF2B5EF4-FFF2-40B4-BE49-F238E27FC236}">
                    <a16:creationId xmlns:a16="http://schemas.microsoft.com/office/drawing/2014/main" id="{F6F178F3-2596-4558-ACC0-682037BC26B3}"/>
                  </a:ext>
                </a:extLst>
              </p:cNvPr>
              <p:cNvSpPr>
                <a:spLocks noChangeArrowheads="1"/>
              </p:cNvSpPr>
              <p:nvPr/>
            </p:nvSpPr>
            <p:spPr bwMode="auto">
              <a:xfrm>
                <a:off x="576" y="1872"/>
                <a:ext cx="144" cy="144"/>
              </a:xfrm>
              <a:prstGeom prst="ellipse">
                <a:avLst/>
              </a:prstGeom>
              <a:solidFill>
                <a:srgbClr val="FF33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77831" name="Group 9">
              <a:extLst>
                <a:ext uri="{FF2B5EF4-FFF2-40B4-BE49-F238E27FC236}">
                  <a16:creationId xmlns:a16="http://schemas.microsoft.com/office/drawing/2014/main" id="{E2BF2F75-9378-4AB3-AA23-1E97F9D141E1}"/>
                </a:ext>
              </a:extLst>
            </p:cNvPr>
            <p:cNvGrpSpPr>
              <a:grpSpLocks/>
            </p:cNvGrpSpPr>
            <p:nvPr/>
          </p:nvGrpSpPr>
          <p:grpSpPr bwMode="auto">
            <a:xfrm>
              <a:off x="2640" y="2400"/>
              <a:ext cx="144" cy="768"/>
              <a:chOff x="576" y="1248"/>
              <a:chExt cx="144" cy="768"/>
            </a:xfrm>
          </p:grpSpPr>
          <p:sp>
            <p:nvSpPr>
              <p:cNvPr id="77847" name="Oval 10">
                <a:extLst>
                  <a:ext uri="{FF2B5EF4-FFF2-40B4-BE49-F238E27FC236}">
                    <a16:creationId xmlns:a16="http://schemas.microsoft.com/office/drawing/2014/main" id="{1809E111-CE8D-4891-9E0C-AB46BA7B0888}"/>
                  </a:ext>
                </a:extLst>
              </p:cNvPr>
              <p:cNvSpPr>
                <a:spLocks noChangeArrowheads="1"/>
              </p:cNvSpPr>
              <p:nvPr/>
            </p:nvSpPr>
            <p:spPr bwMode="auto">
              <a:xfrm>
                <a:off x="576" y="1248"/>
                <a:ext cx="144" cy="144"/>
              </a:xfrm>
              <a:prstGeom prst="ellipse">
                <a:avLst/>
              </a:prstGeom>
              <a:solidFill>
                <a:srgbClr val="FF33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48" name="Line 11">
                <a:extLst>
                  <a:ext uri="{FF2B5EF4-FFF2-40B4-BE49-F238E27FC236}">
                    <a16:creationId xmlns:a16="http://schemas.microsoft.com/office/drawing/2014/main" id="{666B93A8-8B01-4C00-96D3-7A05BB81F7C2}"/>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Oval 12">
                <a:extLst>
                  <a:ext uri="{FF2B5EF4-FFF2-40B4-BE49-F238E27FC236}">
                    <a16:creationId xmlns:a16="http://schemas.microsoft.com/office/drawing/2014/main" id="{20929551-7A40-4B98-863C-6C926B16A7CD}"/>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77832" name="Group 13">
              <a:extLst>
                <a:ext uri="{FF2B5EF4-FFF2-40B4-BE49-F238E27FC236}">
                  <a16:creationId xmlns:a16="http://schemas.microsoft.com/office/drawing/2014/main" id="{445119FE-4BAF-4694-AC65-0B9D490CD4BD}"/>
                </a:ext>
              </a:extLst>
            </p:cNvPr>
            <p:cNvGrpSpPr>
              <a:grpSpLocks/>
            </p:cNvGrpSpPr>
            <p:nvPr/>
          </p:nvGrpSpPr>
          <p:grpSpPr bwMode="auto">
            <a:xfrm flipV="1">
              <a:off x="3168" y="3024"/>
              <a:ext cx="144" cy="768"/>
              <a:chOff x="576" y="1248"/>
              <a:chExt cx="144" cy="768"/>
            </a:xfrm>
          </p:grpSpPr>
          <p:sp>
            <p:nvSpPr>
              <p:cNvPr id="77844" name="Oval 14">
                <a:extLst>
                  <a:ext uri="{FF2B5EF4-FFF2-40B4-BE49-F238E27FC236}">
                    <a16:creationId xmlns:a16="http://schemas.microsoft.com/office/drawing/2014/main" id="{1FCA6B61-2576-45DF-A118-1D2DA91CCFEC}"/>
                  </a:ext>
                </a:extLst>
              </p:cNvPr>
              <p:cNvSpPr>
                <a:spLocks noChangeArrowheads="1"/>
              </p:cNvSpPr>
              <p:nvPr/>
            </p:nvSpPr>
            <p:spPr bwMode="auto">
              <a:xfrm>
                <a:off x="576" y="1248"/>
                <a:ext cx="144" cy="144"/>
              </a:xfrm>
              <a:prstGeom prst="ellipse">
                <a:avLst/>
              </a:prstGeom>
              <a:solidFill>
                <a:srgbClr val="FF3300"/>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45" name="Line 15">
                <a:extLst>
                  <a:ext uri="{FF2B5EF4-FFF2-40B4-BE49-F238E27FC236}">
                    <a16:creationId xmlns:a16="http://schemas.microsoft.com/office/drawing/2014/main" id="{9D97B752-E19F-4F23-9930-F7501698540B}"/>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6" name="Oval 16">
                <a:extLst>
                  <a:ext uri="{FF2B5EF4-FFF2-40B4-BE49-F238E27FC236}">
                    <a16:creationId xmlns:a16="http://schemas.microsoft.com/office/drawing/2014/main" id="{ED8C74D6-574A-453D-A607-C71D98312484}"/>
                  </a:ext>
                </a:extLst>
              </p:cNvPr>
              <p:cNvSpPr>
                <a:spLocks noChangeArrowheads="1"/>
              </p:cNvSpPr>
              <p:nvPr/>
            </p:nvSpPr>
            <p:spPr bwMode="auto">
              <a:xfrm>
                <a:off x="576" y="1872"/>
                <a:ext cx="144" cy="144"/>
              </a:xfrm>
              <a:prstGeom prst="ellipse">
                <a:avLst/>
              </a:prstGeom>
              <a:solidFill>
                <a:srgbClr val="008000"/>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77833" name="Line 17">
              <a:extLst>
                <a:ext uri="{FF2B5EF4-FFF2-40B4-BE49-F238E27FC236}">
                  <a16:creationId xmlns:a16="http://schemas.microsoft.com/office/drawing/2014/main" id="{8DB9CC11-8A3D-4F80-AC7D-0035A2C889A2}"/>
                </a:ext>
              </a:extLst>
            </p:cNvPr>
            <p:cNvSpPr>
              <a:spLocks noChangeShapeType="1"/>
            </p:cNvSpPr>
            <p:nvPr/>
          </p:nvSpPr>
          <p:spPr bwMode="auto">
            <a:xfrm>
              <a:off x="2736" y="2496"/>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Line 18">
              <a:extLst>
                <a:ext uri="{FF2B5EF4-FFF2-40B4-BE49-F238E27FC236}">
                  <a16:creationId xmlns:a16="http://schemas.microsoft.com/office/drawing/2014/main" id="{261823C3-2E66-4ECE-8F58-2DE540909F2C}"/>
                </a:ext>
              </a:extLst>
            </p:cNvPr>
            <p:cNvSpPr>
              <a:spLocks noChangeShapeType="1"/>
            </p:cNvSpPr>
            <p:nvPr/>
          </p:nvSpPr>
          <p:spPr bwMode="auto">
            <a:xfrm flipH="1">
              <a:off x="2160" y="2496"/>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835" name="Group 19">
              <a:extLst>
                <a:ext uri="{FF2B5EF4-FFF2-40B4-BE49-F238E27FC236}">
                  <a16:creationId xmlns:a16="http://schemas.microsoft.com/office/drawing/2014/main" id="{55502FEF-D834-4AE0-ADAD-979B16B8514D}"/>
                </a:ext>
              </a:extLst>
            </p:cNvPr>
            <p:cNvGrpSpPr>
              <a:grpSpLocks/>
            </p:cNvGrpSpPr>
            <p:nvPr/>
          </p:nvGrpSpPr>
          <p:grpSpPr bwMode="auto">
            <a:xfrm>
              <a:off x="2640" y="3024"/>
              <a:ext cx="144" cy="768"/>
              <a:chOff x="576" y="1248"/>
              <a:chExt cx="144" cy="768"/>
            </a:xfrm>
          </p:grpSpPr>
          <p:sp>
            <p:nvSpPr>
              <p:cNvPr id="77841" name="Oval 20">
                <a:extLst>
                  <a:ext uri="{FF2B5EF4-FFF2-40B4-BE49-F238E27FC236}">
                    <a16:creationId xmlns:a16="http://schemas.microsoft.com/office/drawing/2014/main" id="{14495768-443F-4F69-8E8D-519FB6437581}"/>
                  </a:ext>
                </a:extLst>
              </p:cNvPr>
              <p:cNvSpPr>
                <a:spLocks noChangeArrowheads="1"/>
              </p:cNvSpPr>
              <p:nvPr/>
            </p:nvSpPr>
            <p:spPr bwMode="auto">
              <a:xfrm>
                <a:off x="576" y="1248"/>
                <a:ext cx="144" cy="144"/>
              </a:xfrm>
              <a:prstGeom prst="ellipse">
                <a:avLst/>
              </a:prstGeom>
              <a:solidFill>
                <a:srgbClr val="0080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42" name="Line 21">
                <a:extLst>
                  <a:ext uri="{FF2B5EF4-FFF2-40B4-BE49-F238E27FC236}">
                    <a16:creationId xmlns:a16="http://schemas.microsoft.com/office/drawing/2014/main" id="{4A5D8916-4499-402C-B2D3-33155E703B99}"/>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3" name="Oval 22">
                <a:extLst>
                  <a:ext uri="{FF2B5EF4-FFF2-40B4-BE49-F238E27FC236}">
                    <a16:creationId xmlns:a16="http://schemas.microsoft.com/office/drawing/2014/main" id="{6E59421C-99A7-48CB-A8B4-CDEC9E775466}"/>
                  </a:ext>
                </a:extLst>
              </p:cNvPr>
              <p:cNvSpPr>
                <a:spLocks noChangeArrowheads="1"/>
              </p:cNvSpPr>
              <p:nvPr/>
            </p:nvSpPr>
            <p:spPr bwMode="auto">
              <a:xfrm>
                <a:off x="576" y="1872"/>
                <a:ext cx="144" cy="144"/>
              </a:xfrm>
              <a:prstGeom prst="ellipse">
                <a:avLst/>
              </a:prstGeom>
              <a:solidFill>
                <a:srgbClr val="FF33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77836" name="Line 23">
              <a:extLst>
                <a:ext uri="{FF2B5EF4-FFF2-40B4-BE49-F238E27FC236}">
                  <a16:creationId xmlns:a16="http://schemas.microsoft.com/office/drawing/2014/main" id="{29D41609-2CA2-49FD-99CC-CED237365ED6}"/>
                </a:ext>
              </a:extLst>
            </p:cNvPr>
            <p:cNvSpPr>
              <a:spLocks noChangeShapeType="1"/>
            </p:cNvSpPr>
            <p:nvPr/>
          </p:nvSpPr>
          <p:spPr bwMode="auto">
            <a:xfrm rot="2112640">
              <a:off x="1924" y="3124"/>
              <a:ext cx="0" cy="5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7" name="Oval 24">
              <a:extLst>
                <a:ext uri="{FF2B5EF4-FFF2-40B4-BE49-F238E27FC236}">
                  <a16:creationId xmlns:a16="http://schemas.microsoft.com/office/drawing/2014/main" id="{E1187235-9C5C-4732-9DB4-B676A511928C}"/>
                </a:ext>
              </a:extLst>
            </p:cNvPr>
            <p:cNvSpPr>
              <a:spLocks noChangeArrowheads="1"/>
            </p:cNvSpPr>
            <p:nvPr/>
          </p:nvSpPr>
          <p:spPr bwMode="auto">
            <a:xfrm rot="2112640">
              <a:off x="1669" y="3613"/>
              <a:ext cx="144" cy="162"/>
            </a:xfrm>
            <a:prstGeom prst="ellipse">
              <a:avLst/>
            </a:prstGeom>
            <a:solidFill>
              <a:srgbClr val="FF33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38" name="Line 25">
              <a:extLst>
                <a:ext uri="{FF2B5EF4-FFF2-40B4-BE49-F238E27FC236}">
                  <a16:creationId xmlns:a16="http://schemas.microsoft.com/office/drawing/2014/main" id="{808217F8-34CD-40F7-A7E6-F34F7FAFA090}"/>
                </a:ext>
              </a:extLst>
            </p:cNvPr>
            <p:cNvSpPr>
              <a:spLocks noChangeShapeType="1"/>
            </p:cNvSpPr>
            <p:nvPr/>
          </p:nvSpPr>
          <p:spPr bwMode="auto">
            <a:xfrm rot="19487360" flipH="1">
              <a:off x="3477" y="3100"/>
              <a:ext cx="0" cy="5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9" name="Oval 26">
              <a:extLst>
                <a:ext uri="{FF2B5EF4-FFF2-40B4-BE49-F238E27FC236}">
                  <a16:creationId xmlns:a16="http://schemas.microsoft.com/office/drawing/2014/main" id="{CD994D4E-6EAD-4F59-9DBA-87BE7534899D}"/>
                </a:ext>
              </a:extLst>
            </p:cNvPr>
            <p:cNvSpPr>
              <a:spLocks noChangeArrowheads="1"/>
            </p:cNvSpPr>
            <p:nvPr/>
          </p:nvSpPr>
          <p:spPr bwMode="auto">
            <a:xfrm rot="19487360" flipH="1">
              <a:off x="3615" y="3604"/>
              <a:ext cx="130" cy="144"/>
            </a:xfrm>
            <a:prstGeom prst="ellipse">
              <a:avLst/>
            </a:prstGeom>
            <a:solidFill>
              <a:srgbClr val="FF3300"/>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77840" name="Text Box 27">
              <a:extLst>
                <a:ext uri="{FF2B5EF4-FFF2-40B4-BE49-F238E27FC236}">
                  <a16:creationId xmlns:a16="http://schemas.microsoft.com/office/drawing/2014/main" id="{7A7188A1-55E9-462D-893B-68BA2351128E}"/>
                </a:ext>
              </a:extLst>
            </p:cNvPr>
            <p:cNvSpPr txBox="1">
              <a:spLocks noChangeArrowheads="1"/>
            </p:cNvSpPr>
            <p:nvPr/>
          </p:nvSpPr>
          <p:spPr bwMode="auto">
            <a:xfrm>
              <a:off x="1440" y="2334"/>
              <a:ext cx="19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endParaRPr lang="zh-CN" altLang="en-US">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27234"/>
                                        </p:tgtEl>
                                        <p:attrNameLst>
                                          <p:attrName>style.visibility</p:attrName>
                                        </p:attrNameLst>
                                      </p:cBhvr>
                                      <p:to>
                                        <p:strVal val="visible"/>
                                      </p:to>
                                    </p:set>
                                    <p:animEffect transition="in" filter="wipe(left)">
                                      <p:cBhvr>
                                        <p:cTn id="7" dur="500"/>
                                        <p:tgtEl>
                                          <p:spTgt spid="2527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7235">
                                            <p:txEl>
                                              <p:pRg st="0" end="0"/>
                                            </p:txEl>
                                          </p:spTgt>
                                        </p:tgtEl>
                                        <p:attrNameLst>
                                          <p:attrName>style.visibility</p:attrName>
                                        </p:attrNameLst>
                                      </p:cBhvr>
                                      <p:to>
                                        <p:strVal val="visible"/>
                                      </p:to>
                                    </p:set>
                                    <p:animEffect transition="in" filter="wipe(left)">
                                      <p:cBhvr>
                                        <p:cTn id="12" dur="500"/>
                                        <p:tgtEl>
                                          <p:spTgt spid="25272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7235">
                                            <p:txEl>
                                              <p:pRg st="1" end="1"/>
                                            </p:txEl>
                                          </p:spTgt>
                                        </p:tgtEl>
                                        <p:attrNameLst>
                                          <p:attrName>style.visibility</p:attrName>
                                        </p:attrNameLst>
                                      </p:cBhvr>
                                      <p:to>
                                        <p:strVal val="visible"/>
                                      </p:to>
                                    </p:set>
                                    <p:animEffect transition="in" filter="wipe(left)">
                                      <p:cBhvr>
                                        <p:cTn id="17" dur="500"/>
                                        <p:tgtEl>
                                          <p:spTgt spid="25272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27235">
                                            <p:txEl>
                                              <p:pRg st="2" end="2"/>
                                            </p:txEl>
                                          </p:spTgt>
                                        </p:tgtEl>
                                        <p:attrNameLst>
                                          <p:attrName>style.visibility</p:attrName>
                                        </p:attrNameLst>
                                      </p:cBhvr>
                                      <p:to>
                                        <p:strVal val="visible"/>
                                      </p:to>
                                    </p:set>
                                    <p:animEffect transition="in" filter="wipe(left)">
                                      <p:cBhvr>
                                        <p:cTn id="22" dur="500"/>
                                        <p:tgtEl>
                                          <p:spTgt spid="25272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27235">
                                            <p:txEl>
                                              <p:pRg st="3" end="3"/>
                                            </p:txEl>
                                          </p:spTgt>
                                        </p:tgtEl>
                                        <p:attrNameLst>
                                          <p:attrName>style.visibility</p:attrName>
                                        </p:attrNameLst>
                                      </p:cBhvr>
                                      <p:to>
                                        <p:strVal val="visible"/>
                                      </p:to>
                                    </p:set>
                                    <p:animEffect transition="in" filter="wipe(left)">
                                      <p:cBhvr>
                                        <p:cTn id="27" dur="500"/>
                                        <p:tgtEl>
                                          <p:spTgt spid="25272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27235">
                                            <p:txEl>
                                              <p:pRg st="4" end="4"/>
                                            </p:txEl>
                                          </p:spTgt>
                                        </p:tgtEl>
                                        <p:attrNameLst>
                                          <p:attrName>style.visibility</p:attrName>
                                        </p:attrNameLst>
                                      </p:cBhvr>
                                      <p:to>
                                        <p:strVal val="visible"/>
                                      </p:to>
                                    </p:set>
                                    <p:animEffect transition="in" filter="wipe(left)">
                                      <p:cBhvr>
                                        <p:cTn id="32" dur="500"/>
                                        <p:tgtEl>
                                          <p:spTgt spid="252723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7234" grpId="0"/>
      <p:bldP spid="25272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a:extLst>
              <a:ext uri="{FF2B5EF4-FFF2-40B4-BE49-F238E27FC236}">
                <a16:creationId xmlns:a16="http://schemas.microsoft.com/office/drawing/2014/main" id="{8731C10E-A7C9-4DA8-9374-40C5344F02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01E0B68-8863-4DD8-A187-0AF20E78F00B}" type="slidenum">
              <a:rPr lang="zh-CN" altLang="en-US" sz="1400" b="0" smtClean="0">
                <a:latin typeface="Arial" panose="020B0604020202020204" pitchFamily="34" charset="0"/>
                <a:ea typeface="宋体" panose="02010600030101010101" pitchFamily="2" charset="-122"/>
              </a:rPr>
              <a:pPr/>
              <a:t>38</a:t>
            </a:fld>
            <a:endParaRPr lang="en-US" altLang="zh-CN" sz="1400" b="0">
              <a:latin typeface="Arial" panose="020B0604020202020204" pitchFamily="34" charset="0"/>
              <a:ea typeface="宋体" panose="02010600030101010101" pitchFamily="2" charset="-122"/>
            </a:endParaRPr>
          </a:p>
        </p:txBody>
      </p:sp>
      <p:sp>
        <p:nvSpPr>
          <p:cNvPr id="79875" name="Text Box 2">
            <a:extLst>
              <a:ext uri="{FF2B5EF4-FFF2-40B4-BE49-F238E27FC236}">
                <a16:creationId xmlns:a16="http://schemas.microsoft.com/office/drawing/2014/main" id="{DA957A13-EBCF-4E00-9DF3-B3EC950DE764}"/>
              </a:ext>
            </a:extLst>
          </p:cNvPr>
          <p:cNvSpPr txBox="1">
            <a:spLocks noChangeArrowheads="1"/>
          </p:cNvSpPr>
          <p:nvPr/>
        </p:nvSpPr>
        <p:spPr bwMode="auto">
          <a:xfrm>
            <a:off x="838200" y="1447800"/>
            <a:ext cx="6781800" cy="1570038"/>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dirty="0">
                <a:latin typeface="Times New Roman" panose="02020603050405020304" pitchFamily="18" charset="0"/>
                <a:ea typeface="宋体" panose="02010600030101010101" pitchFamily="2" charset="-122"/>
              </a:rPr>
              <a:t>Homework: (Due on June 9th)</a:t>
            </a:r>
          </a:p>
          <a:p>
            <a:pPr>
              <a:spcBef>
                <a:spcPct val="50000"/>
              </a:spcBef>
              <a:buFont typeface="Wingdings" panose="05000000000000000000" pitchFamily="2" charset="2"/>
              <a:buNone/>
            </a:pPr>
            <a:r>
              <a:rPr kumimoji="1" lang="en-US" altLang="zh-CN" i="1" u="sng" dirty="0">
                <a:solidFill>
                  <a:srgbClr val="FF0000"/>
                </a:solidFill>
                <a:latin typeface="Times New Roman" panose="02020603050405020304" pitchFamily="18" charset="0"/>
                <a:sym typeface="Symbol" panose="05050102010706020507" pitchFamily="18" charset="2"/>
              </a:rPr>
              <a:t>Ver. 8 &amp; Ver. 7</a:t>
            </a:r>
          </a:p>
          <a:p>
            <a:pPr>
              <a:spcBef>
                <a:spcPct val="50000"/>
              </a:spcBef>
              <a:buFont typeface="Wingdings" panose="05000000000000000000" pitchFamily="2" charset="2"/>
              <a:buNone/>
            </a:pPr>
            <a:r>
              <a:rPr kumimoji="1" lang="en-US" altLang="zh-CN" dirty="0">
                <a:solidFill>
                  <a:srgbClr val="CC00FF"/>
                </a:solidFill>
                <a:latin typeface="Times New Roman" panose="02020603050405020304" pitchFamily="18" charset="0"/>
                <a:sym typeface="Symbol" panose="05050102010706020507" pitchFamily="18" charset="2"/>
              </a:rPr>
              <a:t>Sec. 11.1 </a:t>
            </a:r>
            <a:r>
              <a:rPr kumimoji="1" lang="en-US" altLang="zh-CN" dirty="0">
                <a:latin typeface="Times New Roman" panose="02020603050405020304" pitchFamily="18" charset="0"/>
              </a:rPr>
              <a:t>12, 20, 21, 28</a:t>
            </a:r>
            <a:endParaRPr kumimoji="1" lang="en-US" altLang="zh-CN" dirty="0">
              <a:latin typeface="Times New Roman" panose="02020603050405020304" pitchFamily="18" charset="0"/>
              <a:sym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8E621DD0-6442-4E43-BAC0-4A79A15FD0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B98FFFD-F70E-4161-B47F-951296348DF7}" type="slidenum">
              <a:rPr lang="zh-CN" altLang="en-US" sz="1400" b="0" smtClean="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2473986" name="Rectangle 2">
            <a:extLst>
              <a:ext uri="{FF2B5EF4-FFF2-40B4-BE49-F238E27FC236}">
                <a16:creationId xmlns:a16="http://schemas.microsoft.com/office/drawing/2014/main" id="{732C91C6-E03A-44E3-AC6F-29D93B7EED10}"/>
              </a:ext>
            </a:extLst>
          </p:cNvPr>
          <p:cNvSpPr>
            <a:spLocks noGrp="1" noChangeArrowheads="1"/>
          </p:cNvSpPr>
          <p:nvPr>
            <p:ph type="title"/>
          </p:nvPr>
        </p:nvSpPr>
        <p:spPr bwMode="auto">
          <a:xfrm>
            <a:off x="285750" y="500063"/>
            <a:ext cx="8229600" cy="490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kumimoji="1" lang="en-US" altLang="zh-CN" sz="2400">
                <a:solidFill>
                  <a:schemeClr val="tx1"/>
                </a:solidFill>
                <a:latin typeface="Times New Roman" panose="02020603050405020304" pitchFamily="18" charset="0"/>
                <a:ea typeface="宋体" panose="02010600030101010101" pitchFamily="2" charset="-122"/>
              </a:rPr>
              <a:t>〖Example 1〗</a:t>
            </a:r>
            <a:r>
              <a:rPr lang="en-US" altLang="zh-CN" sz="2400">
                <a:solidFill>
                  <a:schemeClr val="tx1"/>
                </a:solidFill>
                <a:latin typeface="Times New Roman" panose="02020603050405020304" pitchFamily="18" charset="0"/>
                <a:ea typeface="宋体" panose="02010600030101010101" pitchFamily="2" charset="-122"/>
              </a:rPr>
              <a:t>Which graphs are trees?</a:t>
            </a:r>
          </a:p>
        </p:txBody>
      </p:sp>
      <p:grpSp>
        <p:nvGrpSpPr>
          <p:cNvPr id="2" name="Group 3">
            <a:extLst>
              <a:ext uri="{FF2B5EF4-FFF2-40B4-BE49-F238E27FC236}">
                <a16:creationId xmlns:a16="http://schemas.microsoft.com/office/drawing/2014/main" id="{F355CCB2-011A-4F84-A2D2-159D079CB6C1}"/>
              </a:ext>
            </a:extLst>
          </p:cNvPr>
          <p:cNvGrpSpPr>
            <a:grpSpLocks/>
          </p:cNvGrpSpPr>
          <p:nvPr/>
        </p:nvGrpSpPr>
        <p:grpSpPr bwMode="auto">
          <a:xfrm>
            <a:off x="857250" y="1071563"/>
            <a:ext cx="2819400" cy="1371600"/>
            <a:chOff x="528" y="1008"/>
            <a:chExt cx="1776" cy="864"/>
          </a:xfrm>
        </p:grpSpPr>
        <p:grpSp>
          <p:nvGrpSpPr>
            <p:cNvPr id="10286" name="Group 4">
              <a:extLst>
                <a:ext uri="{FF2B5EF4-FFF2-40B4-BE49-F238E27FC236}">
                  <a16:creationId xmlns:a16="http://schemas.microsoft.com/office/drawing/2014/main" id="{1D8C02F1-170B-4159-ACF2-E7E74E43DA33}"/>
                </a:ext>
              </a:extLst>
            </p:cNvPr>
            <p:cNvGrpSpPr>
              <a:grpSpLocks/>
            </p:cNvGrpSpPr>
            <p:nvPr/>
          </p:nvGrpSpPr>
          <p:grpSpPr bwMode="auto">
            <a:xfrm>
              <a:off x="1056" y="1104"/>
              <a:ext cx="144" cy="768"/>
              <a:chOff x="576" y="1248"/>
              <a:chExt cx="144" cy="768"/>
            </a:xfrm>
          </p:grpSpPr>
          <p:sp>
            <p:nvSpPr>
              <p:cNvPr id="10298" name="Oval 5">
                <a:extLst>
                  <a:ext uri="{FF2B5EF4-FFF2-40B4-BE49-F238E27FC236}">
                    <a16:creationId xmlns:a16="http://schemas.microsoft.com/office/drawing/2014/main" id="{525F2BA9-824F-4CCB-AD9E-CF3E6951D781}"/>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99" name="Line 6">
                <a:extLst>
                  <a:ext uri="{FF2B5EF4-FFF2-40B4-BE49-F238E27FC236}">
                    <a16:creationId xmlns:a16="http://schemas.microsoft.com/office/drawing/2014/main" id="{C618ECD6-BFF2-4B6D-AD26-319C65F79521}"/>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0" name="Oval 7">
                <a:extLst>
                  <a:ext uri="{FF2B5EF4-FFF2-40B4-BE49-F238E27FC236}">
                    <a16:creationId xmlns:a16="http://schemas.microsoft.com/office/drawing/2014/main" id="{1D909B35-EF21-47FC-B5D3-ED0C137CBF41}"/>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87" name="Group 8">
              <a:extLst>
                <a:ext uri="{FF2B5EF4-FFF2-40B4-BE49-F238E27FC236}">
                  <a16:creationId xmlns:a16="http://schemas.microsoft.com/office/drawing/2014/main" id="{3F8AF36B-D0A4-499E-99BA-F8A700DEEF5D}"/>
                </a:ext>
              </a:extLst>
            </p:cNvPr>
            <p:cNvGrpSpPr>
              <a:grpSpLocks/>
            </p:cNvGrpSpPr>
            <p:nvPr/>
          </p:nvGrpSpPr>
          <p:grpSpPr bwMode="auto">
            <a:xfrm>
              <a:off x="1632" y="1104"/>
              <a:ext cx="144" cy="768"/>
              <a:chOff x="576" y="1248"/>
              <a:chExt cx="144" cy="768"/>
            </a:xfrm>
          </p:grpSpPr>
          <p:sp>
            <p:nvSpPr>
              <p:cNvPr id="10295" name="Oval 9">
                <a:extLst>
                  <a:ext uri="{FF2B5EF4-FFF2-40B4-BE49-F238E27FC236}">
                    <a16:creationId xmlns:a16="http://schemas.microsoft.com/office/drawing/2014/main" id="{35EF3817-17D9-4869-AB34-C7E41E2B8E29}"/>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96" name="Line 10">
                <a:extLst>
                  <a:ext uri="{FF2B5EF4-FFF2-40B4-BE49-F238E27FC236}">
                    <a16:creationId xmlns:a16="http://schemas.microsoft.com/office/drawing/2014/main" id="{2380A085-EFD0-4B48-917E-4676E5917BBC}"/>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7" name="Oval 11">
                <a:extLst>
                  <a:ext uri="{FF2B5EF4-FFF2-40B4-BE49-F238E27FC236}">
                    <a16:creationId xmlns:a16="http://schemas.microsoft.com/office/drawing/2014/main" id="{BA317FEB-3F47-4428-B0BD-19F3FE673A27}"/>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88" name="Group 12">
              <a:extLst>
                <a:ext uri="{FF2B5EF4-FFF2-40B4-BE49-F238E27FC236}">
                  <a16:creationId xmlns:a16="http://schemas.microsoft.com/office/drawing/2014/main" id="{A9F63F2A-2E54-4619-B55D-AEEA7D42CF9B}"/>
                </a:ext>
              </a:extLst>
            </p:cNvPr>
            <p:cNvGrpSpPr>
              <a:grpSpLocks/>
            </p:cNvGrpSpPr>
            <p:nvPr/>
          </p:nvGrpSpPr>
          <p:grpSpPr bwMode="auto">
            <a:xfrm>
              <a:off x="2160" y="1104"/>
              <a:ext cx="144" cy="768"/>
              <a:chOff x="576" y="1248"/>
              <a:chExt cx="144" cy="768"/>
            </a:xfrm>
          </p:grpSpPr>
          <p:sp>
            <p:nvSpPr>
              <p:cNvPr id="10292" name="Oval 13">
                <a:extLst>
                  <a:ext uri="{FF2B5EF4-FFF2-40B4-BE49-F238E27FC236}">
                    <a16:creationId xmlns:a16="http://schemas.microsoft.com/office/drawing/2014/main" id="{12E9F23E-B54C-4798-933D-D24F96219D4C}"/>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93" name="Line 14">
                <a:extLst>
                  <a:ext uri="{FF2B5EF4-FFF2-40B4-BE49-F238E27FC236}">
                    <a16:creationId xmlns:a16="http://schemas.microsoft.com/office/drawing/2014/main" id="{999C7D0C-00E1-4E35-B47D-B46270C156A9}"/>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4" name="Oval 15">
                <a:extLst>
                  <a:ext uri="{FF2B5EF4-FFF2-40B4-BE49-F238E27FC236}">
                    <a16:creationId xmlns:a16="http://schemas.microsoft.com/office/drawing/2014/main" id="{FCD01F28-27D9-451E-8BC7-E361644187FA}"/>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0289" name="Line 16">
              <a:extLst>
                <a:ext uri="{FF2B5EF4-FFF2-40B4-BE49-F238E27FC236}">
                  <a16:creationId xmlns:a16="http://schemas.microsoft.com/office/drawing/2014/main" id="{21448D9D-A871-421B-8969-13FF05959743}"/>
                </a:ext>
              </a:extLst>
            </p:cNvPr>
            <p:cNvSpPr>
              <a:spLocks noChangeShapeType="1"/>
            </p:cNvSpPr>
            <p:nvPr/>
          </p:nvSpPr>
          <p:spPr bwMode="auto">
            <a:xfrm>
              <a:off x="1728" y="1200"/>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0" name="Line 17">
              <a:extLst>
                <a:ext uri="{FF2B5EF4-FFF2-40B4-BE49-F238E27FC236}">
                  <a16:creationId xmlns:a16="http://schemas.microsoft.com/office/drawing/2014/main" id="{C22EB94D-E5DA-41DD-892F-5B3A718177E4}"/>
                </a:ext>
              </a:extLst>
            </p:cNvPr>
            <p:cNvSpPr>
              <a:spLocks noChangeShapeType="1"/>
            </p:cNvSpPr>
            <p:nvPr/>
          </p:nvSpPr>
          <p:spPr bwMode="auto">
            <a:xfrm flipH="1">
              <a:off x="1152" y="1200"/>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1" name="Text Box 18">
              <a:extLst>
                <a:ext uri="{FF2B5EF4-FFF2-40B4-BE49-F238E27FC236}">
                  <a16:creationId xmlns:a16="http://schemas.microsoft.com/office/drawing/2014/main" id="{5E7E7083-FF4E-4734-AA39-AD94A6DCF680}"/>
                </a:ext>
              </a:extLst>
            </p:cNvPr>
            <p:cNvSpPr txBox="1">
              <a:spLocks noChangeArrowheads="1"/>
            </p:cNvSpPr>
            <p:nvPr/>
          </p:nvSpPr>
          <p:spPr bwMode="auto">
            <a:xfrm>
              <a:off x="528" y="1008"/>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zh-CN" altLang="en-US">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a)</a:t>
              </a:r>
            </a:p>
          </p:txBody>
        </p:sp>
      </p:grpSp>
      <p:grpSp>
        <p:nvGrpSpPr>
          <p:cNvPr id="6" name="Group 19">
            <a:extLst>
              <a:ext uri="{FF2B5EF4-FFF2-40B4-BE49-F238E27FC236}">
                <a16:creationId xmlns:a16="http://schemas.microsoft.com/office/drawing/2014/main" id="{270558CA-72E7-4384-B5FF-DBCA3052B003}"/>
              </a:ext>
            </a:extLst>
          </p:cNvPr>
          <p:cNvGrpSpPr>
            <a:grpSpLocks/>
          </p:cNvGrpSpPr>
          <p:nvPr/>
        </p:nvGrpSpPr>
        <p:grpSpPr bwMode="auto">
          <a:xfrm>
            <a:off x="5286375" y="1000125"/>
            <a:ext cx="2819400" cy="1447800"/>
            <a:chOff x="3312" y="960"/>
            <a:chExt cx="1776" cy="912"/>
          </a:xfrm>
        </p:grpSpPr>
        <p:grpSp>
          <p:nvGrpSpPr>
            <p:cNvPr id="10270" name="Group 20">
              <a:extLst>
                <a:ext uri="{FF2B5EF4-FFF2-40B4-BE49-F238E27FC236}">
                  <a16:creationId xmlns:a16="http://schemas.microsoft.com/office/drawing/2014/main" id="{A47F7240-A950-462D-9325-859447F2F074}"/>
                </a:ext>
              </a:extLst>
            </p:cNvPr>
            <p:cNvGrpSpPr>
              <a:grpSpLocks/>
            </p:cNvGrpSpPr>
            <p:nvPr/>
          </p:nvGrpSpPr>
          <p:grpSpPr bwMode="auto">
            <a:xfrm>
              <a:off x="3840" y="1104"/>
              <a:ext cx="144" cy="768"/>
              <a:chOff x="576" y="1248"/>
              <a:chExt cx="144" cy="768"/>
            </a:xfrm>
          </p:grpSpPr>
          <p:sp>
            <p:nvSpPr>
              <p:cNvPr id="10283" name="Oval 21">
                <a:extLst>
                  <a:ext uri="{FF2B5EF4-FFF2-40B4-BE49-F238E27FC236}">
                    <a16:creationId xmlns:a16="http://schemas.microsoft.com/office/drawing/2014/main" id="{EE2EFDA7-EE65-4665-937C-046ABB8BEB75}"/>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84" name="Line 22">
                <a:extLst>
                  <a:ext uri="{FF2B5EF4-FFF2-40B4-BE49-F238E27FC236}">
                    <a16:creationId xmlns:a16="http://schemas.microsoft.com/office/drawing/2014/main" id="{3CED0D77-C42C-4BB2-9D43-62B896FF4580}"/>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5" name="Oval 23">
                <a:extLst>
                  <a:ext uri="{FF2B5EF4-FFF2-40B4-BE49-F238E27FC236}">
                    <a16:creationId xmlns:a16="http://schemas.microsoft.com/office/drawing/2014/main" id="{FC45E4E8-F3F3-4C87-9D8B-E1EF13E93ECB}"/>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71" name="Group 24">
              <a:extLst>
                <a:ext uri="{FF2B5EF4-FFF2-40B4-BE49-F238E27FC236}">
                  <a16:creationId xmlns:a16="http://schemas.microsoft.com/office/drawing/2014/main" id="{87323979-A355-4DF4-826C-8437B4C515CE}"/>
                </a:ext>
              </a:extLst>
            </p:cNvPr>
            <p:cNvGrpSpPr>
              <a:grpSpLocks/>
            </p:cNvGrpSpPr>
            <p:nvPr/>
          </p:nvGrpSpPr>
          <p:grpSpPr bwMode="auto">
            <a:xfrm>
              <a:off x="4416" y="1104"/>
              <a:ext cx="144" cy="768"/>
              <a:chOff x="576" y="1248"/>
              <a:chExt cx="144" cy="768"/>
            </a:xfrm>
          </p:grpSpPr>
          <p:sp>
            <p:nvSpPr>
              <p:cNvPr id="10280" name="Oval 25">
                <a:extLst>
                  <a:ext uri="{FF2B5EF4-FFF2-40B4-BE49-F238E27FC236}">
                    <a16:creationId xmlns:a16="http://schemas.microsoft.com/office/drawing/2014/main" id="{771FE318-A0A8-4D9A-9FF9-49D953C624F6}"/>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81" name="Line 26">
                <a:extLst>
                  <a:ext uri="{FF2B5EF4-FFF2-40B4-BE49-F238E27FC236}">
                    <a16:creationId xmlns:a16="http://schemas.microsoft.com/office/drawing/2014/main" id="{33E16337-DAF1-4A44-AD79-F0937759C53B}"/>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2" name="Oval 27">
                <a:extLst>
                  <a:ext uri="{FF2B5EF4-FFF2-40B4-BE49-F238E27FC236}">
                    <a16:creationId xmlns:a16="http://schemas.microsoft.com/office/drawing/2014/main" id="{C7F68F3F-DA65-4899-861C-D00E5ECA3F1F}"/>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72" name="Group 28">
              <a:extLst>
                <a:ext uri="{FF2B5EF4-FFF2-40B4-BE49-F238E27FC236}">
                  <a16:creationId xmlns:a16="http://schemas.microsoft.com/office/drawing/2014/main" id="{EA937B8A-7686-43D8-A35A-ECB33FF3794C}"/>
                </a:ext>
              </a:extLst>
            </p:cNvPr>
            <p:cNvGrpSpPr>
              <a:grpSpLocks/>
            </p:cNvGrpSpPr>
            <p:nvPr/>
          </p:nvGrpSpPr>
          <p:grpSpPr bwMode="auto">
            <a:xfrm>
              <a:off x="4944" y="1104"/>
              <a:ext cx="144" cy="768"/>
              <a:chOff x="576" y="1248"/>
              <a:chExt cx="144" cy="768"/>
            </a:xfrm>
          </p:grpSpPr>
          <p:sp>
            <p:nvSpPr>
              <p:cNvPr id="10277" name="Oval 29">
                <a:extLst>
                  <a:ext uri="{FF2B5EF4-FFF2-40B4-BE49-F238E27FC236}">
                    <a16:creationId xmlns:a16="http://schemas.microsoft.com/office/drawing/2014/main" id="{BDED2393-53FF-4FD4-9755-0EEF985E796F}"/>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78" name="Line 30">
                <a:extLst>
                  <a:ext uri="{FF2B5EF4-FFF2-40B4-BE49-F238E27FC236}">
                    <a16:creationId xmlns:a16="http://schemas.microsoft.com/office/drawing/2014/main" id="{2306B835-51CE-4357-9B2F-43C53D3E2525}"/>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9" name="Oval 31">
                <a:extLst>
                  <a:ext uri="{FF2B5EF4-FFF2-40B4-BE49-F238E27FC236}">
                    <a16:creationId xmlns:a16="http://schemas.microsoft.com/office/drawing/2014/main" id="{785BDD3A-86A5-4F8A-BAA0-4802CC382E66}"/>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0273" name="Line 32">
              <a:extLst>
                <a:ext uri="{FF2B5EF4-FFF2-40B4-BE49-F238E27FC236}">
                  <a16:creationId xmlns:a16="http://schemas.microsoft.com/office/drawing/2014/main" id="{F4E0FD89-9FA3-43C9-B50C-E6C806D3618E}"/>
                </a:ext>
              </a:extLst>
            </p:cNvPr>
            <p:cNvSpPr>
              <a:spLocks noChangeShapeType="1"/>
            </p:cNvSpPr>
            <p:nvPr/>
          </p:nvSpPr>
          <p:spPr bwMode="auto">
            <a:xfrm>
              <a:off x="4512" y="1200"/>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4" name="Line 33">
              <a:extLst>
                <a:ext uri="{FF2B5EF4-FFF2-40B4-BE49-F238E27FC236}">
                  <a16:creationId xmlns:a16="http://schemas.microsoft.com/office/drawing/2014/main" id="{357F4520-9D6A-42C1-A360-802F752F9B37}"/>
                </a:ext>
              </a:extLst>
            </p:cNvPr>
            <p:cNvSpPr>
              <a:spLocks noChangeShapeType="1"/>
            </p:cNvSpPr>
            <p:nvPr/>
          </p:nvSpPr>
          <p:spPr bwMode="auto">
            <a:xfrm flipH="1">
              <a:off x="3936" y="1200"/>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5" name="Line 34">
              <a:extLst>
                <a:ext uri="{FF2B5EF4-FFF2-40B4-BE49-F238E27FC236}">
                  <a16:creationId xmlns:a16="http://schemas.microsoft.com/office/drawing/2014/main" id="{6C91C6B9-0950-42F4-AA29-4333FE645284}"/>
                </a:ext>
              </a:extLst>
            </p:cNvPr>
            <p:cNvSpPr>
              <a:spLocks noChangeShapeType="1"/>
            </p:cNvSpPr>
            <p:nvPr/>
          </p:nvSpPr>
          <p:spPr bwMode="auto">
            <a:xfrm>
              <a:off x="3936" y="1152"/>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6" name="Text Box 35">
              <a:extLst>
                <a:ext uri="{FF2B5EF4-FFF2-40B4-BE49-F238E27FC236}">
                  <a16:creationId xmlns:a16="http://schemas.microsoft.com/office/drawing/2014/main" id="{FED8F4E5-E31B-416D-978A-C6A1A34A4B4B}"/>
                </a:ext>
              </a:extLst>
            </p:cNvPr>
            <p:cNvSpPr txBox="1">
              <a:spLocks noChangeArrowheads="1"/>
            </p:cNvSpPr>
            <p:nvPr/>
          </p:nvSpPr>
          <p:spPr bwMode="auto">
            <a:xfrm>
              <a:off x="3312" y="96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latin typeface="Arial" panose="020B0604020202020204" pitchFamily="34" charset="0"/>
                  <a:ea typeface="宋体" panose="02010600030101010101" pitchFamily="2" charset="-122"/>
                </a:rPr>
                <a:t>b)</a:t>
              </a:r>
            </a:p>
          </p:txBody>
        </p:sp>
      </p:grpSp>
      <p:grpSp>
        <p:nvGrpSpPr>
          <p:cNvPr id="10" name="Group 36">
            <a:extLst>
              <a:ext uri="{FF2B5EF4-FFF2-40B4-BE49-F238E27FC236}">
                <a16:creationId xmlns:a16="http://schemas.microsoft.com/office/drawing/2014/main" id="{AF2AEED7-63ED-440A-9C8D-20049B6E292E}"/>
              </a:ext>
            </a:extLst>
          </p:cNvPr>
          <p:cNvGrpSpPr>
            <a:grpSpLocks/>
          </p:cNvGrpSpPr>
          <p:nvPr/>
        </p:nvGrpSpPr>
        <p:grpSpPr bwMode="auto">
          <a:xfrm>
            <a:off x="3000375" y="2714625"/>
            <a:ext cx="3659188" cy="2286000"/>
            <a:chOff x="1440" y="2352"/>
            <a:chExt cx="2305" cy="1440"/>
          </a:xfrm>
        </p:grpSpPr>
        <p:grpSp>
          <p:nvGrpSpPr>
            <p:cNvPr id="10247" name="Group 37">
              <a:extLst>
                <a:ext uri="{FF2B5EF4-FFF2-40B4-BE49-F238E27FC236}">
                  <a16:creationId xmlns:a16="http://schemas.microsoft.com/office/drawing/2014/main" id="{0222EDD9-EA0C-4308-AD29-2DB04B641D1F}"/>
                </a:ext>
              </a:extLst>
            </p:cNvPr>
            <p:cNvGrpSpPr>
              <a:grpSpLocks/>
            </p:cNvGrpSpPr>
            <p:nvPr/>
          </p:nvGrpSpPr>
          <p:grpSpPr bwMode="auto">
            <a:xfrm>
              <a:off x="2064" y="3024"/>
              <a:ext cx="144" cy="768"/>
              <a:chOff x="576" y="1248"/>
              <a:chExt cx="144" cy="768"/>
            </a:xfrm>
          </p:grpSpPr>
          <p:sp>
            <p:nvSpPr>
              <p:cNvPr id="10267" name="Oval 38">
                <a:extLst>
                  <a:ext uri="{FF2B5EF4-FFF2-40B4-BE49-F238E27FC236}">
                    <a16:creationId xmlns:a16="http://schemas.microsoft.com/office/drawing/2014/main" id="{6406BED3-96D5-4C33-B30F-1DD99CB68121}"/>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68" name="Line 39">
                <a:extLst>
                  <a:ext uri="{FF2B5EF4-FFF2-40B4-BE49-F238E27FC236}">
                    <a16:creationId xmlns:a16="http://schemas.microsoft.com/office/drawing/2014/main" id="{300CD57B-6D33-4B8C-B4C1-6BF5C670BF51}"/>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9" name="Oval 40">
                <a:extLst>
                  <a:ext uri="{FF2B5EF4-FFF2-40B4-BE49-F238E27FC236}">
                    <a16:creationId xmlns:a16="http://schemas.microsoft.com/office/drawing/2014/main" id="{E7B31652-E7AA-4B3D-A08D-FDEC8376B095}"/>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48" name="Group 41">
              <a:extLst>
                <a:ext uri="{FF2B5EF4-FFF2-40B4-BE49-F238E27FC236}">
                  <a16:creationId xmlns:a16="http://schemas.microsoft.com/office/drawing/2014/main" id="{9CE7FD7D-8C7F-48FF-A62B-F9DE29152EDB}"/>
                </a:ext>
              </a:extLst>
            </p:cNvPr>
            <p:cNvGrpSpPr>
              <a:grpSpLocks/>
            </p:cNvGrpSpPr>
            <p:nvPr/>
          </p:nvGrpSpPr>
          <p:grpSpPr bwMode="auto">
            <a:xfrm>
              <a:off x="2640" y="2400"/>
              <a:ext cx="144" cy="768"/>
              <a:chOff x="576" y="1248"/>
              <a:chExt cx="144" cy="768"/>
            </a:xfrm>
          </p:grpSpPr>
          <p:sp>
            <p:nvSpPr>
              <p:cNvPr id="10264" name="Oval 42">
                <a:extLst>
                  <a:ext uri="{FF2B5EF4-FFF2-40B4-BE49-F238E27FC236}">
                    <a16:creationId xmlns:a16="http://schemas.microsoft.com/office/drawing/2014/main" id="{AA18054B-8BCD-4EE3-AC71-62E47BAC3868}"/>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65" name="Line 43">
                <a:extLst>
                  <a:ext uri="{FF2B5EF4-FFF2-40B4-BE49-F238E27FC236}">
                    <a16:creationId xmlns:a16="http://schemas.microsoft.com/office/drawing/2014/main" id="{19D78232-1D27-4CDF-8FE3-A83C03E5FE1B}"/>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Oval 44">
                <a:extLst>
                  <a:ext uri="{FF2B5EF4-FFF2-40B4-BE49-F238E27FC236}">
                    <a16:creationId xmlns:a16="http://schemas.microsoft.com/office/drawing/2014/main" id="{6F5BE8BE-0674-49F0-BBF6-E82749A24383}"/>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0249" name="Group 45">
              <a:extLst>
                <a:ext uri="{FF2B5EF4-FFF2-40B4-BE49-F238E27FC236}">
                  <a16:creationId xmlns:a16="http://schemas.microsoft.com/office/drawing/2014/main" id="{328C9FD6-59D7-4208-89F5-B2890AF354ED}"/>
                </a:ext>
              </a:extLst>
            </p:cNvPr>
            <p:cNvGrpSpPr>
              <a:grpSpLocks/>
            </p:cNvGrpSpPr>
            <p:nvPr/>
          </p:nvGrpSpPr>
          <p:grpSpPr bwMode="auto">
            <a:xfrm flipV="1">
              <a:off x="3168" y="3024"/>
              <a:ext cx="144" cy="768"/>
              <a:chOff x="576" y="1248"/>
              <a:chExt cx="144" cy="768"/>
            </a:xfrm>
          </p:grpSpPr>
          <p:sp>
            <p:nvSpPr>
              <p:cNvPr id="10261" name="Oval 46">
                <a:extLst>
                  <a:ext uri="{FF2B5EF4-FFF2-40B4-BE49-F238E27FC236}">
                    <a16:creationId xmlns:a16="http://schemas.microsoft.com/office/drawing/2014/main" id="{83E0704F-27DA-496F-8099-462BB9589466}"/>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62" name="Line 47">
                <a:extLst>
                  <a:ext uri="{FF2B5EF4-FFF2-40B4-BE49-F238E27FC236}">
                    <a16:creationId xmlns:a16="http://schemas.microsoft.com/office/drawing/2014/main" id="{20B6A3B4-30AC-48E3-A581-4A973EADB024}"/>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Oval 48">
                <a:extLst>
                  <a:ext uri="{FF2B5EF4-FFF2-40B4-BE49-F238E27FC236}">
                    <a16:creationId xmlns:a16="http://schemas.microsoft.com/office/drawing/2014/main" id="{02EF4F28-5084-495A-9492-33265E9C50AA}"/>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0250" name="Line 49">
              <a:extLst>
                <a:ext uri="{FF2B5EF4-FFF2-40B4-BE49-F238E27FC236}">
                  <a16:creationId xmlns:a16="http://schemas.microsoft.com/office/drawing/2014/main" id="{B5F75C3F-6CCD-4E21-B76B-F27EA1E3EF90}"/>
                </a:ext>
              </a:extLst>
            </p:cNvPr>
            <p:cNvSpPr>
              <a:spLocks noChangeShapeType="1"/>
            </p:cNvSpPr>
            <p:nvPr/>
          </p:nvSpPr>
          <p:spPr bwMode="auto">
            <a:xfrm>
              <a:off x="2736" y="2496"/>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1" name="Line 50">
              <a:extLst>
                <a:ext uri="{FF2B5EF4-FFF2-40B4-BE49-F238E27FC236}">
                  <a16:creationId xmlns:a16="http://schemas.microsoft.com/office/drawing/2014/main" id="{B017ACE7-BEB1-4D18-9695-3D69864D41BF}"/>
                </a:ext>
              </a:extLst>
            </p:cNvPr>
            <p:cNvSpPr>
              <a:spLocks noChangeShapeType="1"/>
            </p:cNvSpPr>
            <p:nvPr/>
          </p:nvSpPr>
          <p:spPr bwMode="auto">
            <a:xfrm flipH="1">
              <a:off x="2160" y="2496"/>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252" name="Group 51">
              <a:extLst>
                <a:ext uri="{FF2B5EF4-FFF2-40B4-BE49-F238E27FC236}">
                  <a16:creationId xmlns:a16="http://schemas.microsoft.com/office/drawing/2014/main" id="{7930634C-8BCD-4CBC-93FE-7FF5527162DF}"/>
                </a:ext>
              </a:extLst>
            </p:cNvPr>
            <p:cNvGrpSpPr>
              <a:grpSpLocks/>
            </p:cNvGrpSpPr>
            <p:nvPr/>
          </p:nvGrpSpPr>
          <p:grpSpPr bwMode="auto">
            <a:xfrm>
              <a:off x="2640" y="3024"/>
              <a:ext cx="144" cy="768"/>
              <a:chOff x="576" y="1248"/>
              <a:chExt cx="144" cy="768"/>
            </a:xfrm>
          </p:grpSpPr>
          <p:sp>
            <p:nvSpPr>
              <p:cNvPr id="10258" name="Oval 52">
                <a:extLst>
                  <a:ext uri="{FF2B5EF4-FFF2-40B4-BE49-F238E27FC236}">
                    <a16:creationId xmlns:a16="http://schemas.microsoft.com/office/drawing/2014/main" id="{0BA21AB1-43DD-40FF-848A-0FB9018825E0}"/>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59" name="Line 53">
                <a:extLst>
                  <a:ext uri="{FF2B5EF4-FFF2-40B4-BE49-F238E27FC236}">
                    <a16:creationId xmlns:a16="http://schemas.microsoft.com/office/drawing/2014/main" id="{23AEF4FE-6821-4D3E-B3E3-8FC8C6455FC6}"/>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0" name="Oval 54">
                <a:extLst>
                  <a:ext uri="{FF2B5EF4-FFF2-40B4-BE49-F238E27FC236}">
                    <a16:creationId xmlns:a16="http://schemas.microsoft.com/office/drawing/2014/main" id="{3B690181-7D64-4655-AA1F-4CE9F4AE29EC}"/>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0253" name="Line 55">
              <a:extLst>
                <a:ext uri="{FF2B5EF4-FFF2-40B4-BE49-F238E27FC236}">
                  <a16:creationId xmlns:a16="http://schemas.microsoft.com/office/drawing/2014/main" id="{012AEB64-7FC9-4782-987D-5D35D27BC6A9}"/>
                </a:ext>
              </a:extLst>
            </p:cNvPr>
            <p:cNvSpPr>
              <a:spLocks noChangeShapeType="1"/>
            </p:cNvSpPr>
            <p:nvPr/>
          </p:nvSpPr>
          <p:spPr bwMode="auto">
            <a:xfrm rot="2112640">
              <a:off x="1924" y="3124"/>
              <a:ext cx="0" cy="5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4" name="Oval 56">
              <a:extLst>
                <a:ext uri="{FF2B5EF4-FFF2-40B4-BE49-F238E27FC236}">
                  <a16:creationId xmlns:a16="http://schemas.microsoft.com/office/drawing/2014/main" id="{3B61335A-D15D-4C79-B7D3-4617BEF09BC7}"/>
                </a:ext>
              </a:extLst>
            </p:cNvPr>
            <p:cNvSpPr>
              <a:spLocks noChangeArrowheads="1"/>
            </p:cNvSpPr>
            <p:nvPr/>
          </p:nvSpPr>
          <p:spPr bwMode="auto">
            <a:xfrm rot="2112640">
              <a:off x="1669" y="3613"/>
              <a:ext cx="144" cy="162"/>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55" name="Line 57">
              <a:extLst>
                <a:ext uri="{FF2B5EF4-FFF2-40B4-BE49-F238E27FC236}">
                  <a16:creationId xmlns:a16="http://schemas.microsoft.com/office/drawing/2014/main" id="{096BB6EF-9A08-42E4-85AC-F8CC73046E86}"/>
                </a:ext>
              </a:extLst>
            </p:cNvPr>
            <p:cNvSpPr>
              <a:spLocks noChangeShapeType="1"/>
            </p:cNvSpPr>
            <p:nvPr/>
          </p:nvSpPr>
          <p:spPr bwMode="auto">
            <a:xfrm rot="19487360" flipH="1">
              <a:off x="3477" y="3100"/>
              <a:ext cx="0" cy="5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Oval 58">
              <a:extLst>
                <a:ext uri="{FF2B5EF4-FFF2-40B4-BE49-F238E27FC236}">
                  <a16:creationId xmlns:a16="http://schemas.microsoft.com/office/drawing/2014/main" id="{42C3D813-F423-4F21-86A2-B2F3D034DF37}"/>
                </a:ext>
              </a:extLst>
            </p:cNvPr>
            <p:cNvSpPr>
              <a:spLocks noChangeArrowheads="1"/>
            </p:cNvSpPr>
            <p:nvPr/>
          </p:nvSpPr>
          <p:spPr bwMode="auto">
            <a:xfrm rot="19487360" flipH="1">
              <a:off x="3615" y="3604"/>
              <a:ext cx="130"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0257" name="Text Box 59">
              <a:extLst>
                <a:ext uri="{FF2B5EF4-FFF2-40B4-BE49-F238E27FC236}">
                  <a16:creationId xmlns:a16="http://schemas.microsoft.com/office/drawing/2014/main" id="{A41B3375-C94D-4389-AF88-B510CBC684C0}"/>
                </a:ext>
              </a:extLst>
            </p:cNvPr>
            <p:cNvSpPr txBox="1">
              <a:spLocks noChangeArrowheads="1"/>
            </p:cNvSpPr>
            <p:nvPr/>
          </p:nvSpPr>
          <p:spPr bwMode="auto">
            <a:xfrm>
              <a:off x="1440" y="2352"/>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latin typeface="Arial" panose="020B0604020202020204" pitchFamily="34" charset="0"/>
                  <a:ea typeface="宋体" panose="02010600030101010101" pitchFamily="2" charset="-122"/>
                </a:rPr>
                <a: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73986"/>
                                        </p:tgtEl>
                                        <p:attrNameLst>
                                          <p:attrName>style.visibility</p:attrName>
                                        </p:attrNameLst>
                                      </p:cBhvr>
                                      <p:to>
                                        <p:strVal val="visible"/>
                                      </p:to>
                                    </p:set>
                                    <p:animEffect transition="in" filter="wipe(left)">
                                      <p:cBhvr>
                                        <p:cTn id="7" dur="500"/>
                                        <p:tgtEl>
                                          <p:spTgt spid="2473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ppt_h/2"/>
                                          </p:val>
                                        </p:tav>
                                        <p:tav tm="100000">
                                          <p:val>
                                            <p:strVal val="#ppt_y"/>
                                          </p:val>
                                        </p:tav>
                                      </p:tavLst>
                                    </p:anim>
                                    <p:anim calcmode="lin" valueType="num">
                                      <p:cBhvr>
                                        <p:cTn id="22" dur="500" fill="hold"/>
                                        <p:tgtEl>
                                          <p:spTgt spid="6"/>
                                        </p:tgtEl>
                                        <p:attrNameLst>
                                          <p:attrName>ppt_w</p:attrName>
                                        </p:attrNameLst>
                                      </p:cBhvr>
                                      <p:tavLst>
                                        <p:tav tm="0">
                                          <p:val>
                                            <p:strVal val="#ppt_w"/>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ppt_h/2"/>
                                          </p:val>
                                        </p:tav>
                                        <p:tav tm="100000">
                                          <p:val>
                                            <p:strVal val="#ppt_y"/>
                                          </p:val>
                                        </p:tav>
                                      </p:tavLst>
                                    </p:anim>
                                    <p:anim calcmode="lin" valueType="num">
                                      <p:cBhvr>
                                        <p:cTn id="30" dur="500" fill="hold"/>
                                        <p:tgtEl>
                                          <p:spTgt spid="10"/>
                                        </p:tgtEl>
                                        <p:attrNameLst>
                                          <p:attrName>ppt_w</p:attrName>
                                        </p:attrNameLst>
                                      </p:cBhvr>
                                      <p:tavLst>
                                        <p:tav tm="0">
                                          <p:val>
                                            <p:strVal val="#ppt_w"/>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39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C87C0B87-ECFB-4729-B621-55634C25D68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7A83250-8EDD-47B5-9AB4-8D1C2491244E}" type="slidenum">
              <a:rPr lang="zh-CN" altLang="en-US" sz="1400" b="0" smtClean="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2476034" name="Rectangle 2">
            <a:extLst>
              <a:ext uri="{FF2B5EF4-FFF2-40B4-BE49-F238E27FC236}">
                <a16:creationId xmlns:a16="http://schemas.microsoft.com/office/drawing/2014/main" id="{BCB5F571-8563-4197-88F4-A149563BF61E}"/>
              </a:ext>
            </a:extLst>
          </p:cNvPr>
          <p:cNvSpPr>
            <a:spLocks noGrp="1" noChangeArrowheads="1"/>
          </p:cNvSpPr>
          <p:nvPr>
            <p:ph type="body" idx="1"/>
          </p:nvPr>
        </p:nvSpPr>
        <p:spPr bwMode="auto">
          <a:xfrm>
            <a:off x="611188" y="2205038"/>
            <a:ext cx="8064500" cy="3744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30000"/>
              </a:spcBef>
              <a:buFont typeface="Monotype Sorts" pitchFamily="2" charset="2"/>
              <a:buNone/>
            </a:pPr>
            <a:r>
              <a:rPr lang="en-US" altLang="zh-CN" sz="2400" b="1" i="1">
                <a:solidFill>
                  <a:srgbClr val="3366FF"/>
                </a:solidFill>
                <a:latin typeface="Times New Roman" panose="02020603050405020304" pitchFamily="18" charset="0"/>
                <a:ea typeface="宋体-方正超大字符集" pitchFamily="65" charset="-122"/>
              </a:rPr>
              <a:t>Proof:</a:t>
            </a:r>
          </a:p>
          <a:p>
            <a:pPr>
              <a:spcBef>
                <a:spcPct val="3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Symbol" panose="05050102010706020507" pitchFamily="18" charset="2"/>
              </a:rPr>
              <a:t>(1)  </a:t>
            </a:r>
            <a:endParaRPr lang="en-US" altLang="zh-CN" sz="2400" b="1">
              <a:latin typeface="Times New Roman" panose="02020603050405020304" pitchFamily="18" charset="0"/>
              <a:ea typeface="宋体" panose="02010600030101010101" pitchFamily="2" charset="-122"/>
            </a:endParaRPr>
          </a:p>
          <a:p>
            <a:pPr lvl="1">
              <a:spcBef>
                <a:spcPct val="3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 there is a simple path between any two of its vertices</a:t>
            </a:r>
          </a:p>
          <a:p>
            <a:pPr lvl="1">
              <a:spcBef>
                <a:spcPct val="3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 unique</a:t>
            </a:r>
          </a:p>
          <a:p>
            <a:pPr>
              <a:spcBef>
                <a:spcPct val="3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sym typeface="Symbol" panose="05050102010706020507" pitchFamily="18" charset="2"/>
              </a:rPr>
              <a:t>(2)  </a:t>
            </a:r>
          </a:p>
          <a:p>
            <a:pPr lvl="1">
              <a:spcBef>
                <a:spcPct val="3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 connected</a:t>
            </a:r>
          </a:p>
          <a:p>
            <a:pPr lvl="1">
              <a:spcBef>
                <a:spcPct val="30000"/>
              </a:spcBef>
              <a:buClr>
                <a:schemeClr val="tx1"/>
              </a:buClr>
              <a:buFont typeface="Wingdings" panose="05000000000000000000" pitchFamily="2" charset="2"/>
              <a:buChar char="ü"/>
            </a:pPr>
            <a:r>
              <a:rPr lang="en-US" altLang="zh-CN" sz="2400" b="1">
                <a:latin typeface="Times New Roman" panose="02020603050405020304" pitchFamily="18" charset="0"/>
                <a:ea typeface="宋体" panose="02010600030101010101" pitchFamily="2" charset="-122"/>
              </a:rPr>
              <a:t> no simple circuits </a:t>
            </a:r>
          </a:p>
        </p:txBody>
      </p:sp>
      <p:sp>
        <p:nvSpPr>
          <p:cNvPr id="2476035" name="AutoShape 3">
            <a:extLst>
              <a:ext uri="{FF2B5EF4-FFF2-40B4-BE49-F238E27FC236}">
                <a16:creationId xmlns:a16="http://schemas.microsoft.com/office/drawing/2014/main" id="{D6474A66-9DFF-48A4-B10A-E6B833AC8FB6}"/>
              </a:ext>
            </a:extLst>
          </p:cNvPr>
          <p:cNvSpPr>
            <a:spLocks noChangeArrowheads="1"/>
          </p:cNvSpPr>
          <p:nvPr/>
        </p:nvSpPr>
        <p:spPr bwMode="auto">
          <a:xfrm>
            <a:off x="533400" y="609600"/>
            <a:ext cx="7924800" cy="1379538"/>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a:solidFill>
                  <a:srgbClr val="CC00FF"/>
                </a:solidFill>
                <a:latin typeface="Times New Roman" panose="02020603050405020304" pitchFamily="18" charset="0"/>
                <a:ea typeface="宋体" panose="02010600030101010101" pitchFamily="2" charset="-122"/>
              </a:rPr>
              <a:t>【 Theorem 1 】</a:t>
            </a:r>
            <a:r>
              <a:rPr kumimoji="1" lang="en-US" altLang="zh-CN">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An undirected graph is a tree if and only </a:t>
            </a:r>
          </a:p>
          <a:p>
            <a:pPr eaLnBrk="1" hangingPunct="1"/>
            <a:r>
              <a:rPr kumimoji="1" lang="en-US" altLang="zh-CN">
                <a:latin typeface="Times New Roman" panose="02020603050405020304" pitchFamily="18" charset="0"/>
                <a:ea typeface="宋体" panose="02010600030101010101" pitchFamily="2" charset="-122"/>
              </a:rPr>
              <a:t>if there is a unique simple path between any two of its </a:t>
            </a:r>
          </a:p>
          <a:p>
            <a:pPr eaLnBrk="1" hangingPunct="1"/>
            <a:r>
              <a:rPr kumimoji="1" lang="en-US" altLang="zh-CN">
                <a:latin typeface="Times New Roman" panose="02020603050405020304" pitchFamily="18" charset="0"/>
                <a:ea typeface="宋体" panose="02010600030101010101" pitchFamily="2" charset="-122"/>
              </a:rPr>
              <a:t>vertices.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476035"/>
                                        </p:tgtEl>
                                        <p:attrNameLst>
                                          <p:attrName>style.visibility</p:attrName>
                                        </p:attrNameLst>
                                      </p:cBhvr>
                                      <p:to>
                                        <p:strVal val="visible"/>
                                      </p:to>
                                    </p:set>
                                    <p:animEffect transition="in" filter="strips(downRight)">
                                      <p:cBhvr>
                                        <p:cTn id="7" dur="500"/>
                                        <p:tgtEl>
                                          <p:spTgt spid="2476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6034">
                                            <p:txEl>
                                              <p:pRg st="0" end="0"/>
                                            </p:txEl>
                                          </p:spTgt>
                                        </p:tgtEl>
                                        <p:attrNameLst>
                                          <p:attrName>style.visibility</p:attrName>
                                        </p:attrNameLst>
                                      </p:cBhvr>
                                      <p:to>
                                        <p:strVal val="visible"/>
                                      </p:to>
                                    </p:set>
                                    <p:animEffect transition="in" filter="wipe(left)">
                                      <p:cBhvr>
                                        <p:cTn id="12" dur="500"/>
                                        <p:tgtEl>
                                          <p:spTgt spid="24760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6034">
                                            <p:txEl>
                                              <p:pRg st="1" end="1"/>
                                            </p:txEl>
                                          </p:spTgt>
                                        </p:tgtEl>
                                        <p:attrNameLst>
                                          <p:attrName>style.visibility</p:attrName>
                                        </p:attrNameLst>
                                      </p:cBhvr>
                                      <p:to>
                                        <p:strVal val="visible"/>
                                      </p:to>
                                    </p:set>
                                    <p:animEffect transition="in" filter="wipe(left)">
                                      <p:cBhvr>
                                        <p:cTn id="17" dur="500"/>
                                        <p:tgtEl>
                                          <p:spTgt spid="24760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6034">
                                            <p:txEl>
                                              <p:pRg st="2" end="2"/>
                                            </p:txEl>
                                          </p:spTgt>
                                        </p:tgtEl>
                                        <p:attrNameLst>
                                          <p:attrName>style.visibility</p:attrName>
                                        </p:attrNameLst>
                                      </p:cBhvr>
                                      <p:to>
                                        <p:strVal val="visible"/>
                                      </p:to>
                                    </p:set>
                                    <p:animEffect transition="in" filter="wipe(left)">
                                      <p:cBhvr>
                                        <p:cTn id="22" dur="500"/>
                                        <p:tgtEl>
                                          <p:spTgt spid="24760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6034">
                                            <p:txEl>
                                              <p:pRg st="3" end="3"/>
                                            </p:txEl>
                                          </p:spTgt>
                                        </p:tgtEl>
                                        <p:attrNameLst>
                                          <p:attrName>style.visibility</p:attrName>
                                        </p:attrNameLst>
                                      </p:cBhvr>
                                      <p:to>
                                        <p:strVal val="visible"/>
                                      </p:to>
                                    </p:set>
                                    <p:animEffect transition="in" filter="wipe(left)">
                                      <p:cBhvr>
                                        <p:cTn id="27" dur="500"/>
                                        <p:tgtEl>
                                          <p:spTgt spid="247603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76034">
                                            <p:txEl>
                                              <p:pRg st="4" end="4"/>
                                            </p:txEl>
                                          </p:spTgt>
                                        </p:tgtEl>
                                        <p:attrNameLst>
                                          <p:attrName>style.visibility</p:attrName>
                                        </p:attrNameLst>
                                      </p:cBhvr>
                                      <p:to>
                                        <p:strVal val="visible"/>
                                      </p:to>
                                    </p:set>
                                    <p:animEffect transition="in" filter="wipe(left)">
                                      <p:cBhvr>
                                        <p:cTn id="32" dur="500"/>
                                        <p:tgtEl>
                                          <p:spTgt spid="247603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76034">
                                            <p:txEl>
                                              <p:pRg st="5" end="5"/>
                                            </p:txEl>
                                          </p:spTgt>
                                        </p:tgtEl>
                                        <p:attrNameLst>
                                          <p:attrName>style.visibility</p:attrName>
                                        </p:attrNameLst>
                                      </p:cBhvr>
                                      <p:to>
                                        <p:strVal val="visible"/>
                                      </p:to>
                                    </p:set>
                                    <p:animEffect transition="in" filter="wipe(left)">
                                      <p:cBhvr>
                                        <p:cTn id="37" dur="500"/>
                                        <p:tgtEl>
                                          <p:spTgt spid="247603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76034">
                                            <p:txEl>
                                              <p:pRg st="6" end="6"/>
                                            </p:txEl>
                                          </p:spTgt>
                                        </p:tgtEl>
                                        <p:attrNameLst>
                                          <p:attrName>style.visibility</p:attrName>
                                        </p:attrNameLst>
                                      </p:cBhvr>
                                      <p:to>
                                        <p:strVal val="visible"/>
                                      </p:to>
                                    </p:set>
                                    <p:animEffect transition="in" filter="wipe(left)">
                                      <p:cBhvr>
                                        <p:cTn id="42" dur="500"/>
                                        <p:tgtEl>
                                          <p:spTgt spid="24760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6034" grpId="0" build="p" bldLvl="5"/>
      <p:bldP spid="247603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BFB42A44-7CDB-46FD-9243-9C79F6FD5BE1}"/>
              </a:ext>
            </a:extLst>
          </p:cNvPr>
          <p:cNvSpPr>
            <a:spLocks noGrp="1"/>
          </p:cNvSpPr>
          <p:nvPr>
            <p:ph type="sldNum" sz="quarter" idx="10"/>
          </p:nvPr>
        </p:nvSpPr>
        <p:spPr>
          <a:xfrm>
            <a:off x="4143375" y="6472238"/>
            <a:ext cx="60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4D1A168-BAAD-4B15-9E2D-D71A8C43919D}" type="slidenum">
              <a:rPr lang="zh-CN" altLang="en-US" sz="1400" b="0" smtClean="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2478082" name="Rectangle 2">
            <a:extLst>
              <a:ext uri="{FF2B5EF4-FFF2-40B4-BE49-F238E27FC236}">
                <a16:creationId xmlns:a16="http://schemas.microsoft.com/office/drawing/2014/main" id="{B716CAF4-20A7-4E74-A185-352A0BC4CF2A}"/>
              </a:ext>
            </a:extLst>
          </p:cNvPr>
          <p:cNvSpPr>
            <a:spLocks noGrp="1" noChangeArrowheads="1"/>
          </p:cNvSpPr>
          <p:nvPr>
            <p:ph type="title"/>
          </p:nvPr>
        </p:nvSpPr>
        <p:spPr bwMode="auto">
          <a:xfrm>
            <a:off x="428625" y="357188"/>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200">
                <a:solidFill>
                  <a:srgbClr val="0000FF"/>
                </a:solidFill>
                <a:ea typeface="宋体" panose="02010600030101010101" pitchFamily="2" charset="-122"/>
              </a:rPr>
              <a:t>Rooted tree</a:t>
            </a:r>
          </a:p>
        </p:txBody>
      </p:sp>
      <p:sp>
        <p:nvSpPr>
          <p:cNvPr id="2478083" name="Rectangle 3">
            <a:extLst>
              <a:ext uri="{FF2B5EF4-FFF2-40B4-BE49-F238E27FC236}">
                <a16:creationId xmlns:a16="http://schemas.microsoft.com/office/drawing/2014/main" id="{A1964E30-038E-440B-B89E-85C8730F09F8}"/>
              </a:ext>
            </a:extLst>
          </p:cNvPr>
          <p:cNvSpPr>
            <a:spLocks noGrp="1" noChangeArrowheads="1"/>
          </p:cNvSpPr>
          <p:nvPr>
            <p:ph type="body" idx="1"/>
          </p:nvPr>
        </p:nvSpPr>
        <p:spPr bwMode="auto">
          <a:xfrm>
            <a:off x="285750" y="857250"/>
            <a:ext cx="8643938" cy="3286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In many applications of trees a particular vertex of a tree is designated as the</a:t>
            </a:r>
            <a:r>
              <a:rPr lang="en-US" altLang="zh-CN" sz="2400" b="1">
                <a:solidFill>
                  <a:srgbClr val="33CC33"/>
                </a:solidFill>
                <a:latin typeface="Times New Roman" panose="02020603050405020304" pitchFamily="18" charset="0"/>
                <a:ea typeface="宋体" panose="02010600030101010101" pitchFamily="2" charset="-122"/>
              </a:rPr>
              <a:t> </a:t>
            </a:r>
            <a:r>
              <a:rPr lang="en-US" altLang="zh-CN" sz="2400" b="1" i="1">
                <a:solidFill>
                  <a:srgbClr val="33CC33"/>
                </a:solidFill>
                <a:latin typeface="Times New Roman" panose="02020603050405020304" pitchFamily="18" charset="0"/>
                <a:ea typeface="宋体" panose="02010600030101010101" pitchFamily="2" charset="-122"/>
              </a:rPr>
              <a:t>root</a:t>
            </a:r>
            <a:r>
              <a:rPr lang="en-US" altLang="zh-CN" sz="2400" b="1">
                <a:latin typeface="Times New Roman" panose="02020603050405020304" pitchFamily="18" charset="0"/>
                <a:ea typeface="宋体" panose="02010600030101010101" pitchFamily="2" charset="-122"/>
              </a:rPr>
              <a:t>.</a:t>
            </a:r>
          </a:p>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Once we specify a root, we </a:t>
            </a:r>
            <a:r>
              <a:rPr lang="en-US" altLang="zh-CN" sz="2400" b="1">
                <a:solidFill>
                  <a:srgbClr val="FF3300"/>
                </a:solidFill>
                <a:latin typeface="Times New Roman" panose="02020603050405020304" pitchFamily="18" charset="0"/>
                <a:ea typeface="宋体" panose="02010600030101010101" pitchFamily="2" charset="-122"/>
              </a:rPr>
              <a:t>direct each edge away from the root</a:t>
            </a:r>
            <a:r>
              <a:rPr lang="en-US" altLang="zh-CN" sz="2400" b="1">
                <a:latin typeface="Times New Roman" panose="02020603050405020304" pitchFamily="18" charset="0"/>
                <a:ea typeface="宋体" panose="02010600030101010101" pitchFamily="2" charset="-122"/>
              </a:rPr>
              <a:t>.</a:t>
            </a:r>
          </a:p>
          <a:p>
            <a:pPr>
              <a:spcBef>
                <a:spcPct val="50000"/>
              </a:spcBef>
              <a:buClr>
                <a:schemeClr val="tx1"/>
              </a:buClr>
              <a:buFont typeface="Wingdings" panose="05000000000000000000" pitchFamily="2" charset="2"/>
              <a:buChar char="p"/>
            </a:pPr>
            <a:r>
              <a:rPr lang="en-US" altLang="zh-CN" sz="2400" b="1">
                <a:latin typeface="Times New Roman" panose="02020603050405020304" pitchFamily="18" charset="0"/>
                <a:ea typeface="宋体" panose="02010600030101010101" pitchFamily="2" charset="-122"/>
              </a:rPr>
              <a:t>Thus, a tree together with its root produces a </a:t>
            </a:r>
            <a:r>
              <a:rPr lang="en-US" altLang="zh-CN" sz="2400" b="1">
                <a:solidFill>
                  <a:srgbClr val="FF0000"/>
                </a:solidFill>
                <a:latin typeface="Times New Roman" panose="02020603050405020304" pitchFamily="18" charset="0"/>
                <a:ea typeface="宋体" panose="02010600030101010101" pitchFamily="2" charset="-122"/>
              </a:rPr>
              <a:t>directed graph </a:t>
            </a:r>
            <a:r>
              <a:rPr lang="en-US" altLang="zh-CN" sz="2400" b="1">
                <a:latin typeface="Times New Roman" panose="02020603050405020304" pitchFamily="18" charset="0"/>
                <a:ea typeface="宋体" panose="02010600030101010101" pitchFamily="2" charset="-122"/>
              </a:rPr>
              <a:t>called a </a:t>
            </a:r>
            <a:r>
              <a:rPr lang="en-US" altLang="zh-CN" sz="2400" b="1" i="1">
                <a:solidFill>
                  <a:srgbClr val="33CC33"/>
                </a:solidFill>
                <a:latin typeface="Times New Roman" panose="02020603050405020304" pitchFamily="18" charset="0"/>
                <a:ea typeface="宋体" panose="02010600030101010101" pitchFamily="2" charset="-122"/>
              </a:rPr>
              <a:t>rooted tree</a:t>
            </a:r>
            <a:r>
              <a:rPr lang="en-US" altLang="zh-CN" sz="2400" b="1">
                <a:latin typeface="Times New Roman" panose="02020603050405020304" pitchFamily="18" charset="0"/>
                <a:ea typeface="宋体" panose="02010600030101010101" pitchFamily="2" charset="-122"/>
              </a:rPr>
              <a:t>.</a:t>
            </a:r>
          </a:p>
          <a:p>
            <a:pPr>
              <a:spcBef>
                <a:spcPct val="50000"/>
              </a:spcBef>
              <a:buClr>
                <a:schemeClr val="tx1"/>
              </a:buClr>
              <a:buFont typeface="Wingdings" panose="05000000000000000000" pitchFamily="2" charset="2"/>
              <a:buNone/>
            </a:pPr>
            <a:r>
              <a:rPr lang="en-US" altLang="zh-CN" sz="2400" b="1">
                <a:latin typeface="Times New Roman" panose="02020603050405020304" pitchFamily="18" charset="0"/>
                <a:ea typeface="宋体" panose="02010600030101010101" pitchFamily="2" charset="-122"/>
              </a:rPr>
              <a:t>For example,</a:t>
            </a:r>
          </a:p>
        </p:txBody>
      </p:sp>
      <p:grpSp>
        <p:nvGrpSpPr>
          <p:cNvPr id="2" name="Group 4">
            <a:extLst>
              <a:ext uri="{FF2B5EF4-FFF2-40B4-BE49-F238E27FC236}">
                <a16:creationId xmlns:a16="http://schemas.microsoft.com/office/drawing/2014/main" id="{1F97968D-6DA4-4E82-A7D0-ABCA17A15E08}"/>
              </a:ext>
            </a:extLst>
          </p:cNvPr>
          <p:cNvGrpSpPr>
            <a:grpSpLocks/>
          </p:cNvGrpSpPr>
          <p:nvPr/>
        </p:nvGrpSpPr>
        <p:grpSpPr bwMode="auto">
          <a:xfrm>
            <a:off x="4146550" y="3776663"/>
            <a:ext cx="3305175" cy="2209800"/>
            <a:chOff x="1806" y="1776"/>
            <a:chExt cx="2082" cy="1392"/>
          </a:xfrm>
        </p:grpSpPr>
        <p:grpSp>
          <p:nvGrpSpPr>
            <p:cNvPr id="14343" name="Group 5">
              <a:extLst>
                <a:ext uri="{FF2B5EF4-FFF2-40B4-BE49-F238E27FC236}">
                  <a16:creationId xmlns:a16="http://schemas.microsoft.com/office/drawing/2014/main" id="{62A09D89-77A4-4122-95E7-8A0CCA42BE18}"/>
                </a:ext>
              </a:extLst>
            </p:cNvPr>
            <p:cNvGrpSpPr>
              <a:grpSpLocks/>
            </p:cNvGrpSpPr>
            <p:nvPr/>
          </p:nvGrpSpPr>
          <p:grpSpPr bwMode="auto">
            <a:xfrm>
              <a:off x="2201" y="2400"/>
              <a:ext cx="144" cy="768"/>
              <a:chOff x="576" y="1248"/>
              <a:chExt cx="144" cy="768"/>
            </a:xfrm>
          </p:grpSpPr>
          <p:sp>
            <p:nvSpPr>
              <p:cNvPr id="14362" name="Oval 6">
                <a:extLst>
                  <a:ext uri="{FF2B5EF4-FFF2-40B4-BE49-F238E27FC236}">
                    <a16:creationId xmlns:a16="http://schemas.microsoft.com/office/drawing/2014/main" id="{440E6C60-8240-4FF3-8C4A-8EE7989A8001}"/>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4363" name="Line 7">
                <a:extLst>
                  <a:ext uri="{FF2B5EF4-FFF2-40B4-BE49-F238E27FC236}">
                    <a16:creationId xmlns:a16="http://schemas.microsoft.com/office/drawing/2014/main" id="{0A60A897-9939-4555-A941-3513F6F276BF}"/>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Oval 8">
                <a:extLst>
                  <a:ext uri="{FF2B5EF4-FFF2-40B4-BE49-F238E27FC236}">
                    <a16:creationId xmlns:a16="http://schemas.microsoft.com/office/drawing/2014/main" id="{6E1CB349-B7EF-46A0-BF26-2E654A5711DA}"/>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4344" name="Group 9">
              <a:extLst>
                <a:ext uri="{FF2B5EF4-FFF2-40B4-BE49-F238E27FC236}">
                  <a16:creationId xmlns:a16="http://schemas.microsoft.com/office/drawing/2014/main" id="{62ECE941-D175-44B2-BA27-F635D1C8626D}"/>
                </a:ext>
              </a:extLst>
            </p:cNvPr>
            <p:cNvGrpSpPr>
              <a:grpSpLocks/>
            </p:cNvGrpSpPr>
            <p:nvPr/>
          </p:nvGrpSpPr>
          <p:grpSpPr bwMode="auto">
            <a:xfrm>
              <a:off x="2777" y="1776"/>
              <a:ext cx="144" cy="768"/>
              <a:chOff x="576" y="1248"/>
              <a:chExt cx="144" cy="768"/>
            </a:xfrm>
          </p:grpSpPr>
          <p:sp>
            <p:nvSpPr>
              <p:cNvPr id="14359" name="Oval 10">
                <a:extLst>
                  <a:ext uri="{FF2B5EF4-FFF2-40B4-BE49-F238E27FC236}">
                    <a16:creationId xmlns:a16="http://schemas.microsoft.com/office/drawing/2014/main" id="{6AC58049-75E9-4857-9DCE-19C69ECABF10}"/>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4360" name="Line 11">
                <a:extLst>
                  <a:ext uri="{FF2B5EF4-FFF2-40B4-BE49-F238E27FC236}">
                    <a16:creationId xmlns:a16="http://schemas.microsoft.com/office/drawing/2014/main" id="{494B0B9B-112F-4D4B-A3E8-F275B006B3BE}"/>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Oval 12">
                <a:extLst>
                  <a:ext uri="{FF2B5EF4-FFF2-40B4-BE49-F238E27FC236}">
                    <a16:creationId xmlns:a16="http://schemas.microsoft.com/office/drawing/2014/main" id="{42D445FA-7B70-4515-8AE8-3A37F6608043}"/>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4345" name="Group 13">
              <a:extLst>
                <a:ext uri="{FF2B5EF4-FFF2-40B4-BE49-F238E27FC236}">
                  <a16:creationId xmlns:a16="http://schemas.microsoft.com/office/drawing/2014/main" id="{C68547B7-2677-4102-BF3E-0CBF8BFDABE5}"/>
                </a:ext>
              </a:extLst>
            </p:cNvPr>
            <p:cNvGrpSpPr>
              <a:grpSpLocks/>
            </p:cNvGrpSpPr>
            <p:nvPr/>
          </p:nvGrpSpPr>
          <p:grpSpPr bwMode="auto">
            <a:xfrm flipV="1">
              <a:off x="3305" y="2400"/>
              <a:ext cx="144" cy="768"/>
              <a:chOff x="576" y="1248"/>
              <a:chExt cx="144" cy="768"/>
            </a:xfrm>
          </p:grpSpPr>
          <p:sp>
            <p:nvSpPr>
              <p:cNvPr id="14356" name="Oval 14">
                <a:extLst>
                  <a:ext uri="{FF2B5EF4-FFF2-40B4-BE49-F238E27FC236}">
                    <a16:creationId xmlns:a16="http://schemas.microsoft.com/office/drawing/2014/main" id="{1B282D3B-B1DA-411F-A094-8304403EF060}"/>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4357" name="Line 15">
                <a:extLst>
                  <a:ext uri="{FF2B5EF4-FFF2-40B4-BE49-F238E27FC236}">
                    <a16:creationId xmlns:a16="http://schemas.microsoft.com/office/drawing/2014/main" id="{C19DF229-4EF5-447D-BD62-A4525E1E0571}"/>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Oval 16">
                <a:extLst>
                  <a:ext uri="{FF2B5EF4-FFF2-40B4-BE49-F238E27FC236}">
                    <a16:creationId xmlns:a16="http://schemas.microsoft.com/office/drawing/2014/main" id="{58C51C87-C904-488D-B924-D8FB31371399}"/>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4346" name="Line 17">
              <a:extLst>
                <a:ext uri="{FF2B5EF4-FFF2-40B4-BE49-F238E27FC236}">
                  <a16:creationId xmlns:a16="http://schemas.microsoft.com/office/drawing/2014/main" id="{187B2B27-D96A-499D-BB1B-7C8C8E94C66E}"/>
                </a:ext>
              </a:extLst>
            </p:cNvPr>
            <p:cNvSpPr>
              <a:spLocks noChangeShapeType="1"/>
            </p:cNvSpPr>
            <p:nvPr/>
          </p:nvSpPr>
          <p:spPr bwMode="auto">
            <a:xfrm>
              <a:off x="2873" y="1872"/>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Line 18">
              <a:extLst>
                <a:ext uri="{FF2B5EF4-FFF2-40B4-BE49-F238E27FC236}">
                  <a16:creationId xmlns:a16="http://schemas.microsoft.com/office/drawing/2014/main" id="{0CAD6485-57C5-4AF4-B35E-F3AC9DD8E8F2}"/>
                </a:ext>
              </a:extLst>
            </p:cNvPr>
            <p:cNvSpPr>
              <a:spLocks noChangeShapeType="1"/>
            </p:cNvSpPr>
            <p:nvPr/>
          </p:nvSpPr>
          <p:spPr bwMode="auto">
            <a:xfrm flipH="1">
              <a:off x="2297" y="1872"/>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48" name="Group 19">
              <a:extLst>
                <a:ext uri="{FF2B5EF4-FFF2-40B4-BE49-F238E27FC236}">
                  <a16:creationId xmlns:a16="http://schemas.microsoft.com/office/drawing/2014/main" id="{6F338C8E-8551-4D4D-A577-5FC9B12BE42F}"/>
                </a:ext>
              </a:extLst>
            </p:cNvPr>
            <p:cNvGrpSpPr>
              <a:grpSpLocks/>
            </p:cNvGrpSpPr>
            <p:nvPr/>
          </p:nvGrpSpPr>
          <p:grpSpPr bwMode="auto">
            <a:xfrm>
              <a:off x="2777" y="2400"/>
              <a:ext cx="144" cy="768"/>
              <a:chOff x="576" y="1248"/>
              <a:chExt cx="144" cy="768"/>
            </a:xfrm>
          </p:grpSpPr>
          <p:sp>
            <p:nvSpPr>
              <p:cNvPr id="14353" name="Oval 20">
                <a:extLst>
                  <a:ext uri="{FF2B5EF4-FFF2-40B4-BE49-F238E27FC236}">
                    <a16:creationId xmlns:a16="http://schemas.microsoft.com/office/drawing/2014/main" id="{294338B5-289B-4F7F-A76F-BB16F450CAFB}"/>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4354" name="Line 21">
                <a:extLst>
                  <a:ext uri="{FF2B5EF4-FFF2-40B4-BE49-F238E27FC236}">
                    <a16:creationId xmlns:a16="http://schemas.microsoft.com/office/drawing/2014/main" id="{FE0EAC40-A182-46CC-B891-EE44D61C65F9}"/>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5" name="Oval 22">
                <a:extLst>
                  <a:ext uri="{FF2B5EF4-FFF2-40B4-BE49-F238E27FC236}">
                    <a16:creationId xmlns:a16="http://schemas.microsoft.com/office/drawing/2014/main" id="{FA80F01A-DF62-4A04-906B-93612C62DEA8}"/>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4349" name="Line 23">
              <a:extLst>
                <a:ext uri="{FF2B5EF4-FFF2-40B4-BE49-F238E27FC236}">
                  <a16:creationId xmlns:a16="http://schemas.microsoft.com/office/drawing/2014/main" id="{2A8EE41A-8E24-47FD-A6C0-CD9FB5C0A19A}"/>
                </a:ext>
              </a:extLst>
            </p:cNvPr>
            <p:cNvSpPr>
              <a:spLocks noChangeShapeType="1"/>
            </p:cNvSpPr>
            <p:nvPr/>
          </p:nvSpPr>
          <p:spPr bwMode="auto">
            <a:xfrm rot="2112640">
              <a:off x="2061" y="2500"/>
              <a:ext cx="0" cy="5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Oval 24">
              <a:extLst>
                <a:ext uri="{FF2B5EF4-FFF2-40B4-BE49-F238E27FC236}">
                  <a16:creationId xmlns:a16="http://schemas.microsoft.com/office/drawing/2014/main" id="{BB739B43-07CE-4755-B4C3-C4292491CBC6}"/>
                </a:ext>
              </a:extLst>
            </p:cNvPr>
            <p:cNvSpPr>
              <a:spLocks noChangeArrowheads="1"/>
            </p:cNvSpPr>
            <p:nvPr/>
          </p:nvSpPr>
          <p:spPr bwMode="auto">
            <a:xfrm rot="2112640">
              <a:off x="1806" y="2989"/>
              <a:ext cx="144" cy="162"/>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4351" name="Line 25">
              <a:extLst>
                <a:ext uri="{FF2B5EF4-FFF2-40B4-BE49-F238E27FC236}">
                  <a16:creationId xmlns:a16="http://schemas.microsoft.com/office/drawing/2014/main" id="{F7A7398C-BC18-4618-9461-85597458FAA5}"/>
                </a:ext>
              </a:extLst>
            </p:cNvPr>
            <p:cNvSpPr>
              <a:spLocks noChangeShapeType="1"/>
            </p:cNvSpPr>
            <p:nvPr/>
          </p:nvSpPr>
          <p:spPr bwMode="auto">
            <a:xfrm rot="19487360" flipH="1">
              <a:off x="3614" y="2476"/>
              <a:ext cx="0" cy="5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Oval 26">
              <a:extLst>
                <a:ext uri="{FF2B5EF4-FFF2-40B4-BE49-F238E27FC236}">
                  <a16:creationId xmlns:a16="http://schemas.microsoft.com/office/drawing/2014/main" id="{F2924F82-FAEC-48A5-83F7-2EB093B010FB}"/>
                </a:ext>
              </a:extLst>
            </p:cNvPr>
            <p:cNvSpPr>
              <a:spLocks noChangeArrowheads="1"/>
            </p:cNvSpPr>
            <p:nvPr/>
          </p:nvSpPr>
          <p:spPr bwMode="auto">
            <a:xfrm rot="19487360" flipH="1">
              <a:off x="3703" y="2980"/>
              <a:ext cx="185" cy="165"/>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2478107" name="Text Box 27">
            <a:extLst>
              <a:ext uri="{FF2B5EF4-FFF2-40B4-BE49-F238E27FC236}">
                <a16:creationId xmlns:a16="http://schemas.microsoft.com/office/drawing/2014/main" id="{4C8BD226-87D6-4A31-8C5F-D12950DAAB6A}"/>
              </a:ext>
            </a:extLst>
          </p:cNvPr>
          <p:cNvSpPr txBox="1">
            <a:spLocks noChangeArrowheads="1"/>
          </p:cNvSpPr>
          <p:nvPr/>
        </p:nvSpPr>
        <p:spPr bwMode="auto">
          <a:xfrm>
            <a:off x="5241925" y="3357563"/>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sz="2000">
                <a:solidFill>
                  <a:srgbClr val="FF9966"/>
                </a:solidFill>
                <a:latin typeface="Times New Roman" panose="02020603050405020304" pitchFamily="18" charset="0"/>
                <a:ea typeface="宋体-方正超大字符集" pitchFamily="65" charset="-122"/>
              </a:rPr>
              <a:t>ROOT</a:t>
            </a:r>
            <a:endParaRPr lang="en-US" altLang="zh-CN" sz="2000" b="0">
              <a:solidFill>
                <a:srgbClr val="FF9966"/>
              </a:solidFill>
              <a:latin typeface="Times New Roman" panose="02020603050405020304" pitchFamily="18" charset="0"/>
              <a:ea typeface="宋体-方正超大字符集"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78082"/>
                                        </p:tgtEl>
                                        <p:attrNameLst>
                                          <p:attrName>style.visibility</p:attrName>
                                        </p:attrNameLst>
                                      </p:cBhvr>
                                      <p:to>
                                        <p:strVal val="visible"/>
                                      </p:to>
                                    </p:set>
                                    <p:animEffect transition="in" filter="wipe(left)">
                                      <p:cBhvr>
                                        <p:cTn id="7" dur="500"/>
                                        <p:tgtEl>
                                          <p:spTgt spid="2478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083">
                                            <p:txEl>
                                              <p:pRg st="0" end="0"/>
                                            </p:txEl>
                                          </p:spTgt>
                                        </p:tgtEl>
                                        <p:attrNameLst>
                                          <p:attrName>style.visibility</p:attrName>
                                        </p:attrNameLst>
                                      </p:cBhvr>
                                      <p:to>
                                        <p:strVal val="visible"/>
                                      </p:to>
                                    </p:set>
                                    <p:animEffect transition="in" filter="wipe(left)">
                                      <p:cBhvr>
                                        <p:cTn id="12" dur="500"/>
                                        <p:tgtEl>
                                          <p:spTgt spid="24780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083">
                                            <p:txEl>
                                              <p:pRg st="1" end="1"/>
                                            </p:txEl>
                                          </p:spTgt>
                                        </p:tgtEl>
                                        <p:attrNameLst>
                                          <p:attrName>style.visibility</p:attrName>
                                        </p:attrNameLst>
                                      </p:cBhvr>
                                      <p:to>
                                        <p:strVal val="visible"/>
                                      </p:to>
                                    </p:set>
                                    <p:animEffect transition="in" filter="wipe(left)">
                                      <p:cBhvr>
                                        <p:cTn id="17" dur="500"/>
                                        <p:tgtEl>
                                          <p:spTgt spid="24780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083">
                                            <p:txEl>
                                              <p:pRg st="2" end="2"/>
                                            </p:txEl>
                                          </p:spTgt>
                                        </p:tgtEl>
                                        <p:attrNameLst>
                                          <p:attrName>style.visibility</p:attrName>
                                        </p:attrNameLst>
                                      </p:cBhvr>
                                      <p:to>
                                        <p:strVal val="visible"/>
                                      </p:to>
                                    </p:set>
                                    <p:animEffect transition="in" filter="wipe(left)">
                                      <p:cBhvr>
                                        <p:cTn id="22" dur="500"/>
                                        <p:tgtEl>
                                          <p:spTgt spid="247808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083">
                                            <p:txEl>
                                              <p:pRg st="3" end="3"/>
                                            </p:txEl>
                                          </p:spTgt>
                                        </p:tgtEl>
                                        <p:attrNameLst>
                                          <p:attrName>style.visibility</p:attrName>
                                        </p:attrNameLst>
                                      </p:cBhvr>
                                      <p:to>
                                        <p:strVal val="visible"/>
                                      </p:to>
                                    </p:set>
                                    <p:animEffect transition="in" filter="wipe(left)">
                                      <p:cBhvr>
                                        <p:cTn id="27" dur="500"/>
                                        <p:tgtEl>
                                          <p:spTgt spid="247808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3" fill="hold" grpId="0" nodeType="clickEffect">
                                  <p:stCondLst>
                                    <p:cond delay="0"/>
                                  </p:stCondLst>
                                  <p:childTnLst>
                                    <p:set>
                                      <p:cBhvr>
                                        <p:cTn id="37" dur="1" fill="hold">
                                          <p:stCondLst>
                                            <p:cond delay="0"/>
                                          </p:stCondLst>
                                        </p:cTn>
                                        <p:tgtEl>
                                          <p:spTgt spid="2478107"/>
                                        </p:tgtEl>
                                        <p:attrNameLst>
                                          <p:attrName>style.visibility</p:attrName>
                                        </p:attrNameLst>
                                      </p:cBhvr>
                                      <p:to>
                                        <p:strVal val="visible"/>
                                      </p:to>
                                    </p:set>
                                    <p:anim calcmode="lin" valueType="num">
                                      <p:cBhvr additive="base">
                                        <p:cTn id="38" dur="500" fill="hold"/>
                                        <p:tgtEl>
                                          <p:spTgt spid="2478107"/>
                                        </p:tgtEl>
                                        <p:attrNameLst>
                                          <p:attrName>ppt_x</p:attrName>
                                        </p:attrNameLst>
                                      </p:cBhvr>
                                      <p:tavLst>
                                        <p:tav tm="0">
                                          <p:val>
                                            <p:strVal val="1+#ppt_w/2"/>
                                          </p:val>
                                        </p:tav>
                                        <p:tav tm="100000">
                                          <p:val>
                                            <p:strVal val="#ppt_x"/>
                                          </p:val>
                                        </p:tav>
                                      </p:tavLst>
                                    </p:anim>
                                    <p:anim calcmode="lin" valueType="num">
                                      <p:cBhvr additive="base">
                                        <p:cTn id="39" dur="500" fill="hold"/>
                                        <p:tgtEl>
                                          <p:spTgt spid="24781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082" grpId="0"/>
      <p:bldP spid="2478083" grpId="0" build="p"/>
      <p:bldP spid="24781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F32419FB-E281-4C30-998F-7CB80A3FF6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C26958D-F0C5-4E43-881A-F470872100B8}" type="slidenum">
              <a:rPr lang="zh-CN" altLang="en-US" sz="1400" b="0" smtClean="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2482178" name="Rectangle 2">
            <a:extLst>
              <a:ext uri="{FF2B5EF4-FFF2-40B4-BE49-F238E27FC236}">
                <a16:creationId xmlns:a16="http://schemas.microsoft.com/office/drawing/2014/main" id="{4DDE0BE8-46C9-4019-934B-5B22501A1632}"/>
              </a:ext>
            </a:extLst>
          </p:cNvPr>
          <p:cNvSpPr>
            <a:spLocks noGrp="1" noChangeArrowheads="1"/>
          </p:cNvSpPr>
          <p:nvPr>
            <p:ph type="title"/>
          </p:nvPr>
        </p:nvSpPr>
        <p:spPr bwMode="auto">
          <a:xfrm>
            <a:off x="357188" y="571500"/>
            <a:ext cx="8229600" cy="490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kumimoji="1" lang="en-US" altLang="zh-CN" sz="2400">
                <a:solidFill>
                  <a:schemeClr val="tx1"/>
                </a:solidFill>
                <a:latin typeface="Times New Roman" panose="02020603050405020304" pitchFamily="18" charset="0"/>
                <a:ea typeface="宋体" panose="02010600030101010101" pitchFamily="2" charset="-122"/>
              </a:rPr>
              <a:t>〖Example 2〗</a:t>
            </a:r>
            <a:r>
              <a:rPr lang="en-US" altLang="zh-CN" sz="2400">
                <a:solidFill>
                  <a:schemeClr val="tx1"/>
                </a:solidFill>
                <a:latin typeface="Times New Roman" panose="02020603050405020304" pitchFamily="18" charset="0"/>
                <a:ea typeface="宋体" panose="02010600030101010101" pitchFamily="2" charset="-122"/>
              </a:rPr>
              <a:t>Change an unrooted tree into a rooted tree.</a:t>
            </a:r>
            <a:endParaRPr lang="en-US" altLang="zh-CN">
              <a:ea typeface="宋体" panose="02010600030101010101" pitchFamily="2" charset="-122"/>
            </a:endParaRPr>
          </a:p>
        </p:txBody>
      </p:sp>
      <p:grpSp>
        <p:nvGrpSpPr>
          <p:cNvPr id="2" name="Group 3">
            <a:extLst>
              <a:ext uri="{FF2B5EF4-FFF2-40B4-BE49-F238E27FC236}">
                <a16:creationId xmlns:a16="http://schemas.microsoft.com/office/drawing/2014/main" id="{69C31A36-4822-4493-AF8D-155E8274105D}"/>
              </a:ext>
            </a:extLst>
          </p:cNvPr>
          <p:cNvGrpSpPr>
            <a:grpSpLocks/>
          </p:cNvGrpSpPr>
          <p:nvPr/>
        </p:nvGrpSpPr>
        <p:grpSpPr bwMode="auto">
          <a:xfrm>
            <a:off x="990600" y="2057400"/>
            <a:ext cx="1981200" cy="1219200"/>
            <a:chOff x="624" y="1296"/>
            <a:chExt cx="1248" cy="768"/>
          </a:xfrm>
        </p:grpSpPr>
        <p:grpSp>
          <p:nvGrpSpPr>
            <p:cNvPr id="16407" name="Group 4">
              <a:extLst>
                <a:ext uri="{FF2B5EF4-FFF2-40B4-BE49-F238E27FC236}">
                  <a16:creationId xmlns:a16="http://schemas.microsoft.com/office/drawing/2014/main" id="{82A20A38-0B01-4A4A-B1F8-2913C6BD541A}"/>
                </a:ext>
              </a:extLst>
            </p:cNvPr>
            <p:cNvGrpSpPr>
              <a:grpSpLocks/>
            </p:cNvGrpSpPr>
            <p:nvPr/>
          </p:nvGrpSpPr>
          <p:grpSpPr bwMode="auto">
            <a:xfrm>
              <a:off x="624" y="1296"/>
              <a:ext cx="144" cy="768"/>
              <a:chOff x="576" y="1248"/>
              <a:chExt cx="144" cy="768"/>
            </a:xfrm>
          </p:grpSpPr>
          <p:sp>
            <p:nvSpPr>
              <p:cNvPr id="16418" name="Oval 5">
                <a:extLst>
                  <a:ext uri="{FF2B5EF4-FFF2-40B4-BE49-F238E27FC236}">
                    <a16:creationId xmlns:a16="http://schemas.microsoft.com/office/drawing/2014/main" id="{258E1DB0-49E4-4A9E-A300-0C4ACAD21D8D}"/>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419" name="Line 6">
                <a:extLst>
                  <a:ext uri="{FF2B5EF4-FFF2-40B4-BE49-F238E27FC236}">
                    <a16:creationId xmlns:a16="http://schemas.microsoft.com/office/drawing/2014/main" id="{6731D1B3-90F7-495C-82FA-246B70D39D7F}"/>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0" name="Oval 7">
                <a:extLst>
                  <a:ext uri="{FF2B5EF4-FFF2-40B4-BE49-F238E27FC236}">
                    <a16:creationId xmlns:a16="http://schemas.microsoft.com/office/drawing/2014/main" id="{0E339A8E-EAA6-4688-8DDF-EE9B8B1C8A14}"/>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6408" name="Group 8">
              <a:extLst>
                <a:ext uri="{FF2B5EF4-FFF2-40B4-BE49-F238E27FC236}">
                  <a16:creationId xmlns:a16="http://schemas.microsoft.com/office/drawing/2014/main" id="{82C46364-D758-4AF1-932D-53779733BADC}"/>
                </a:ext>
              </a:extLst>
            </p:cNvPr>
            <p:cNvGrpSpPr>
              <a:grpSpLocks/>
            </p:cNvGrpSpPr>
            <p:nvPr/>
          </p:nvGrpSpPr>
          <p:grpSpPr bwMode="auto">
            <a:xfrm>
              <a:off x="1200" y="1296"/>
              <a:ext cx="144" cy="768"/>
              <a:chOff x="576" y="1248"/>
              <a:chExt cx="144" cy="768"/>
            </a:xfrm>
          </p:grpSpPr>
          <p:sp>
            <p:nvSpPr>
              <p:cNvPr id="16415" name="Oval 9">
                <a:extLst>
                  <a:ext uri="{FF2B5EF4-FFF2-40B4-BE49-F238E27FC236}">
                    <a16:creationId xmlns:a16="http://schemas.microsoft.com/office/drawing/2014/main" id="{E6952FAA-F181-4117-8966-3DDF41A3338D}"/>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416" name="Line 10">
                <a:extLst>
                  <a:ext uri="{FF2B5EF4-FFF2-40B4-BE49-F238E27FC236}">
                    <a16:creationId xmlns:a16="http://schemas.microsoft.com/office/drawing/2014/main" id="{25E643A7-90BB-4F4B-9688-1F322C1A6CC2}"/>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7" name="Oval 11">
                <a:extLst>
                  <a:ext uri="{FF2B5EF4-FFF2-40B4-BE49-F238E27FC236}">
                    <a16:creationId xmlns:a16="http://schemas.microsoft.com/office/drawing/2014/main" id="{691F3F4C-2167-4587-99CB-4735F4D37E6F}"/>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6409" name="Group 12">
              <a:extLst>
                <a:ext uri="{FF2B5EF4-FFF2-40B4-BE49-F238E27FC236}">
                  <a16:creationId xmlns:a16="http://schemas.microsoft.com/office/drawing/2014/main" id="{FEA9E65A-6C50-4F96-8671-7F56C54CAC80}"/>
                </a:ext>
              </a:extLst>
            </p:cNvPr>
            <p:cNvGrpSpPr>
              <a:grpSpLocks/>
            </p:cNvGrpSpPr>
            <p:nvPr/>
          </p:nvGrpSpPr>
          <p:grpSpPr bwMode="auto">
            <a:xfrm>
              <a:off x="1728" y="1296"/>
              <a:ext cx="144" cy="768"/>
              <a:chOff x="576" y="1248"/>
              <a:chExt cx="144" cy="768"/>
            </a:xfrm>
          </p:grpSpPr>
          <p:sp>
            <p:nvSpPr>
              <p:cNvPr id="16412" name="Oval 13">
                <a:extLst>
                  <a:ext uri="{FF2B5EF4-FFF2-40B4-BE49-F238E27FC236}">
                    <a16:creationId xmlns:a16="http://schemas.microsoft.com/office/drawing/2014/main" id="{91311CEC-D0A5-42D9-AF83-A837E1DB0573}"/>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413" name="Line 14">
                <a:extLst>
                  <a:ext uri="{FF2B5EF4-FFF2-40B4-BE49-F238E27FC236}">
                    <a16:creationId xmlns:a16="http://schemas.microsoft.com/office/drawing/2014/main" id="{84F366C2-76FF-4D1F-AFAC-D12B76E4C9F4}"/>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4" name="Oval 15">
                <a:extLst>
                  <a:ext uri="{FF2B5EF4-FFF2-40B4-BE49-F238E27FC236}">
                    <a16:creationId xmlns:a16="http://schemas.microsoft.com/office/drawing/2014/main" id="{ACE4C544-46D7-48E9-91BB-84273E53D61D}"/>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6410" name="Line 16">
              <a:extLst>
                <a:ext uri="{FF2B5EF4-FFF2-40B4-BE49-F238E27FC236}">
                  <a16:creationId xmlns:a16="http://schemas.microsoft.com/office/drawing/2014/main" id="{E983850D-2078-4AFF-9E6A-D2A1801D3530}"/>
                </a:ext>
              </a:extLst>
            </p:cNvPr>
            <p:cNvSpPr>
              <a:spLocks noChangeShapeType="1"/>
            </p:cNvSpPr>
            <p:nvPr/>
          </p:nvSpPr>
          <p:spPr bwMode="auto">
            <a:xfrm>
              <a:off x="1296" y="1392"/>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Line 17">
              <a:extLst>
                <a:ext uri="{FF2B5EF4-FFF2-40B4-BE49-F238E27FC236}">
                  <a16:creationId xmlns:a16="http://schemas.microsoft.com/office/drawing/2014/main" id="{7F77E0CC-0F9A-43E8-AB5C-91330EFBB6EF}"/>
                </a:ext>
              </a:extLst>
            </p:cNvPr>
            <p:cNvSpPr>
              <a:spLocks noChangeShapeType="1"/>
            </p:cNvSpPr>
            <p:nvPr/>
          </p:nvSpPr>
          <p:spPr bwMode="auto">
            <a:xfrm flipH="1">
              <a:off x="720" y="1392"/>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82194" name="Text Box 18">
            <a:extLst>
              <a:ext uri="{FF2B5EF4-FFF2-40B4-BE49-F238E27FC236}">
                <a16:creationId xmlns:a16="http://schemas.microsoft.com/office/drawing/2014/main" id="{16412536-A242-467A-93C0-F2D3C4C93209}"/>
              </a:ext>
            </a:extLst>
          </p:cNvPr>
          <p:cNvSpPr txBox="1">
            <a:spLocks noChangeArrowheads="1"/>
          </p:cNvSpPr>
          <p:nvPr/>
        </p:nvSpPr>
        <p:spPr bwMode="auto">
          <a:xfrm>
            <a:off x="1524000" y="15240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grpSp>
        <p:nvGrpSpPr>
          <p:cNvPr id="6" name="Group 36">
            <a:extLst>
              <a:ext uri="{FF2B5EF4-FFF2-40B4-BE49-F238E27FC236}">
                <a16:creationId xmlns:a16="http://schemas.microsoft.com/office/drawing/2014/main" id="{6DD6F214-35F0-4865-B5C5-82EF5E4D1AE2}"/>
              </a:ext>
            </a:extLst>
          </p:cNvPr>
          <p:cNvGrpSpPr>
            <a:grpSpLocks/>
          </p:cNvGrpSpPr>
          <p:nvPr/>
        </p:nvGrpSpPr>
        <p:grpSpPr bwMode="auto">
          <a:xfrm>
            <a:off x="3563938" y="3284538"/>
            <a:ext cx="3384550" cy="2963862"/>
            <a:chOff x="1170" y="2165"/>
            <a:chExt cx="1806" cy="1867"/>
          </a:xfrm>
        </p:grpSpPr>
        <p:grpSp>
          <p:nvGrpSpPr>
            <p:cNvPr id="16391" name="Group 37">
              <a:extLst>
                <a:ext uri="{FF2B5EF4-FFF2-40B4-BE49-F238E27FC236}">
                  <a16:creationId xmlns:a16="http://schemas.microsoft.com/office/drawing/2014/main" id="{C25D83D6-2E8F-4C47-9EC1-B1D9C76041A1}"/>
                </a:ext>
              </a:extLst>
            </p:cNvPr>
            <p:cNvGrpSpPr>
              <a:grpSpLocks/>
            </p:cNvGrpSpPr>
            <p:nvPr/>
          </p:nvGrpSpPr>
          <p:grpSpPr bwMode="auto">
            <a:xfrm>
              <a:off x="1680" y="3216"/>
              <a:ext cx="144" cy="768"/>
              <a:chOff x="576" y="1248"/>
              <a:chExt cx="144" cy="768"/>
            </a:xfrm>
          </p:grpSpPr>
          <p:sp>
            <p:nvSpPr>
              <p:cNvPr id="16404" name="Oval 38">
                <a:extLst>
                  <a:ext uri="{FF2B5EF4-FFF2-40B4-BE49-F238E27FC236}">
                    <a16:creationId xmlns:a16="http://schemas.microsoft.com/office/drawing/2014/main" id="{E0B43E63-CDAF-4620-8062-8B3D6E232F43}"/>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405" name="Line 39">
                <a:extLst>
                  <a:ext uri="{FF2B5EF4-FFF2-40B4-BE49-F238E27FC236}">
                    <a16:creationId xmlns:a16="http://schemas.microsoft.com/office/drawing/2014/main" id="{009E5908-2EC8-4292-BBFA-226A2D7FFAE4}"/>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Oval 40">
                <a:extLst>
                  <a:ext uri="{FF2B5EF4-FFF2-40B4-BE49-F238E27FC236}">
                    <a16:creationId xmlns:a16="http://schemas.microsoft.com/office/drawing/2014/main" id="{4BE7D06F-3170-4FF6-8C1F-8ECBDA85452B}"/>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6392" name="Group 41">
              <a:extLst>
                <a:ext uri="{FF2B5EF4-FFF2-40B4-BE49-F238E27FC236}">
                  <a16:creationId xmlns:a16="http://schemas.microsoft.com/office/drawing/2014/main" id="{D1D08244-CE75-4393-89EC-2D2FE858463A}"/>
                </a:ext>
              </a:extLst>
            </p:cNvPr>
            <p:cNvGrpSpPr>
              <a:grpSpLocks/>
            </p:cNvGrpSpPr>
            <p:nvPr/>
          </p:nvGrpSpPr>
          <p:grpSpPr bwMode="auto">
            <a:xfrm>
              <a:off x="2256" y="2592"/>
              <a:ext cx="144" cy="768"/>
              <a:chOff x="576" y="1248"/>
              <a:chExt cx="144" cy="768"/>
            </a:xfrm>
          </p:grpSpPr>
          <p:sp>
            <p:nvSpPr>
              <p:cNvPr id="16401" name="Oval 42">
                <a:extLst>
                  <a:ext uri="{FF2B5EF4-FFF2-40B4-BE49-F238E27FC236}">
                    <a16:creationId xmlns:a16="http://schemas.microsoft.com/office/drawing/2014/main" id="{FF32EEE5-DEFF-4840-A2E0-0D77115CEA42}"/>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402" name="Line 43">
                <a:extLst>
                  <a:ext uri="{FF2B5EF4-FFF2-40B4-BE49-F238E27FC236}">
                    <a16:creationId xmlns:a16="http://schemas.microsoft.com/office/drawing/2014/main" id="{5CBA3892-F87B-4CA2-9984-02926E6AF9A7}"/>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3" name="Oval 44">
                <a:extLst>
                  <a:ext uri="{FF2B5EF4-FFF2-40B4-BE49-F238E27FC236}">
                    <a16:creationId xmlns:a16="http://schemas.microsoft.com/office/drawing/2014/main" id="{9EB7BA33-65D2-4252-A3EB-D54E632A103B}"/>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6393" name="Group 45">
              <a:extLst>
                <a:ext uri="{FF2B5EF4-FFF2-40B4-BE49-F238E27FC236}">
                  <a16:creationId xmlns:a16="http://schemas.microsoft.com/office/drawing/2014/main" id="{1B53D625-D14D-4E6B-B1B9-5EB6F41272A1}"/>
                </a:ext>
              </a:extLst>
            </p:cNvPr>
            <p:cNvGrpSpPr>
              <a:grpSpLocks/>
            </p:cNvGrpSpPr>
            <p:nvPr/>
          </p:nvGrpSpPr>
          <p:grpSpPr bwMode="auto">
            <a:xfrm flipV="1">
              <a:off x="2832" y="3264"/>
              <a:ext cx="144" cy="768"/>
              <a:chOff x="576" y="1248"/>
              <a:chExt cx="144" cy="768"/>
            </a:xfrm>
          </p:grpSpPr>
          <p:sp>
            <p:nvSpPr>
              <p:cNvPr id="16398" name="Oval 46">
                <a:extLst>
                  <a:ext uri="{FF2B5EF4-FFF2-40B4-BE49-F238E27FC236}">
                    <a16:creationId xmlns:a16="http://schemas.microsoft.com/office/drawing/2014/main" id="{EC8131C9-9388-4C14-9F99-677070E33C54}"/>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6399" name="Line 47">
                <a:extLst>
                  <a:ext uri="{FF2B5EF4-FFF2-40B4-BE49-F238E27FC236}">
                    <a16:creationId xmlns:a16="http://schemas.microsoft.com/office/drawing/2014/main" id="{83600690-2AF4-4D59-BFCF-1D747A755E44}"/>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Oval 48">
                <a:extLst>
                  <a:ext uri="{FF2B5EF4-FFF2-40B4-BE49-F238E27FC236}">
                    <a16:creationId xmlns:a16="http://schemas.microsoft.com/office/drawing/2014/main" id="{2FDC6B13-9D5F-4E5A-9343-3AA92CE8D5A7}"/>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rot="10800000"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6394" name="Line 49">
              <a:extLst>
                <a:ext uri="{FF2B5EF4-FFF2-40B4-BE49-F238E27FC236}">
                  <a16:creationId xmlns:a16="http://schemas.microsoft.com/office/drawing/2014/main" id="{4F717EB0-9B98-440C-BF80-D9C3E649EF18}"/>
                </a:ext>
              </a:extLst>
            </p:cNvPr>
            <p:cNvSpPr>
              <a:spLocks noChangeShapeType="1"/>
            </p:cNvSpPr>
            <p:nvPr/>
          </p:nvSpPr>
          <p:spPr bwMode="auto">
            <a:xfrm>
              <a:off x="2352" y="2688"/>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5" name="Line 50">
              <a:extLst>
                <a:ext uri="{FF2B5EF4-FFF2-40B4-BE49-F238E27FC236}">
                  <a16:creationId xmlns:a16="http://schemas.microsoft.com/office/drawing/2014/main" id="{2F8ED176-08F8-4358-B050-50CAD5859728}"/>
                </a:ext>
              </a:extLst>
            </p:cNvPr>
            <p:cNvSpPr>
              <a:spLocks noChangeShapeType="1"/>
            </p:cNvSpPr>
            <p:nvPr/>
          </p:nvSpPr>
          <p:spPr bwMode="auto">
            <a:xfrm flipH="1">
              <a:off x="1776" y="2688"/>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Text Box 51">
              <a:extLst>
                <a:ext uri="{FF2B5EF4-FFF2-40B4-BE49-F238E27FC236}">
                  <a16:creationId xmlns:a16="http://schemas.microsoft.com/office/drawing/2014/main" id="{D8F3794E-DF78-4411-8126-4F4BB53F1E74}"/>
                </a:ext>
              </a:extLst>
            </p:cNvPr>
            <p:cNvSpPr txBox="1">
              <a:spLocks noChangeArrowheads="1"/>
            </p:cNvSpPr>
            <p:nvPr/>
          </p:nvSpPr>
          <p:spPr bwMode="auto">
            <a:xfrm>
              <a:off x="2016" y="2256"/>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sp>
          <p:nvSpPr>
            <p:cNvPr id="16397" name="Line 52">
              <a:extLst>
                <a:ext uri="{FF2B5EF4-FFF2-40B4-BE49-F238E27FC236}">
                  <a16:creationId xmlns:a16="http://schemas.microsoft.com/office/drawing/2014/main" id="{EA37C669-390B-495C-9114-BD059921A521}"/>
                </a:ext>
              </a:extLst>
            </p:cNvPr>
            <p:cNvSpPr>
              <a:spLocks noChangeShapeType="1"/>
            </p:cNvSpPr>
            <p:nvPr/>
          </p:nvSpPr>
          <p:spPr bwMode="auto">
            <a:xfrm>
              <a:off x="1170" y="2165"/>
              <a:ext cx="419" cy="59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82178"/>
                                        </p:tgtEl>
                                        <p:attrNameLst>
                                          <p:attrName>style.visibility</p:attrName>
                                        </p:attrNameLst>
                                      </p:cBhvr>
                                      <p:to>
                                        <p:strVal val="visible"/>
                                      </p:to>
                                    </p:set>
                                    <p:animEffect transition="in" filter="wipe(left)">
                                      <p:cBhvr>
                                        <p:cTn id="7" dur="500"/>
                                        <p:tgtEl>
                                          <p:spTgt spid="2482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82194"/>
                                        </p:tgtEl>
                                        <p:attrNameLst>
                                          <p:attrName>style.visibility</p:attrName>
                                        </p:attrNameLst>
                                      </p:cBhvr>
                                      <p:to>
                                        <p:strVal val="visible"/>
                                      </p:to>
                                    </p:set>
                                    <p:animEffect transition="in" filter="wipe(up)">
                                      <p:cBhvr>
                                        <p:cTn id="17" dur="500"/>
                                        <p:tgtEl>
                                          <p:spTgt spid="24821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2178" grpId="0"/>
      <p:bldP spid="24821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F217D825-367D-4574-ADD8-415B082BEAE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B77DC5C-D5E3-49AB-96B7-287F2CEDCC37}" type="slidenum">
              <a:rPr lang="zh-CN" altLang="en-US" sz="1400" b="0" smtClean="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2484226" name="Rectangle 2">
            <a:extLst>
              <a:ext uri="{FF2B5EF4-FFF2-40B4-BE49-F238E27FC236}">
                <a16:creationId xmlns:a16="http://schemas.microsoft.com/office/drawing/2014/main" id="{7D60CFEC-6C1C-4B54-8096-9B29F11540E6}"/>
              </a:ext>
            </a:extLst>
          </p:cNvPr>
          <p:cNvSpPr>
            <a:spLocks noGrp="1" noChangeArrowheads="1"/>
          </p:cNvSpPr>
          <p:nvPr>
            <p:ph type="title"/>
          </p:nvPr>
        </p:nvSpPr>
        <p:spPr bwMode="auto">
          <a:xfrm>
            <a:off x="179388" y="850900"/>
            <a:ext cx="8229600" cy="490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2400">
                <a:solidFill>
                  <a:srgbClr val="FF3300"/>
                </a:solidFill>
                <a:latin typeface="Times New Roman" panose="02020603050405020304" pitchFamily="18" charset="0"/>
                <a:ea typeface="宋体" panose="02010600030101010101" pitchFamily="2" charset="-122"/>
              </a:rPr>
              <a:t>Problem:</a:t>
            </a:r>
            <a:r>
              <a:rPr lang="en-US" altLang="zh-CN" sz="2400">
                <a:latin typeface="Times New Roman" panose="02020603050405020304" pitchFamily="18" charset="0"/>
                <a:ea typeface="宋体" panose="02010600030101010101" pitchFamily="2" charset="-122"/>
              </a:rPr>
              <a:t> What if a different root is chosen?</a:t>
            </a:r>
          </a:p>
        </p:txBody>
      </p:sp>
      <p:grpSp>
        <p:nvGrpSpPr>
          <p:cNvPr id="2" name="Group 3">
            <a:extLst>
              <a:ext uri="{FF2B5EF4-FFF2-40B4-BE49-F238E27FC236}">
                <a16:creationId xmlns:a16="http://schemas.microsoft.com/office/drawing/2014/main" id="{108EEA63-1A7C-494F-836B-25A0872902A3}"/>
              </a:ext>
            </a:extLst>
          </p:cNvPr>
          <p:cNvGrpSpPr>
            <a:grpSpLocks/>
          </p:cNvGrpSpPr>
          <p:nvPr/>
        </p:nvGrpSpPr>
        <p:grpSpPr bwMode="auto">
          <a:xfrm>
            <a:off x="3059113" y="2162175"/>
            <a:ext cx="1981200" cy="1219200"/>
            <a:chOff x="1927" y="1362"/>
            <a:chExt cx="1248" cy="768"/>
          </a:xfrm>
        </p:grpSpPr>
        <p:grpSp>
          <p:nvGrpSpPr>
            <p:cNvPr id="18438" name="Group 4">
              <a:extLst>
                <a:ext uri="{FF2B5EF4-FFF2-40B4-BE49-F238E27FC236}">
                  <a16:creationId xmlns:a16="http://schemas.microsoft.com/office/drawing/2014/main" id="{5DC26C9D-1D04-4C20-8464-887A8A888A4A}"/>
                </a:ext>
              </a:extLst>
            </p:cNvPr>
            <p:cNvGrpSpPr>
              <a:grpSpLocks/>
            </p:cNvGrpSpPr>
            <p:nvPr/>
          </p:nvGrpSpPr>
          <p:grpSpPr bwMode="auto">
            <a:xfrm>
              <a:off x="1927" y="1362"/>
              <a:ext cx="144" cy="768"/>
              <a:chOff x="576" y="1248"/>
              <a:chExt cx="144" cy="768"/>
            </a:xfrm>
          </p:grpSpPr>
          <p:sp>
            <p:nvSpPr>
              <p:cNvPr id="18449" name="Oval 5">
                <a:extLst>
                  <a:ext uri="{FF2B5EF4-FFF2-40B4-BE49-F238E27FC236}">
                    <a16:creationId xmlns:a16="http://schemas.microsoft.com/office/drawing/2014/main" id="{860FDE36-4CC6-441F-9223-DD83E98E1CEB}"/>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8450" name="Line 6">
                <a:extLst>
                  <a:ext uri="{FF2B5EF4-FFF2-40B4-BE49-F238E27FC236}">
                    <a16:creationId xmlns:a16="http://schemas.microsoft.com/office/drawing/2014/main" id="{EAE07A5E-101D-4895-970E-98318705C506}"/>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1" name="Oval 7">
                <a:extLst>
                  <a:ext uri="{FF2B5EF4-FFF2-40B4-BE49-F238E27FC236}">
                    <a16:creationId xmlns:a16="http://schemas.microsoft.com/office/drawing/2014/main" id="{BB2A5564-5707-4B48-83CA-5F3844B192DE}"/>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8439" name="Group 8">
              <a:extLst>
                <a:ext uri="{FF2B5EF4-FFF2-40B4-BE49-F238E27FC236}">
                  <a16:creationId xmlns:a16="http://schemas.microsoft.com/office/drawing/2014/main" id="{9CFB111D-F9CD-4BDB-89F2-AA9198C8C0E9}"/>
                </a:ext>
              </a:extLst>
            </p:cNvPr>
            <p:cNvGrpSpPr>
              <a:grpSpLocks/>
            </p:cNvGrpSpPr>
            <p:nvPr/>
          </p:nvGrpSpPr>
          <p:grpSpPr bwMode="auto">
            <a:xfrm>
              <a:off x="2503" y="1362"/>
              <a:ext cx="144" cy="768"/>
              <a:chOff x="576" y="1248"/>
              <a:chExt cx="144" cy="768"/>
            </a:xfrm>
          </p:grpSpPr>
          <p:sp>
            <p:nvSpPr>
              <p:cNvPr id="18446" name="Oval 9">
                <a:extLst>
                  <a:ext uri="{FF2B5EF4-FFF2-40B4-BE49-F238E27FC236}">
                    <a16:creationId xmlns:a16="http://schemas.microsoft.com/office/drawing/2014/main" id="{A140FC57-A16A-407A-ACA0-BA6568CE94B4}"/>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8447" name="Line 10">
                <a:extLst>
                  <a:ext uri="{FF2B5EF4-FFF2-40B4-BE49-F238E27FC236}">
                    <a16:creationId xmlns:a16="http://schemas.microsoft.com/office/drawing/2014/main" id="{9A8189F5-60FD-47F7-A230-EF8DB00CF7A9}"/>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Oval 11">
                <a:extLst>
                  <a:ext uri="{FF2B5EF4-FFF2-40B4-BE49-F238E27FC236}">
                    <a16:creationId xmlns:a16="http://schemas.microsoft.com/office/drawing/2014/main" id="{350B9AFB-1B29-4EEF-A15D-218D5C46D62D}"/>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18440" name="Group 12">
              <a:extLst>
                <a:ext uri="{FF2B5EF4-FFF2-40B4-BE49-F238E27FC236}">
                  <a16:creationId xmlns:a16="http://schemas.microsoft.com/office/drawing/2014/main" id="{F533A7BE-72C0-42A3-BBA6-E360AE44427D}"/>
                </a:ext>
              </a:extLst>
            </p:cNvPr>
            <p:cNvGrpSpPr>
              <a:grpSpLocks/>
            </p:cNvGrpSpPr>
            <p:nvPr/>
          </p:nvGrpSpPr>
          <p:grpSpPr bwMode="auto">
            <a:xfrm>
              <a:off x="3031" y="1362"/>
              <a:ext cx="144" cy="768"/>
              <a:chOff x="576" y="1248"/>
              <a:chExt cx="144" cy="768"/>
            </a:xfrm>
          </p:grpSpPr>
          <p:sp>
            <p:nvSpPr>
              <p:cNvPr id="18443" name="Oval 13">
                <a:extLst>
                  <a:ext uri="{FF2B5EF4-FFF2-40B4-BE49-F238E27FC236}">
                    <a16:creationId xmlns:a16="http://schemas.microsoft.com/office/drawing/2014/main" id="{198164ED-35A2-48B1-A65D-AFC520DF1086}"/>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18444" name="Line 14">
                <a:extLst>
                  <a:ext uri="{FF2B5EF4-FFF2-40B4-BE49-F238E27FC236}">
                    <a16:creationId xmlns:a16="http://schemas.microsoft.com/office/drawing/2014/main" id="{878BADF5-7E24-4D4D-9073-E68603C145AD}"/>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Oval 15">
                <a:extLst>
                  <a:ext uri="{FF2B5EF4-FFF2-40B4-BE49-F238E27FC236}">
                    <a16:creationId xmlns:a16="http://schemas.microsoft.com/office/drawing/2014/main" id="{FCCC44DB-E5D2-486F-BEF7-EF146E1DF709}"/>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18441" name="Line 16">
              <a:extLst>
                <a:ext uri="{FF2B5EF4-FFF2-40B4-BE49-F238E27FC236}">
                  <a16:creationId xmlns:a16="http://schemas.microsoft.com/office/drawing/2014/main" id="{9B6D0FA9-CC37-4210-AA41-012E79E5D2F1}"/>
                </a:ext>
              </a:extLst>
            </p:cNvPr>
            <p:cNvSpPr>
              <a:spLocks noChangeShapeType="1"/>
            </p:cNvSpPr>
            <p:nvPr/>
          </p:nvSpPr>
          <p:spPr bwMode="auto">
            <a:xfrm>
              <a:off x="2599" y="1458"/>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2" name="Line 17">
              <a:extLst>
                <a:ext uri="{FF2B5EF4-FFF2-40B4-BE49-F238E27FC236}">
                  <a16:creationId xmlns:a16="http://schemas.microsoft.com/office/drawing/2014/main" id="{C50361CD-A0D2-458E-93AD-ABB983C9D853}"/>
                </a:ext>
              </a:extLst>
            </p:cNvPr>
            <p:cNvSpPr>
              <a:spLocks noChangeShapeType="1"/>
            </p:cNvSpPr>
            <p:nvPr/>
          </p:nvSpPr>
          <p:spPr bwMode="auto">
            <a:xfrm flipH="1">
              <a:off x="2023" y="1458"/>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84242" name="Text Box 18">
            <a:extLst>
              <a:ext uri="{FF2B5EF4-FFF2-40B4-BE49-F238E27FC236}">
                <a16:creationId xmlns:a16="http://schemas.microsoft.com/office/drawing/2014/main" id="{76DB7F7D-599C-4E4A-AB39-0DD47E16BADE}"/>
              </a:ext>
            </a:extLst>
          </p:cNvPr>
          <p:cNvSpPr txBox="1">
            <a:spLocks noChangeArrowheads="1"/>
          </p:cNvSpPr>
          <p:nvPr/>
        </p:nvSpPr>
        <p:spPr bwMode="auto">
          <a:xfrm>
            <a:off x="4430713" y="1628775"/>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84226"/>
                                        </p:tgtEl>
                                        <p:attrNameLst>
                                          <p:attrName>style.visibility</p:attrName>
                                        </p:attrNameLst>
                                      </p:cBhvr>
                                      <p:to>
                                        <p:strVal val="visible"/>
                                      </p:to>
                                    </p:set>
                                    <p:animEffect transition="in" filter="wipe(left)">
                                      <p:cBhvr>
                                        <p:cTn id="7" dur="500"/>
                                        <p:tgtEl>
                                          <p:spTgt spid="2484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484242"/>
                                        </p:tgtEl>
                                        <p:attrNameLst>
                                          <p:attrName>style.visibility</p:attrName>
                                        </p:attrNameLst>
                                      </p:cBhvr>
                                      <p:to>
                                        <p:strVal val="visible"/>
                                      </p:to>
                                    </p:set>
                                    <p:anim calcmode="lin" valueType="num">
                                      <p:cBhvr additive="base">
                                        <p:cTn id="18" dur="500" fill="hold"/>
                                        <p:tgtEl>
                                          <p:spTgt spid="2484242"/>
                                        </p:tgtEl>
                                        <p:attrNameLst>
                                          <p:attrName>ppt_x</p:attrName>
                                        </p:attrNameLst>
                                      </p:cBhvr>
                                      <p:tavLst>
                                        <p:tav tm="0">
                                          <p:val>
                                            <p:strVal val="1+#ppt_w/2"/>
                                          </p:val>
                                        </p:tav>
                                        <p:tav tm="100000">
                                          <p:val>
                                            <p:strVal val="#ppt_x"/>
                                          </p:val>
                                        </p:tav>
                                      </p:tavLst>
                                    </p:anim>
                                    <p:anim calcmode="lin" valueType="num">
                                      <p:cBhvr additive="base">
                                        <p:cTn id="19" dur="500" fill="hold"/>
                                        <p:tgtEl>
                                          <p:spTgt spid="2484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4226" grpId="0"/>
      <p:bldP spid="24842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39A566EF-33B6-4888-9F83-1ABFB8689D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0F5EA06-C342-4F1C-A6F7-954D4E46CB19}" type="slidenum">
              <a:rPr lang="zh-CN" altLang="en-US" sz="1400" b="0" smtClean="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20483" name="Rectangle 2">
            <a:extLst>
              <a:ext uri="{FF2B5EF4-FFF2-40B4-BE49-F238E27FC236}">
                <a16:creationId xmlns:a16="http://schemas.microsoft.com/office/drawing/2014/main" id="{8D1ADAB3-0CE3-4358-9017-1F2F47AB88F0}"/>
              </a:ext>
            </a:extLst>
          </p:cNvPr>
          <p:cNvSpPr>
            <a:spLocks noGrp="1" noChangeArrowheads="1"/>
          </p:cNvSpPr>
          <p:nvPr>
            <p:ph type="title"/>
          </p:nvPr>
        </p:nvSpPr>
        <p:spPr bwMode="auto">
          <a:xfrm>
            <a:off x="250825" y="779463"/>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2400">
                <a:solidFill>
                  <a:srgbClr val="FF3300"/>
                </a:solidFill>
                <a:latin typeface="Times New Roman" panose="02020603050405020304" pitchFamily="18" charset="0"/>
                <a:ea typeface="宋体" panose="02010600030101010101" pitchFamily="2" charset="-122"/>
              </a:rPr>
              <a:t>Problem:</a:t>
            </a:r>
            <a:r>
              <a:rPr lang="en-US" altLang="zh-CN" sz="2400">
                <a:latin typeface="Times New Roman" panose="02020603050405020304" pitchFamily="18" charset="0"/>
                <a:ea typeface="宋体" panose="02010600030101010101" pitchFamily="2" charset="-122"/>
              </a:rPr>
              <a:t> What if a different root is chosen?</a:t>
            </a:r>
          </a:p>
        </p:txBody>
      </p:sp>
      <p:grpSp>
        <p:nvGrpSpPr>
          <p:cNvPr id="20484" name="Group 3">
            <a:extLst>
              <a:ext uri="{FF2B5EF4-FFF2-40B4-BE49-F238E27FC236}">
                <a16:creationId xmlns:a16="http://schemas.microsoft.com/office/drawing/2014/main" id="{AB1F199B-F846-4B9E-9373-4786AF4C364F}"/>
              </a:ext>
            </a:extLst>
          </p:cNvPr>
          <p:cNvGrpSpPr>
            <a:grpSpLocks/>
          </p:cNvGrpSpPr>
          <p:nvPr/>
        </p:nvGrpSpPr>
        <p:grpSpPr bwMode="auto">
          <a:xfrm>
            <a:off x="2124075" y="1628775"/>
            <a:ext cx="3349625" cy="1752600"/>
            <a:chOff x="1344" y="1920"/>
            <a:chExt cx="2110" cy="1104"/>
          </a:xfrm>
        </p:grpSpPr>
        <p:grpSp>
          <p:nvGrpSpPr>
            <p:cNvPr id="20485" name="Group 4">
              <a:extLst>
                <a:ext uri="{FF2B5EF4-FFF2-40B4-BE49-F238E27FC236}">
                  <a16:creationId xmlns:a16="http://schemas.microsoft.com/office/drawing/2014/main" id="{3CF17819-CC33-4663-BAF5-0C21ADF50F43}"/>
                </a:ext>
              </a:extLst>
            </p:cNvPr>
            <p:cNvGrpSpPr>
              <a:grpSpLocks/>
            </p:cNvGrpSpPr>
            <p:nvPr/>
          </p:nvGrpSpPr>
          <p:grpSpPr bwMode="auto">
            <a:xfrm rot="-5400000">
              <a:off x="1656" y="2568"/>
              <a:ext cx="144" cy="768"/>
              <a:chOff x="576" y="1248"/>
              <a:chExt cx="144" cy="768"/>
            </a:xfrm>
          </p:grpSpPr>
          <p:sp>
            <p:nvSpPr>
              <p:cNvPr id="20497" name="Oval 5">
                <a:extLst>
                  <a:ext uri="{FF2B5EF4-FFF2-40B4-BE49-F238E27FC236}">
                    <a16:creationId xmlns:a16="http://schemas.microsoft.com/office/drawing/2014/main" id="{6FB562C6-1996-404F-A118-13DAF0BE192A}"/>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vert="eaVert"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0498" name="Line 6">
                <a:extLst>
                  <a:ext uri="{FF2B5EF4-FFF2-40B4-BE49-F238E27FC236}">
                    <a16:creationId xmlns:a16="http://schemas.microsoft.com/office/drawing/2014/main" id="{4E839187-450B-4627-B902-89D2EC931DBF}"/>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9" name="Oval 7">
                <a:extLst>
                  <a:ext uri="{FF2B5EF4-FFF2-40B4-BE49-F238E27FC236}">
                    <a16:creationId xmlns:a16="http://schemas.microsoft.com/office/drawing/2014/main" id="{A2793E39-2AF8-48C6-9D95-07E6F99AC6A6}"/>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vert="eaVert"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0486" name="Group 8">
              <a:extLst>
                <a:ext uri="{FF2B5EF4-FFF2-40B4-BE49-F238E27FC236}">
                  <a16:creationId xmlns:a16="http://schemas.microsoft.com/office/drawing/2014/main" id="{7ACEEE06-38EE-46B3-B7E2-A8864BFE95AF}"/>
                </a:ext>
              </a:extLst>
            </p:cNvPr>
            <p:cNvGrpSpPr>
              <a:grpSpLocks/>
            </p:cNvGrpSpPr>
            <p:nvPr/>
          </p:nvGrpSpPr>
          <p:grpSpPr bwMode="auto">
            <a:xfrm>
              <a:off x="2496" y="2256"/>
              <a:ext cx="144" cy="768"/>
              <a:chOff x="576" y="1248"/>
              <a:chExt cx="144" cy="768"/>
            </a:xfrm>
          </p:grpSpPr>
          <p:sp>
            <p:nvSpPr>
              <p:cNvPr id="20494" name="Oval 9">
                <a:extLst>
                  <a:ext uri="{FF2B5EF4-FFF2-40B4-BE49-F238E27FC236}">
                    <a16:creationId xmlns:a16="http://schemas.microsoft.com/office/drawing/2014/main" id="{CC8A69A9-91F2-44FF-A4D6-613C19A73E2A}"/>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0495" name="Line 10">
                <a:extLst>
                  <a:ext uri="{FF2B5EF4-FFF2-40B4-BE49-F238E27FC236}">
                    <a16:creationId xmlns:a16="http://schemas.microsoft.com/office/drawing/2014/main" id="{C71E5928-90B7-4022-9F74-6E389A22B8BC}"/>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Oval 11">
                <a:extLst>
                  <a:ext uri="{FF2B5EF4-FFF2-40B4-BE49-F238E27FC236}">
                    <a16:creationId xmlns:a16="http://schemas.microsoft.com/office/drawing/2014/main" id="{3ED0EC25-1B6A-409B-97E3-415DD47E934E}"/>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grpSp>
          <p:nvGrpSpPr>
            <p:cNvPr id="20487" name="Group 12">
              <a:extLst>
                <a:ext uri="{FF2B5EF4-FFF2-40B4-BE49-F238E27FC236}">
                  <a16:creationId xmlns:a16="http://schemas.microsoft.com/office/drawing/2014/main" id="{A64CF563-29D0-4D9F-8F45-62BF1B9AC767}"/>
                </a:ext>
              </a:extLst>
            </p:cNvPr>
            <p:cNvGrpSpPr>
              <a:grpSpLocks/>
            </p:cNvGrpSpPr>
            <p:nvPr/>
          </p:nvGrpSpPr>
          <p:grpSpPr bwMode="auto">
            <a:xfrm>
              <a:off x="3024" y="2256"/>
              <a:ext cx="144" cy="768"/>
              <a:chOff x="576" y="1248"/>
              <a:chExt cx="144" cy="768"/>
            </a:xfrm>
          </p:grpSpPr>
          <p:sp>
            <p:nvSpPr>
              <p:cNvPr id="20491" name="Oval 13">
                <a:extLst>
                  <a:ext uri="{FF2B5EF4-FFF2-40B4-BE49-F238E27FC236}">
                    <a16:creationId xmlns:a16="http://schemas.microsoft.com/office/drawing/2014/main" id="{FE691E30-DC25-4B33-9375-86E37BBDC00F}"/>
                  </a:ext>
                </a:extLst>
              </p:cNvPr>
              <p:cNvSpPr>
                <a:spLocks noChangeArrowheads="1"/>
              </p:cNvSpPr>
              <p:nvPr/>
            </p:nvSpPr>
            <p:spPr bwMode="auto">
              <a:xfrm>
                <a:off x="576" y="1248"/>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sp>
            <p:nvSpPr>
              <p:cNvPr id="20492" name="Line 14">
                <a:extLst>
                  <a:ext uri="{FF2B5EF4-FFF2-40B4-BE49-F238E27FC236}">
                    <a16:creationId xmlns:a16="http://schemas.microsoft.com/office/drawing/2014/main" id="{F2945A54-0B51-41EB-9BCF-947305D164F8}"/>
                  </a:ext>
                </a:extLst>
              </p:cNvPr>
              <p:cNvSpPr>
                <a:spLocks noChangeShapeType="1"/>
              </p:cNvSpPr>
              <p:nvPr/>
            </p:nvSpPr>
            <p:spPr bwMode="auto">
              <a:xfrm>
                <a:off x="624" y="1392"/>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Oval 15">
                <a:extLst>
                  <a:ext uri="{FF2B5EF4-FFF2-40B4-BE49-F238E27FC236}">
                    <a16:creationId xmlns:a16="http://schemas.microsoft.com/office/drawing/2014/main" id="{98A034FF-66BD-4D78-AEEE-57270E3598F5}"/>
                  </a:ext>
                </a:extLst>
              </p:cNvPr>
              <p:cNvSpPr>
                <a:spLocks noChangeArrowheads="1"/>
              </p:cNvSpPr>
              <p:nvPr/>
            </p:nvSpPr>
            <p:spPr bwMode="auto">
              <a:xfrm>
                <a:off x="576" y="1872"/>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endParaRPr lang="zh-CN" altLang="en-US" b="0">
                  <a:latin typeface="Arial" panose="020B0604020202020204" pitchFamily="34" charset="0"/>
                  <a:ea typeface="宋体" panose="02010600030101010101" pitchFamily="2" charset="-122"/>
                </a:endParaRPr>
              </a:p>
            </p:txBody>
          </p:sp>
        </p:grpSp>
        <p:sp>
          <p:nvSpPr>
            <p:cNvPr id="20488" name="Line 16">
              <a:extLst>
                <a:ext uri="{FF2B5EF4-FFF2-40B4-BE49-F238E27FC236}">
                  <a16:creationId xmlns:a16="http://schemas.microsoft.com/office/drawing/2014/main" id="{1064C2F1-3568-4CB2-844A-E8A3BE5E6455}"/>
                </a:ext>
              </a:extLst>
            </p:cNvPr>
            <p:cNvSpPr>
              <a:spLocks noChangeShapeType="1"/>
            </p:cNvSpPr>
            <p:nvPr/>
          </p:nvSpPr>
          <p:spPr bwMode="auto">
            <a:xfrm>
              <a:off x="2592" y="2352"/>
              <a:ext cx="48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9" name="Line 17">
              <a:extLst>
                <a:ext uri="{FF2B5EF4-FFF2-40B4-BE49-F238E27FC236}">
                  <a16:creationId xmlns:a16="http://schemas.microsoft.com/office/drawing/2014/main" id="{FEAC6822-DA99-44A5-9DB8-FAF29FC994C6}"/>
                </a:ext>
              </a:extLst>
            </p:cNvPr>
            <p:cNvSpPr>
              <a:spLocks noChangeShapeType="1"/>
            </p:cNvSpPr>
            <p:nvPr/>
          </p:nvSpPr>
          <p:spPr bwMode="auto">
            <a:xfrm flipH="1">
              <a:off x="2016" y="2352"/>
              <a:ext cx="528"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0" name="Text Box 18">
              <a:extLst>
                <a:ext uri="{FF2B5EF4-FFF2-40B4-BE49-F238E27FC236}">
                  <a16:creationId xmlns:a16="http://schemas.microsoft.com/office/drawing/2014/main" id="{6510D6E6-A51A-41F8-9EDB-1C16F0216FEF}"/>
                </a:ext>
              </a:extLst>
            </p:cNvPr>
            <p:cNvSpPr txBox="1">
              <a:spLocks noChangeArrowheads="1"/>
            </p:cNvSpPr>
            <p:nvPr/>
          </p:nvSpPr>
          <p:spPr bwMode="auto">
            <a:xfrm>
              <a:off x="2784" y="1920"/>
              <a:ext cx="6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lang="en-US" altLang="zh-CN">
                  <a:solidFill>
                    <a:srgbClr val="CC0000"/>
                  </a:solidFill>
                  <a:latin typeface="Arial" panose="020B0604020202020204" pitchFamily="34" charset="0"/>
                  <a:ea typeface="宋体" panose="02010600030101010101" pitchFamily="2" charset="-122"/>
                </a:rPr>
                <a:t>ROOT</a:t>
              </a:r>
              <a:endParaRPr lang="en-US" altLang="zh-CN" b="0">
                <a:latin typeface="Arial" panose="020B0604020202020204" pitchFamily="34" charset="0"/>
                <a:ea typeface="宋体" panose="02010600030101010101" pitchFamily="2" charset="-122"/>
              </a:endParaRPr>
            </a:p>
          </p:txBody>
        </p:sp>
      </p:grpSp>
    </p:spTree>
  </p:cSld>
  <p:clrMapOvr>
    <a:masterClrMapping/>
  </p:clrMapOvr>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1656</Words>
  <Application>Microsoft Office PowerPoint</Application>
  <PresentationFormat>全屏显示(4:3)</PresentationFormat>
  <Paragraphs>404</Paragraphs>
  <Slides>38</Slides>
  <Notes>38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0" baseType="lpstr">
      <vt:lpstr>cajcd fnta1</vt:lpstr>
      <vt:lpstr>Monotype Sorts</vt:lpstr>
      <vt:lpstr>楷体_GB2312</vt:lpstr>
      <vt:lpstr>宋体</vt:lpstr>
      <vt:lpstr>宋体-方正超大字符集</vt:lpstr>
      <vt:lpstr>Arial</vt:lpstr>
      <vt:lpstr>Symbol</vt:lpstr>
      <vt:lpstr>Times New Roman</vt:lpstr>
      <vt:lpstr>Wingdings</vt:lpstr>
      <vt:lpstr>Double Lines</vt:lpstr>
      <vt:lpstr>Clip</vt:lpstr>
      <vt:lpstr>公式</vt:lpstr>
      <vt:lpstr>PowerPoint 演示文稿</vt:lpstr>
      <vt:lpstr>The Bernoulli family of mathematicians</vt:lpstr>
      <vt:lpstr>PowerPoint 演示文稿</vt:lpstr>
      <vt:lpstr>〖Example 1〗Which graphs are trees?</vt:lpstr>
      <vt:lpstr>PowerPoint 演示文稿</vt:lpstr>
      <vt:lpstr>Rooted tree</vt:lpstr>
      <vt:lpstr>〖Example 2〗Change an unrooted tree into a rooted tree.</vt:lpstr>
      <vt:lpstr>Problem: What if a different root is chosen?</vt:lpstr>
      <vt:lpstr>Problem: What if a different root is chosen?</vt:lpstr>
      <vt:lpstr>Problem: What if a different root is chosen?</vt:lpstr>
      <vt:lpstr>Problem: What if a different root is chosen?</vt:lpstr>
      <vt:lpstr>Terminology for trees</vt:lpstr>
      <vt:lpstr>PowerPoint 演示文稿</vt:lpstr>
      <vt:lpstr>Parent</vt:lpstr>
      <vt:lpstr>PowerPoint 演示文稿</vt:lpstr>
      <vt:lpstr>Ancestors</vt:lpstr>
      <vt:lpstr>PowerPoint 演示文稿</vt:lpstr>
      <vt:lpstr>Internal Vertex</vt:lpstr>
      <vt:lpstr>Subtree</vt:lpstr>
      <vt:lpstr>Trees as Models</vt:lpstr>
      <vt:lpstr>Binary Tree</vt:lpstr>
      <vt:lpstr>Ordered rooted tree </vt:lpstr>
      <vt:lpstr>PowerPoint 演示文稿</vt:lpstr>
      <vt:lpstr>IS these two trees isomorphic?</vt:lpstr>
      <vt:lpstr>PowerPoint 演示文稿</vt:lpstr>
      <vt:lpstr>PowerPoint 演示文稿</vt:lpstr>
      <vt:lpstr>Tree Properties</vt:lpstr>
      <vt:lpstr>Tree Properties</vt:lpstr>
      <vt:lpstr>PowerPoint 演示文稿</vt:lpstr>
      <vt:lpstr>Tree Properties</vt:lpstr>
      <vt:lpstr>Tree Properties</vt:lpstr>
      <vt:lpstr>PowerPoint 演示文稿</vt:lpstr>
      <vt:lpstr>Level</vt:lpstr>
      <vt:lpstr>Balanced</vt:lpstr>
      <vt:lpstr>Tree Properties</vt:lpstr>
      <vt:lpstr>Tree Properties</vt:lpstr>
      <vt:lpstr>Question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2023-06-03T03:07:03Z</dcterms:created>
  <dcterms:modified xsi:type="dcterms:W3CDTF">2023-06-03T03:13:04Z</dcterms:modified>
</cp:coreProperties>
</file>