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36"/>
  </p:notesMasterIdLst>
  <p:handoutMasterIdLst>
    <p:handoutMasterId r:id="rId37"/>
  </p:handoutMasterIdLst>
  <p:sldIdLst>
    <p:sldId id="497" r:id="rId2"/>
    <p:sldId id="474" r:id="rId3"/>
    <p:sldId id="505" r:id="rId4"/>
    <p:sldId id="475" r:id="rId5"/>
    <p:sldId id="476" r:id="rId6"/>
    <p:sldId id="477" r:id="rId7"/>
    <p:sldId id="478" r:id="rId8"/>
    <p:sldId id="479" r:id="rId9"/>
    <p:sldId id="480" r:id="rId10"/>
    <p:sldId id="506" r:id="rId11"/>
    <p:sldId id="482" r:id="rId12"/>
    <p:sldId id="483" r:id="rId13"/>
    <p:sldId id="484" r:id="rId14"/>
    <p:sldId id="485" r:id="rId15"/>
    <p:sldId id="499" r:id="rId16"/>
    <p:sldId id="500" r:id="rId17"/>
    <p:sldId id="503" r:id="rId18"/>
    <p:sldId id="502" r:id="rId19"/>
    <p:sldId id="501" r:id="rId20"/>
    <p:sldId id="504" r:id="rId21"/>
    <p:sldId id="508" r:id="rId22"/>
    <p:sldId id="507" r:id="rId23"/>
    <p:sldId id="511" r:id="rId24"/>
    <p:sldId id="498" r:id="rId25"/>
    <p:sldId id="488" r:id="rId26"/>
    <p:sldId id="489" r:id="rId27"/>
    <p:sldId id="490" r:id="rId28"/>
    <p:sldId id="491" r:id="rId29"/>
    <p:sldId id="510" r:id="rId30"/>
    <p:sldId id="492" r:id="rId31"/>
    <p:sldId id="493" r:id="rId32"/>
    <p:sldId id="494" r:id="rId33"/>
    <p:sldId id="495" r:id="rId34"/>
    <p:sldId id="509" r:id="rId35"/>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楷体_GB2312" pitchFamily="49" charset="-122"/>
        <a:ea typeface="楷体_GB2312" pitchFamily="49" charset="-122"/>
        <a:cs typeface="+mn-cs"/>
      </a:defRPr>
    </a:lvl5pPr>
    <a:lvl6pPr marL="2286000" algn="l" defTabSz="914400" rtl="0" eaLnBrk="1" latinLnBrk="0" hangingPunct="1">
      <a:defRPr sz="2400" b="1" kern="1200">
        <a:solidFill>
          <a:schemeClr val="tx1"/>
        </a:solidFill>
        <a:latin typeface="楷体_GB2312" pitchFamily="49" charset="-122"/>
        <a:ea typeface="楷体_GB2312" pitchFamily="49" charset="-122"/>
        <a:cs typeface="+mn-cs"/>
      </a:defRPr>
    </a:lvl6pPr>
    <a:lvl7pPr marL="2743200" algn="l" defTabSz="914400" rtl="0" eaLnBrk="1" latinLnBrk="0" hangingPunct="1">
      <a:defRPr sz="2400" b="1" kern="1200">
        <a:solidFill>
          <a:schemeClr val="tx1"/>
        </a:solidFill>
        <a:latin typeface="楷体_GB2312" pitchFamily="49" charset="-122"/>
        <a:ea typeface="楷体_GB2312" pitchFamily="49" charset="-122"/>
        <a:cs typeface="+mn-cs"/>
      </a:defRPr>
    </a:lvl7pPr>
    <a:lvl8pPr marL="3200400" algn="l" defTabSz="914400" rtl="0" eaLnBrk="1" latinLnBrk="0" hangingPunct="1">
      <a:defRPr sz="2400" b="1" kern="1200">
        <a:solidFill>
          <a:schemeClr val="tx1"/>
        </a:solidFill>
        <a:latin typeface="楷体_GB2312" pitchFamily="49" charset="-122"/>
        <a:ea typeface="楷体_GB2312" pitchFamily="49" charset="-122"/>
        <a:cs typeface="+mn-cs"/>
      </a:defRPr>
    </a:lvl8pPr>
    <a:lvl9pPr marL="3657600" algn="l" defTabSz="914400" rtl="0" eaLnBrk="1" latinLnBrk="0" hangingPunct="1">
      <a:defRPr sz="2400" b="1" kern="1200">
        <a:solidFill>
          <a:schemeClr val="tx1"/>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FF"/>
    <a:srgbClr val="3333FF"/>
    <a:srgbClr val="9933FF"/>
    <a:srgbClr val="FF66CC"/>
    <a:srgbClr val="FFFF00"/>
    <a:srgbClr val="FFFF99"/>
    <a:srgbClr val="FF66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58" autoAdjust="0"/>
    <p:restoredTop sz="76307" autoAdjust="0"/>
  </p:normalViewPr>
  <p:slideViewPr>
    <p:cSldViewPr>
      <p:cViewPr varScale="1">
        <p:scale>
          <a:sx n="78" d="100"/>
          <a:sy n="78" d="100"/>
        </p:scale>
        <p:origin x="160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36"/>
    </p:cViewPr>
  </p:sorterViewPr>
  <p:notesViewPr>
    <p:cSldViewPr>
      <p:cViewPr varScale="1">
        <p:scale>
          <a:sx n="39" d="100"/>
          <a:sy n="39" d="100"/>
        </p:scale>
        <p:origin x="-922" y="-83"/>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4.wmf"/><Relationship Id="rId5" Type="http://schemas.openxmlformats.org/officeDocument/2006/relationships/image" Target="../media/image18.wmf"/><Relationship Id="rId4"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7DBB5F2-7D90-490B-8540-9A2A208160B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zh-CN" altLang="en-US"/>
          </a:p>
        </p:txBody>
      </p:sp>
      <p:sp>
        <p:nvSpPr>
          <p:cNvPr id="2051" name="Rectangle 3">
            <a:extLst>
              <a:ext uri="{FF2B5EF4-FFF2-40B4-BE49-F238E27FC236}">
                <a16:creationId xmlns:a16="http://schemas.microsoft.com/office/drawing/2014/main" id="{61AB0B48-B05B-4BE6-88AB-CEE3ADD40763}"/>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spcBef>
                <a:spcPct val="0"/>
              </a:spcBef>
              <a:buFontTx/>
              <a:buNone/>
              <a:defRPr sz="1000" b="0" i="1">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442BC92A-B524-45DB-A8B8-C1BCE1236DAF}"/>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9510D9BE-9DF0-493A-BA27-57AE29EE6FD8}"/>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4" name="Rectangle 6">
            <a:extLst>
              <a:ext uri="{FF2B5EF4-FFF2-40B4-BE49-F238E27FC236}">
                <a16:creationId xmlns:a16="http://schemas.microsoft.com/office/drawing/2014/main" id="{E62C96A0-5473-43E1-9693-07D2B7717EA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l">
              <a:spcBef>
                <a:spcPct val="0"/>
              </a:spcBef>
              <a:buFontTx/>
              <a:buNone/>
              <a:defRPr sz="1000" b="0" i="1">
                <a:latin typeface="Arial" charset="0"/>
                <a:ea typeface="宋体" pitchFamily="2" charset="-122"/>
              </a:defRPr>
            </a:lvl1pPr>
          </a:lstStyle>
          <a:p>
            <a:pPr>
              <a:defRPr/>
            </a:pPr>
            <a:endParaRPr lang="en-US" altLang="zh-CN"/>
          </a:p>
        </p:txBody>
      </p:sp>
      <p:sp>
        <p:nvSpPr>
          <p:cNvPr id="2055" name="Rectangle 7">
            <a:extLst>
              <a:ext uri="{FF2B5EF4-FFF2-40B4-BE49-F238E27FC236}">
                <a16:creationId xmlns:a16="http://schemas.microsoft.com/office/drawing/2014/main" id="{562612C0-583C-414D-8410-3D34D2EA7FE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b="0" i="1">
                <a:latin typeface="Arial" panose="020B0604020202020204" pitchFamily="34" charset="0"/>
                <a:ea typeface="宋体" panose="02010600030101010101" pitchFamily="2" charset="-122"/>
              </a:defRPr>
            </a:lvl1pPr>
          </a:lstStyle>
          <a:p>
            <a:pPr>
              <a:defRPr/>
            </a:pPr>
            <a:fld id="{EF541FAE-3EC3-42F8-8668-DB115B4BF60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97AAB094-CC1D-46C1-B81B-8349CC0310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B582159-8937-4D78-BAF5-5688666FFD2E}" type="slidenum">
              <a:rPr lang="zh-CN" altLang="en-US" sz="1000" b="0" smtClean="0">
                <a:latin typeface="Arial" panose="020B0604020202020204" pitchFamily="34" charset="0"/>
                <a:ea typeface="宋体" panose="02010600030101010101" pitchFamily="2" charset="-122"/>
              </a:rPr>
              <a:pPr/>
              <a:t>1</a:t>
            </a:fld>
            <a:endParaRPr lang="en-US" altLang="zh-CN" sz="1000" b="0">
              <a:latin typeface="Arial" panose="020B0604020202020204" pitchFamily="34" charset="0"/>
              <a:ea typeface="宋体" panose="02010600030101010101" pitchFamily="2" charset="-122"/>
            </a:endParaRPr>
          </a:p>
        </p:txBody>
      </p:sp>
      <p:sp>
        <p:nvSpPr>
          <p:cNvPr id="5123" name="Rectangle 2">
            <a:extLst>
              <a:ext uri="{FF2B5EF4-FFF2-40B4-BE49-F238E27FC236}">
                <a16:creationId xmlns:a16="http://schemas.microsoft.com/office/drawing/2014/main" id="{7EC51AA4-8434-4A3A-ABAF-C2AE7A6493CA}"/>
              </a:ext>
            </a:extLst>
          </p:cNvPr>
          <p:cNvSpPr>
            <a:spLocks noGrp="1" noRot="1" noChangeAspect="1" noChangeArrowheads="1" noTextEdit="1"/>
          </p:cNvSpPr>
          <p:nvPr>
            <p:ph type="sldImg"/>
          </p:nvPr>
        </p:nvSpPr>
        <p:spPr>
          <a:xfrm>
            <a:off x="1143000" y="685800"/>
            <a:ext cx="4572000" cy="3429000"/>
          </a:xfrm>
          <a:ln/>
        </p:spPr>
      </p:sp>
      <p:sp>
        <p:nvSpPr>
          <p:cNvPr id="5124" name="Rectangle 3">
            <a:extLst>
              <a:ext uri="{FF2B5EF4-FFF2-40B4-BE49-F238E27FC236}">
                <a16:creationId xmlns:a16="http://schemas.microsoft.com/office/drawing/2014/main" id="{18CF234A-EA8D-45D4-86FD-D449FC716A3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CC8155C-3BE1-4FC0-83C3-DFECF6A534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01B89CB-DA4F-4110-AA31-B80E7D4B81DA}" type="slidenum">
              <a:rPr lang="zh-CN" altLang="en-US" sz="1000" b="0" smtClean="0">
                <a:latin typeface="Arial" panose="020B0604020202020204" pitchFamily="34" charset="0"/>
                <a:ea typeface="宋体" panose="02010600030101010101" pitchFamily="2" charset="-122"/>
              </a:rPr>
              <a:pPr/>
              <a:t>10</a:t>
            </a:fld>
            <a:endParaRPr lang="en-US" altLang="zh-CN" sz="1000" b="0">
              <a:latin typeface="Arial" panose="020B0604020202020204" pitchFamily="34" charset="0"/>
              <a:ea typeface="宋体" panose="02010600030101010101" pitchFamily="2" charset="-122"/>
            </a:endParaRPr>
          </a:p>
        </p:txBody>
      </p:sp>
      <p:sp>
        <p:nvSpPr>
          <p:cNvPr id="23555" name="Rectangle 2">
            <a:extLst>
              <a:ext uri="{FF2B5EF4-FFF2-40B4-BE49-F238E27FC236}">
                <a16:creationId xmlns:a16="http://schemas.microsoft.com/office/drawing/2014/main" id="{6F94646C-E07C-4ECB-9CDD-76E93CDCC010}"/>
              </a:ext>
            </a:extLst>
          </p:cNvPr>
          <p:cNvSpPr>
            <a:spLocks noGrp="1" noRot="1" noChangeAspect="1" noChangeArrowheads="1" noTextEdit="1"/>
          </p:cNvSpPr>
          <p:nvPr>
            <p:ph type="sldImg"/>
          </p:nvPr>
        </p:nvSpPr>
        <p:spPr>
          <a:xfrm>
            <a:off x="1143000" y="685800"/>
            <a:ext cx="4572000" cy="3429000"/>
          </a:xfrm>
          <a:ln/>
        </p:spPr>
      </p:sp>
      <p:sp>
        <p:nvSpPr>
          <p:cNvPr id="23556" name="Rectangle 3">
            <a:extLst>
              <a:ext uri="{FF2B5EF4-FFF2-40B4-BE49-F238E27FC236}">
                <a16:creationId xmlns:a16="http://schemas.microsoft.com/office/drawing/2014/main" id="{61A3A259-DBF1-4545-B4FB-93CEEEE2EC6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20E8F1CB-E997-4A90-82CF-9A4A583506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E481C00-1F1C-40EA-A305-5A05E5E070FE}" type="slidenum">
              <a:rPr lang="zh-CN" altLang="en-US" sz="1000" b="0" smtClean="0">
                <a:latin typeface="Arial" panose="020B0604020202020204" pitchFamily="34" charset="0"/>
                <a:ea typeface="宋体" panose="02010600030101010101" pitchFamily="2" charset="-122"/>
              </a:rPr>
              <a:pPr/>
              <a:t>11</a:t>
            </a:fld>
            <a:endParaRPr lang="en-US" altLang="zh-CN" sz="1000" b="0">
              <a:latin typeface="Arial" panose="020B0604020202020204" pitchFamily="34" charset="0"/>
              <a:ea typeface="宋体" panose="02010600030101010101" pitchFamily="2" charset="-122"/>
            </a:endParaRPr>
          </a:p>
        </p:txBody>
      </p:sp>
      <p:sp>
        <p:nvSpPr>
          <p:cNvPr id="25603" name="Rectangle 2">
            <a:extLst>
              <a:ext uri="{FF2B5EF4-FFF2-40B4-BE49-F238E27FC236}">
                <a16:creationId xmlns:a16="http://schemas.microsoft.com/office/drawing/2014/main" id="{2E25D78F-6915-49DC-AA62-9348815E763C}"/>
              </a:ext>
            </a:extLst>
          </p:cNvPr>
          <p:cNvSpPr>
            <a:spLocks noGrp="1" noRot="1" noChangeAspect="1" noChangeArrowheads="1" noTextEdit="1"/>
          </p:cNvSpPr>
          <p:nvPr>
            <p:ph type="sldImg"/>
          </p:nvPr>
        </p:nvSpPr>
        <p:spPr>
          <a:xfrm>
            <a:off x="1143000" y="685800"/>
            <a:ext cx="4572000" cy="3429000"/>
          </a:xfrm>
          <a:ln/>
        </p:spPr>
      </p:sp>
      <p:sp>
        <p:nvSpPr>
          <p:cNvPr id="25604" name="Rectangle 3">
            <a:extLst>
              <a:ext uri="{FF2B5EF4-FFF2-40B4-BE49-F238E27FC236}">
                <a16:creationId xmlns:a16="http://schemas.microsoft.com/office/drawing/2014/main" id="{D751E53E-85C6-417F-BDCA-D6CF9A81B7C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7322F5D0-B448-42C9-A283-8B3CE50807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81298BF-FDAA-4A26-AD88-FD3FEE4C3506}" type="slidenum">
              <a:rPr lang="zh-CN" altLang="en-US" sz="1000" b="0" smtClean="0">
                <a:latin typeface="Arial" panose="020B0604020202020204" pitchFamily="34" charset="0"/>
                <a:ea typeface="宋体" panose="02010600030101010101" pitchFamily="2" charset="-122"/>
              </a:rPr>
              <a:pPr/>
              <a:t>12</a:t>
            </a:fld>
            <a:endParaRPr lang="en-US" altLang="zh-CN" sz="1000" b="0">
              <a:latin typeface="Arial" panose="020B0604020202020204" pitchFamily="34" charset="0"/>
              <a:ea typeface="宋体" panose="02010600030101010101" pitchFamily="2" charset="-122"/>
            </a:endParaRPr>
          </a:p>
        </p:txBody>
      </p:sp>
      <p:sp>
        <p:nvSpPr>
          <p:cNvPr id="27651" name="Rectangle 2">
            <a:extLst>
              <a:ext uri="{FF2B5EF4-FFF2-40B4-BE49-F238E27FC236}">
                <a16:creationId xmlns:a16="http://schemas.microsoft.com/office/drawing/2014/main" id="{57ADA1B9-28E4-4F45-B4A2-9FCED237920C}"/>
              </a:ext>
            </a:extLst>
          </p:cNvPr>
          <p:cNvSpPr>
            <a:spLocks noGrp="1" noRot="1" noChangeAspect="1" noChangeArrowheads="1" noTextEdit="1"/>
          </p:cNvSpPr>
          <p:nvPr>
            <p:ph type="sldImg"/>
          </p:nvPr>
        </p:nvSpPr>
        <p:spPr>
          <a:xfrm>
            <a:off x="1143000" y="685800"/>
            <a:ext cx="4572000" cy="3429000"/>
          </a:xfrm>
          <a:ln/>
        </p:spPr>
      </p:sp>
      <p:sp>
        <p:nvSpPr>
          <p:cNvPr id="27652" name="Rectangle 3">
            <a:extLst>
              <a:ext uri="{FF2B5EF4-FFF2-40B4-BE49-F238E27FC236}">
                <a16:creationId xmlns:a16="http://schemas.microsoft.com/office/drawing/2014/main" id="{0A3C1DB8-2315-41BD-AA5E-0945852734D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40792D6A-73A2-4A85-BC46-F7007586CE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C15693D-7053-4B9C-AD30-606475217D1D}" type="slidenum">
              <a:rPr lang="zh-CN" altLang="en-US" sz="1000" b="0" smtClean="0">
                <a:latin typeface="Arial" panose="020B0604020202020204" pitchFamily="34" charset="0"/>
                <a:ea typeface="宋体" panose="02010600030101010101" pitchFamily="2" charset="-122"/>
              </a:rPr>
              <a:pPr/>
              <a:t>13</a:t>
            </a:fld>
            <a:endParaRPr lang="en-US" altLang="zh-CN" sz="1000" b="0">
              <a:latin typeface="Arial" panose="020B0604020202020204" pitchFamily="34" charset="0"/>
              <a:ea typeface="宋体" panose="02010600030101010101" pitchFamily="2" charset="-122"/>
            </a:endParaRPr>
          </a:p>
        </p:txBody>
      </p:sp>
      <p:sp>
        <p:nvSpPr>
          <p:cNvPr id="29699" name="Rectangle 2">
            <a:extLst>
              <a:ext uri="{FF2B5EF4-FFF2-40B4-BE49-F238E27FC236}">
                <a16:creationId xmlns:a16="http://schemas.microsoft.com/office/drawing/2014/main" id="{33548EB5-6850-4066-ABAB-7D5A9A728C27}"/>
              </a:ext>
            </a:extLst>
          </p:cNvPr>
          <p:cNvSpPr>
            <a:spLocks noGrp="1" noRot="1" noChangeAspect="1" noChangeArrowheads="1" noTextEdit="1"/>
          </p:cNvSpPr>
          <p:nvPr>
            <p:ph type="sldImg"/>
          </p:nvPr>
        </p:nvSpPr>
        <p:spPr>
          <a:xfrm>
            <a:off x="1143000" y="685800"/>
            <a:ext cx="4572000" cy="3429000"/>
          </a:xfrm>
          <a:ln/>
        </p:spPr>
      </p:sp>
      <p:sp>
        <p:nvSpPr>
          <p:cNvPr id="29700" name="Rectangle 3">
            <a:extLst>
              <a:ext uri="{FF2B5EF4-FFF2-40B4-BE49-F238E27FC236}">
                <a16:creationId xmlns:a16="http://schemas.microsoft.com/office/drawing/2014/main" id="{6DDF310E-26D0-4057-AEB4-307959489A6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07A7EB94-A1F3-4DEA-9A96-7BA45E4227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2FB4D53-13BD-40DF-B244-5D6661F7843A}" type="slidenum">
              <a:rPr lang="zh-CN" altLang="en-US" sz="1000" b="0" smtClean="0">
                <a:latin typeface="Arial" panose="020B0604020202020204" pitchFamily="34" charset="0"/>
                <a:ea typeface="宋体" panose="02010600030101010101" pitchFamily="2" charset="-122"/>
              </a:rPr>
              <a:pPr/>
              <a:t>14</a:t>
            </a:fld>
            <a:endParaRPr lang="en-US" altLang="zh-CN" sz="1000" b="0">
              <a:latin typeface="Arial" panose="020B0604020202020204" pitchFamily="34" charset="0"/>
              <a:ea typeface="宋体" panose="02010600030101010101" pitchFamily="2" charset="-122"/>
            </a:endParaRPr>
          </a:p>
        </p:txBody>
      </p:sp>
      <p:sp>
        <p:nvSpPr>
          <p:cNvPr id="31747" name="Rectangle 2">
            <a:extLst>
              <a:ext uri="{FF2B5EF4-FFF2-40B4-BE49-F238E27FC236}">
                <a16:creationId xmlns:a16="http://schemas.microsoft.com/office/drawing/2014/main" id="{7882D0F6-948B-4A73-AE4F-302027A28989}"/>
              </a:ext>
            </a:extLst>
          </p:cNvPr>
          <p:cNvSpPr>
            <a:spLocks noGrp="1" noRot="1" noChangeAspect="1" noChangeArrowheads="1" noTextEdit="1"/>
          </p:cNvSpPr>
          <p:nvPr>
            <p:ph type="sldImg"/>
          </p:nvPr>
        </p:nvSpPr>
        <p:spPr>
          <a:xfrm>
            <a:off x="1143000" y="685800"/>
            <a:ext cx="4572000" cy="3429000"/>
          </a:xfrm>
          <a:ln/>
        </p:spPr>
      </p:sp>
      <p:sp>
        <p:nvSpPr>
          <p:cNvPr id="31748" name="Rectangle 3">
            <a:extLst>
              <a:ext uri="{FF2B5EF4-FFF2-40B4-BE49-F238E27FC236}">
                <a16:creationId xmlns:a16="http://schemas.microsoft.com/office/drawing/2014/main" id="{D1C3B392-E399-41EB-927F-F339950B0934}"/>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55F79F3A-487E-4EC6-89BB-84CC5F53F7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92975BA-3E4C-4E5C-A7E0-3BB41117F556}" type="slidenum">
              <a:rPr lang="zh-CN" altLang="en-US" sz="1000" b="0" smtClean="0">
                <a:latin typeface="Arial" panose="020B0604020202020204" pitchFamily="34" charset="0"/>
                <a:ea typeface="宋体" panose="02010600030101010101" pitchFamily="2" charset="-122"/>
              </a:rPr>
              <a:pPr/>
              <a:t>15</a:t>
            </a:fld>
            <a:endParaRPr lang="en-US" altLang="zh-CN" sz="1000" b="0">
              <a:latin typeface="Arial" panose="020B0604020202020204" pitchFamily="34" charset="0"/>
              <a:ea typeface="宋体" panose="02010600030101010101" pitchFamily="2" charset="-122"/>
            </a:endParaRPr>
          </a:p>
        </p:txBody>
      </p:sp>
      <p:sp>
        <p:nvSpPr>
          <p:cNvPr id="33795" name="Rectangle 2">
            <a:extLst>
              <a:ext uri="{FF2B5EF4-FFF2-40B4-BE49-F238E27FC236}">
                <a16:creationId xmlns:a16="http://schemas.microsoft.com/office/drawing/2014/main" id="{34D384B6-B5E2-43D0-BA83-3C30CB6C7847}"/>
              </a:ext>
            </a:extLst>
          </p:cNvPr>
          <p:cNvSpPr>
            <a:spLocks noGrp="1" noRot="1" noChangeAspect="1" noChangeArrowheads="1" noTextEdit="1"/>
          </p:cNvSpPr>
          <p:nvPr>
            <p:ph type="sldImg"/>
          </p:nvPr>
        </p:nvSpPr>
        <p:spPr>
          <a:xfrm>
            <a:off x="1143000" y="685800"/>
            <a:ext cx="4572000" cy="3429000"/>
          </a:xfrm>
          <a:ln/>
        </p:spPr>
      </p:sp>
      <p:sp>
        <p:nvSpPr>
          <p:cNvPr id="33796" name="Rectangle 3">
            <a:extLst>
              <a:ext uri="{FF2B5EF4-FFF2-40B4-BE49-F238E27FC236}">
                <a16:creationId xmlns:a16="http://schemas.microsoft.com/office/drawing/2014/main" id="{4D8C2484-152B-4534-92B0-2A1B0845BE0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0C0E4500-A271-42F7-9F7C-77267BF8F6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C32ED62-426D-4870-9D86-85EBCD2F6F62}" type="slidenum">
              <a:rPr lang="zh-CN" altLang="en-US" sz="1000" b="0" smtClean="0">
                <a:latin typeface="Arial" panose="020B0604020202020204" pitchFamily="34" charset="0"/>
                <a:ea typeface="宋体" panose="02010600030101010101" pitchFamily="2" charset="-122"/>
              </a:rPr>
              <a:pPr/>
              <a:t>16</a:t>
            </a:fld>
            <a:endParaRPr lang="en-US" altLang="zh-CN" sz="1000" b="0">
              <a:latin typeface="Arial" panose="020B0604020202020204" pitchFamily="34" charset="0"/>
              <a:ea typeface="宋体" panose="02010600030101010101" pitchFamily="2" charset="-122"/>
            </a:endParaRPr>
          </a:p>
        </p:txBody>
      </p:sp>
      <p:sp>
        <p:nvSpPr>
          <p:cNvPr id="35843" name="Rectangle 2">
            <a:extLst>
              <a:ext uri="{FF2B5EF4-FFF2-40B4-BE49-F238E27FC236}">
                <a16:creationId xmlns:a16="http://schemas.microsoft.com/office/drawing/2014/main" id="{289019FF-4809-46C1-8B6E-63D678434BF9}"/>
              </a:ext>
            </a:extLst>
          </p:cNvPr>
          <p:cNvSpPr>
            <a:spLocks noGrp="1" noRot="1" noChangeAspect="1" noChangeArrowheads="1" noTextEdit="1"/>
          </p:cNvSpPr>
          <p:nvPr>
            <p:ph type="sldImg"/>
          </p:nvPr>
        </p:nvSpPr>
        <p:spPr>
          <a:xfrm>
            <a:off x="1143000" y="685800"/>
            <a:ext cx="4572000" cy="3429000"/>
          </a:xfrm>
          <a:ln/>
        </p:spPr>
      </p:sp>
      <p:sp>
        <p:nvSpPr>
          <p:cNvPr id="35844" name="Rectangle 3">
            <a:extLst>
              <a:ext uri="{FF2B5EF4-FFF2-40B4-BE49-F238E27FC236}">
                <a16:creationId xmlns:a16="http://schemas.microsoft.com/office/drawing/2014/main" id="{C822CF55-4EAA-46BA-9B63-36112244E8A9}"/>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CAC18B9-B305-4C3B-B463-A213B32753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BF02883-A6B0-4656-A9B7-F49B6E6915C9}" type="slidenum">
              <a:rPr lang="zh-CN" altLang="en-US" sz="1000" b="0" smtClean="0">
                <a:latin typeface="Arial" panose="020B0604020202020204" pitchFamily="34" charset="0"/>
                <a:ea typeface="宋体" panose="02010600030101010101" pitchFamily="2" charset="-122"/>
              </a:rPr>
              <a:pPr/>
              <a:t>17</a:t>
            </a:fld>
            <a:endParaRPr lang="en-US" altLang="zh-CN" sz="1000" b="0">
              <a:latin typeface="Arial" panose="020B0604020202020204" pitchFamily="34" charset="0"/>
              <a:ea typeface="宋体" panose="02010600030101010101" pitchFamily="2" charset="-122"/>
            </a:endParaRPr>
          </a:p>
        </p:txBody>
      </p:sp>
      <p:sp>
        <p:nvSpPr>
          <p:cNvPr id="37891" name="Rectangle 2">
            <a:extLst>
              <a:ext uri="{FF2B5EF4-FFF2-40B4-BE49-F238E27FC236}">
                <a16:creationId xmlns:a16="http://schemas.microsoft.com/office/drawing/2014/main" id="{2C2A413B-2780-4127-9516-82A6D8113729}"/>
              </a:ext>
            </a:extLst>
          </p:cNvPr>
          <p:cNvSpPr>
            <a:spLocks noGrp="1" noRot="1" noChangeAspect="1" noChangeArrowheads="1" noTextEdit="1"/>
          </p:cNvSpPr>
          <p:nvPr>
            <p:ph type="sldImg"/>
          </p:nvPr>
        </p:nvSpPr>
        <p:spPr>
          <a:xfrm>
            <a:off x="1143000" y="685800"/>
            <a:ext cx="4572000" cy="3429000"/>
          </a:xfrm>
          <a:ln/>
        </p:spPr>
      </p:sp>
      <p:sp>
        <p:nvSpPr>
          <p:cNvPr id="37892" name="Rectangle 3">
            <a:extLst>
              <a:ext uri="{FF2B5EF4-FFF2-40B4-BE49-F238E27FC236}">
                <a16:creationId xmlns:a16="http://schemas.microsoft.com/office/drawing/2014/main" id="{069733E0-7668-443D-A288-97D73431DBF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F6E17B82-2DEF-4521-A7DE-643DA3A111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30E5D00-8FDB-4C20-9931-8C27B97C38FF}" type="slidenum">
              <a:rPr lang="zh-CN" altLang="en-US" sz="1000" b="0" smtClean="0">
                <a:latin typeface="Arial" panose="020B0604020202020204" pitchFamily="34" charset="0"/>
                <a:ea typeface="宋体" panose="02010600030101010101" pitchFamily="2" charset="-122"/>
              </a:rPr>
              <a:pPr/>
              <a:t>18</a:t>
            </a:fld>
            <a:endParaRPr lang="en-US" altLang="zh-CN" sz="1000" b="0">
              <a:latin typeface="Arial" panose="020B0604020202020204" pitchFamily="34" charset="0"/>
              <a:ea typeface="宋体" panose="02010600030101010101" pitchFamily="2" charset="-122"/>
            </a:endParaRPr>
          </a:p>
        </p:txBody>
      </p:sp>
      <p:sp>
        <p:nvSpPr>
          <p:cNvPr id="39939" name="Rectangle 2">
            <a:extLst>
              <a:ext uri="{FF2B5EF4-FFF2-40B4-BE49-F238E27FC236}">
                <a16:creationId xmlns:a16="http://schemas.microsoft.com/office/drawing/2014/main" id="{AEFB8C69-6A3D-477C-AB2D-46E2DCCAF4D8}"/>
              </a:ext>
            </a:extLst>
          </p:cNvPr>
          <p:cNvSpPr>
            <a:spLocks noGrp="1" noRot="1" noChangeAspect="1" noChangeArrowheads="1" noTextEdit="1"/>
          </p:cNvSpPr>
          <p:nvPr>
            <p:ph type="sldImg"/>
          </p:nvPr>
        </p:nvSpPr>
        <p:spPr>
          <a:xfrm>
            <a:off x="1143000" y="685800"/>
            <a:ext cx="4572000" cy="3429000"/>
          </a:xfrm>
          <a:ln/>
        </p:spPr>
      </p:sp>
      <p:sp>
        <p:nvSpPr>
          <p:cNvPr id="39940" name="Rectangle 3">
            <a:extLst>
              <a:ext uri="{FF2B5EF4-FFF2-40B4-BE49-F238E27FC236}">
                <a16:creationId xmlns:a16="http://schemas.microsoft.com/office/drawing/2014/main" id="{F5D74038-51BD-459A-9D51-1C8D57BA0F5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BD87A91C-1117-478E-B410-3D91C2E2C0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D61CAEB-4E3A-4FAC-9FC1-BCE747939FC3}" type="slidenum">
              <a:rPr lang="zh-CN" altLang="en-US" sz="1000" b="0" smtClean="0">
                <a:latin typeface="Arial" panose="020B0604020202020204" pitchFamily="34" charset="0"/>
                <a:ea typeface="宋体" panose="02010600030101010101" pitchFamily="2" charset="-122"/>
              </a:rPr>
              <a:pPr/>
              <a:t>19</a:t>
            </a:fld>
            <a:endParaRPr lang="en-US" altLang="zh-CN" sz="1000" b="0">
              <a:latin typeface="Arial" panose="020B0604020202020204" pitchFamily="34" charset="0"/>
              <a:ea typeface="宋体" panose="02010600030101010101" pitchFamily="2" charset="-122"/>
            </a:endParaRPr>
          </a:p>
        </p:txBody>
      </p:sp>
      <p:sp>
        <p:nvSpPr>
          <p:cNvPr id="41987" name="Rectangle 2">
            <a:extLst>
              <a:ext uri="{FF2B5EF4-FFF2-40B4-BE49-F238E27FC236}">
                <a16:creationId xmlns:a16="http://schemas.microsoft.com/office/drawing/2014/main" id="{EEB82B84-3D1E-4E37-AD3D-A05D99E39995}"/>
              </a:ext>
            </a:extLst>
          </p:cNvPr>
          <p:cNvSpPr>
            <a:spLocks noGrp="1" noRot="1" noChangeAspect="1" noChangeArrowheads="1" noTextEdit="1"/>
          </p:cNvSpPr>
          <p:nvPr>
            <p:ph type="sldImg"/>
          </p:nvPr>
        </p:nvSpPr>
        <p:spPr>
          <a:xfrm>
            <a:off x="1143000" y="685800"/>
            <a:ext cx="4572000" cy="3429000"/>
          </a:xfrm>
          <a:ln/>
        </p:spPr>
      </p:sp>
      <p:sp>
        <p:nvSpPr>
          <p:cNvPr id="41988" name="Rectangle 3">
            <a:extLst>
              <a:ext uri="{FF2B5EF4-FFF2-40B4-BE49-F238E27FC236}">
                <a16:creationId xmlns:a16="http://schemas.microsoft.com/office/drawing/2014/main" id="{07B88474-1A10-43D1-AF46-57AAD154144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52F06FC-7599-42D1-B629-EDD0C4B0E0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B517574-D4F8-4EEC-B3CB-5B78690E05EF}" type="slidenum">
              <a:rPr lang="zh-CN" altLang="en-US" sz="1000" b="0" smtClean="0">
                <a:latin typeface="Arial" panose="020B0604020202020204" pitchFamily="34" charset="0"/>
                <a:ea typeface="宋体" panose="02010600030101010101" pitchFamily="2" charset="-122"/>
              </a:rPr>
              <a:pPr/>
              <a:t>2</a:t>
            </a:fld>
            <a:endParaRPr lang="en-US" altLang="zh-CN" sz="1000" b="0">
              <a:latin typeface="Arial" panose="020B0604020202020204" pitchFamily="34" charset="0"/>
              <a:ea typeface="宋体" panose="02010600030101010101" pitchFamily="2" charset="-122"/>
            </a:endParaRPr>
          </a:p>
        </p:txBody>
      </p:sp>
      <p:sp>
        <p:nvSpPr>
          <p:cNvPr id="7171" name="Rectangle 2">
            <a:extLst>
              <a:ext uri="{FF2B5EF4-FFF2-40B4-BE49-F238E27FC236}">
                <a16:creationId xmlns:a16="http://schemas.microsoft.com/office/drawing/2014/main" id="{30EC804B-486C-4F54-AB43-2B1FAEC7CFD4}"/>
              </a:ext>
            </a:extLst>
          </p:cNvPr>
          <p:cNvSpPr>
            <a:spLocks noGrp="1" noRot="1" noChangeAspect="1" noChangeArrowheads="1" noTextEdit="1"/>
          </p:cNvSpPr>
          <p:nvPr>
            <p:ph type="sldImg"/>
          </p:nvPr>
        </p:nvSpPr>
        <p:spPr>
          <a:xfrm>
            <a:off x="1143000" y="685800"/>
            <a:ext cx="4572000" cy="3429000"/>
          </a:xfrm>
          <a:ln/>
        </p:spPr>
      </p:sp>
      <p:sp>
        <p:nvSpPr>
          <p:cNvPr id="7172" name="Rectangle 3">
            <a:extLst>
              <a:ext uri="{FF2B5EF4-FFF2-40B4-BE49-F238E27FC236}">
                <a16:creationId xmlns:a16="http://schemas.microsoft.com/office/drawing/2014/main" id="{BD691F03-EBA4-4BC7-9097-7FE863D3E9E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36BCFD5F-7DB1-448D-9280-9371DCDC1B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F718F39C-151A-4EAE-9AF8-B5D79211B8A1}" type="slidenum">
              <a:rPr lang="zh-CN" altLang="en-US" sz="1000" b="0" smtClean="0">
                <a:latin typeface="Arial" panose="020B0604020202020204" pitchFamily="34" charset="0"/>
                <a:ea typeface="宋体" panose="02010600030101010101" pitchFamily="2" charset="-122"/>
              </a:rPr>
              <a:pPr/>
              <a:t>20</a:t>
            </a:fld>
            <a:endParaRPr lang="en-US" altLang="zh-CN" sz="1000" b="0">
              <a:latin typeface="Arial" panose="020B0604020202020204" pitchFamily="34" charset="0"/>
              <a:ea typeface="宋体" panose="02010600030101010101" pitchFamily="2" charset="-122"/>
            </a:endParaRPr>
          </a:p>
        </p:txBody>
      </p:sp>
      <p:sp>
        <p:nvSpPr>
          <p:cNvPr id="44035" name="Rectangle 2">
            <a:extLst>
              <a:ext uri="{FF2B5EF4-FFF2-40B4-BE49-F238E27FC236}">
                <a16:creationId xmlns:a16="http://schemas.microsoft.com/office/drawing/2014/main" id="{3BCBF762-1104-46D1-BBB6-E62DCD0C005B}"/>
              </a:ext>
            </a:extLst>
          </p:cNvPr>
          <p:cNvSpPr>
            <a:spLocks noGrp="1" noRot="1" noChangeAspect="1" noChangeArrowheads="1" noTextEdit="1"/>
          </p:cNvSpPr>
          <p:nvPr>
            <p:ph type="sldImg"/>
          </p:nvPr>
        </p:nvSpPr>
        <p:spPr>
          <a:xfrm>
            <a:off x="1143000" y="685800"/>
            <a:ext cx="4572000" cy="3429000"/>
          </a:xfrm>
          <a:ln/>
        </p:spPr>
      </p:sp>
      <p:sp>
        <p:nvSpPr>
          <p:cNvPr id="44036" name="Rectangle 3">
            <a:extLst>
              <a:ext uri="{FF2B5EF4-FFF2-40B4-BE49-F238E27FC236}">
                <a16:creationId xmlns:a16="http://schemas.microsoft.com/office/drawing/2014/main" id="{041DC886-7901-4ECA-A520-264BFB27EED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1F6A9B8A-5842-4719-8D1A-0AEBCD2EB7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460E6DF-076B-4F42-99BE-845A88E9A290}" type="slidenum">
              <a:rPr lang="zh-CN" altLang="en-US" sz="1000" b="0" smtClean="0">
                <a:latin typeface="Arial" panose="020B0604020202020204" pitchFamily="34" charset="0"/>
                <a:ea typeface="宋体" panose="02010600030101010101" pitchFamily="2" charset="-122"/>
              </a:rPr>
              <a:pPr/>
              <a:t>21</a:t>
            </a:fld>
            <a:endParaRPr lang="en-US" altLang="zh-CN" sz="1000" b="0">
              <a:latin typeface="Arial" panose="020B0604020202020204" pitchFamily="34" charset="0"/>
              <a:ea typeface="宋体" panose="02010600030101010101" pitchFamily="2" charset="-122"/>
            </a:endParaRPr>
          </a:p>
        </p:txBody>
      </p:sp>
      <p:sp>
        <p:nvSpPr>
          <p:cNvPr id="46083" name="Rectangle 2">
            <a:extLst>
              <a:ext uri="{FF2B5EF4-FFF2-40B4-BE49-F238E27FC236}">
                <a16:creationId xmlns:a16="http://schemas.microsoft.com/office/drawing/2014/main" id="{4BFA0E75-6254-4ACE-8EFA-4CBBCAD58C73}"/>
              </a:ext>
            </a:extLst>
          </p:cNvPr>
          <p:cNvSpPr>
            <a:spLocks noGrp="1" noRot="1" noChangeAspect="1" noChangeArrowheads="1" noTextEdit="1"/>
          </p:cNvSpPr>
          <p:nvPr>
            <p:ph type="sldImg"/>
          </p:nvPr>
        </p:nvSpPr>
        <p:spPr>
          <a:xfrm>
            <a:off x="1143000" y="685800"/>
            <a:ext cx="4572000" cy="3429000"/>
          </a:xfrm>
          <a:ln/>
        </p:spPr>
      </p:sp>
      <p:sp>
        <p:nvSpPr>
          <p:cNvPr id="46084" name="Rectangle 3">
            <a:extLst>
              <a:ext uri="{FF2B5EF4-FFF2-40B4-BE49-F238E27FC236}">
                <a16:creationId xmlns:a16="http://schemas.microsoft.com/office/drawing/2014/main" id="{3002798D-1E38-49BC-BBEB-C457663AFB4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2CB96E52-F73B-4253-819C-4FF2335AD4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95235A9-ECB3-45C3-982E-0A26E7B376A5}" type="slidenum">
              <a:rPr lang="zh-CN" altLang="en-US" sz="1000" b="0" smtClean="0">
                <a:latin typeface="Arial" panose="020B0604020202020204" pitchFamily="34" charset="0"/>
                <a:ea typeface="宋体" panose="02010600030101010101" pitchFamily="2" charset="-122"/>
              </a:rPr>
              <a:pPr/>
              <a:t>22</a:t>
            </a:fld>
            <a:endParaRPr lang="en-US" altLang="zh-CN" sz="1000" b="0">
              <a:latin typeface="Arial" panose="020B0604020202020204" pitchFamily="34" charset="0"/>
              <a:ea typeface="宋体" panose="02010600030101010101" pitchFamily="2" charset="-122"/>
            </a:endParaRPr>
          </a:p>
        </p:txBody>
      </p:sp>
      <p:sp>
        <p:nvSpPr>
          <p:cNvPr id="48131" name="Rectangle 2">
            <a:extLst>
              <a:ext uri="{FF2B5EF4-FFF2-40B4-BE49-F238E27FC236}">
                <a16:creationId xmlns:a16="http://schemas.microsoft.com/office/drawing/2014/main" id="{031A9195-4532-45CF-A08D-C14B3FDD6BB4}"/>
              </a:ext>
            </a:extLst>
          </p:cNvPr>
          <p:cNvSpPr>
            <a:spLocks noGrp="1" noRot="1" noChangeAspect="1" noChangeArrowheads="1" noTextEdit="1"/>
          </p:cNvSpPr>
          <p:nvPr>
            <p:ph type="sldImg"/>
          </p:nvPr>
        </p:nvSpPr>
        <p:spPr>
          <a:xfrm>
            <a:off x="1143000" y="685800"/>
            <a:ext cx="4572000" cy="3429000"/>
          </a:xfrm>
          <a:ln/>
        </p:spPr>
      </p:sp>
      <p:sp>
        <p:nvSpPr>
          <p:cNvPr id="48132" name="Rectangle 3">
            <a:extLst>
              <a:ext uri="{FF2B5EF4-FFF2-40B4-BE49-F238E27FC236}">
                <a16:creationId xmlns:a16="http://schemas.microsoft.com/office/drawing/2014/main" id="{B21C9096-89F8-43C1-9059-94BA5A8E8BC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5F65A3E-9787-4381-9A77-BD1CD8F4D2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686E8D3-9A0A-482D-9DBC-32422051B14B}" type="slidenum">
              <a:rPr lang="zh-CN" altLang="en-US" sz="1000" b="0" smtClean="0">
                <a:latin typeface="Arial" panose="020B0604020202020204" pitchFamily="34" charset="0"/>
                <a:ea typeface="宋体" panose="02010600030101010101" pitchFamily="2" charset="-122"/>
              </a:rPr>
              <a:pPr/>
              <a:t>23</a:t>
            </a:fld>
            <a:endParaRPr lang="en-US" altLang="zh-CN" sz="1000" b="0">
              <a:latin typeface="Arial" panose="020B0604020202020204" pitchFamily="34" charset="0"/>
              <a:ea typeface="宋体" panose="02010600030101010101" pitchFamily="2" charset="-122"/>
            </a:endParaRPr>
          </a:p>
        </p:txBody>
      </p:sp>
      <p:sp>
        <p:nvSpPr>
          <p:cNvPr id="50179" name="Rectangle 2">
            <a:extLst>
              <a:ext uri="{FF2B5EF4-FFF2-40B4-BE49-F238E27FC236}">
                <a16:creationId xmlns:a16="http://schemas.microsoft.com/office/drawing/2014/main" id="{9676BA93-1B54-4E69-B491-F93DB791904C}"/>
              </a:ext>
            </a:extLst>
          </p:cNvPr>
          <p:cNvSpPr>
            <a:spLocks noGrp="1" noRot="1" noChangeAspect="1" noChangeArrowheads="1" noTextEdit="1"/>
          </p:cNvSpPr>
          <p:nvPr>
            <p:ph type="sldImg"/>
          </p:nvPr>
        </p:nvSpPr>
        <p:spPr>
          <a:xfrm>
            <a:off x="1143000" y="685800"/>
            <a:ext cx="4572000" cy="3429000"/>
          </a:xfrm>
          <a:ln/>
        </p:spPr>
      </p:sp>
      <p:sp>
        <p:nvSpPr>
          <p:cNvPr id="50180" name="Rectangle 3">
            <a:extLst>
              <a:ext uri="{FF2B5EF4-FFF2-40B4-BE49-F238E27FC236}">
                <a16:creationId xmlns:a16="http://schemas.microsoft.com/office/drawing/2014/main" id="{0D478AF2-D54D-4327-A686-AF455323300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99080CA6-BB9B-476F-83E2-4E3A79F315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9DD44F3-C70D-43E0-880A-49DDD12903C0}" type="slidenum">
              <a:rPr lang="zh-CN" altLang="en-US" sz="1000" b="0" smtClean="0">
                <a:latin typeface="Arial" panose="020B0604020202020204" pitchFamily="34" charset="0"/>
                <a:ea typeface="宋体" panose="02010600030101010101" pitchFamily="2" charset="-122"/>
              </a:rPr>
              <a:pPr/>
              <a:t>24</a:t>
            </a:fld>
            <a:endParaRPr lang="en-US" altLang="zh-CN" sz="1000" b="0">
              <a:latin typeface="Arial" panose="020B0604020202020204" pitchFamily="34" charset="0"/>
              <a:ea typeface="宋体" panose="02010600030101010101" pitchFamily="2" charset="-122"/>
            </a:endParaRPr>
          </a:p>
        </p:txBody>
      </p:sp>
      <p:sp>
        <p:nvSpPr>
          <p:cNvPr id="52227" name="Rectangle 2">
            <a:extLst>
              <a:ext uri="{FF2B5EF4-FFF2-40B4-BE49-F238E27FC236}">
                <a16:creationId xmlns:a16="http://schemas.microsoft.com/office/drawing/2014/main" id="{227C164F-97AD-4CF5-B4BB-6A08364D6939}"/>
              </a:ext>
            </a:extLst>
          </p:cNvPr>
          <p:cNvSpPr>
            <a:spLocks noGrp="1" noRot="1" noChangeAspect="1" noChangeArrowheads="1" noTextEdit="1"/>
          </p:cNvSpPr>
          <p:nvPr>
            <p:ph type="sldImg"/>
          </p:nvPr>
        </p:nvSpPr>
        <p:spPr>
          <a:xfrm>
            <a:off x="1143000" y="685800"/>
            <a:ext cx="4572000" cy="3429000"/>
          </a:xfrm>
          <a:ln/>
        </p:spPr>
      </p:sp>
      <p:sp>
        <p:nvSpPr>
          <p:cNvPr id="52228" name="Rectangle 3">
            <a:extLst>
              <a:ext uri="{FF2B5EF4-FFF2-40B4-BE49-F238E27FC236}">
                <a16:creationId xmlns:a16="http://schemas.microsoft.com/office/drawing/2014/main" id="{E797D874-90B4-48D7-9D75-CB855DF3E99D}"/>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1A8245F8-18BD-401D-BCBC-69C7CE3F4E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57B7E3C-FD01-400F-894F-4C42B6D65FEA}" type="slidenum">
              <a:rPr lang="zh-CN" altLang="en-US" sz="1000" b="0" smtClean="0">
                <a:latin typeface="Arial" panose="020B0604020202020204" pitchFamily="34" charset="0"/>
                <a:ea typeface="宋体" panose="02010600030101010101" pitchFamily="2" charset="-122"/>
              </a:rPr>
              <a:pPr/>
              <a:t>25</a:t>
            </a:fld>
            <a:endParaRPr lang="en-US" altLang="zh-CN" sz="1000" b="0">
              <a:latin typeface="Arial" panose="020B0604020202020204" pitchFamily="34" charset="0"/>
              <a:ea typeface="宋体" panose="02010600030101010101" pitchFamily="2" charset="-122"/>
            </a:endParaRPr>
          </a:p>
        </p:txBody>
      </p:sp>
      <p:sp>
        <p:nvSpPr>
          <p:cNvPr id="54275" name="Rectangle 2">
            <a:extLst>
              <a:ext uri="{FF2B5EF4-FFF2-40B4-BE49-F238E27FC236}">
                <a16:creationId xmlns:a16="http://schemas.microsoft.com/office/drawing/2014/main" id="{F0B280FD-C481-4C91-84FB-2F0BB83B03EF}"/>
              </a:ext>
            </a:extLst>
          </p:cNvPr>
          <p:cNvSpPr>
            <a:spLocks noGrp="1" noRot="1" noChangeAspect="1" noChangeArrowheads="1" noTextEdit="1"/>
          </p:cNvSpPr>
          <p:nvPr>
            <p:ph type="sldImg"/>
          </p:nvPr>
        </p:nvSpPr>
        <p:spPr>
          <a:xfrm>
            <a:off x="1143000" y="685800"/>
            <a:ext cx="4572000" cy="3429000"/>
          </a:xfrm>
          <a:ln/>
        </p:spPr>
      </p:sp>
      <p:sp>
        <p:nvSpPr>
          <p:cNvPr id="54276" name="Rectangle 3">
            <a:extLst>
              <a:ext uri="{FF2B5EF4-FFF2-40B4-BE49-F238E27FC236}">
                <a16:creationId xmlns:a16="http://schemas.microsoft.com/office/drawing/2014/main" id="{CCB3C745-3970-429B-9BEA-B2C8C6CAE57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6865243-55B8-48A0-BEBF-FA758DF497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7286FED-9CC0-4CA5-A551-DAE324F9E1CC}" type="slidenum">
              <a:rPr lang="zh-CN" altLang="en-US" sz="1000" b="0" smtClean="0">
                <a:latin typeface="Arial" panose="020B0604020202020204" pitchFamily="34" charset="0"/>
                <a:ea typeface="宋体" panose="02010600030101010101" pitchFamily="2" charset="-122"/>
              </a:rPr>
              <a:pPr/>
              <a:t>26</a:t>
            </a:fld>
            <a:endParaRPr lang="en-US" altLang="zh-CN" sz="1000" b="0">
              <a:latin typeface="Arial" panose="020B0604020202020204" pitchFamily="34" charset="0"/>
              <a:ea typeface="宋体" panose="02010600030101010101" pitchFamily="2" charset="-122"/>
            </a:endParaRPr>
          </a:p>
        </p:txBody>
      </p:sp>
      <p:sp>
        <p:nvSpPr>
          <p:cNvPr id="56323" name="Rectangle 2">
            <a:extLst>
              <a:ext uri="{FF2B5EF4-FFF2-40B4-BE49-F238E27FC236}">
                <a16:creationId xmlns:a16="http://schemas.microsoft.com/office/drawing/2014/main" id="{5052D614-F0E1-4CFA-A41C-A73BF6CE3C02}"/>
              </a:ext>
            </a:extLst>
          </p:cNvPr>
          <p:cNvSpPr>
            <a:spLocks noGrp="1" noRot="1" noChangeAspect="1" noChangeArrowheads="1" noTextEdit="1"/>
          </p:cNvSpPr>
          <p:nvPr>
            <p:ph type="sldImg"/>
          </p:nvPr>
        </p:nvSpPr>
        <p:spPr>
          <a:xfrm>
            <a:off x="1143000" y="685800"/>
            <a:ext cx="4572000" cy="3429000"/>
          </a:xfrm>
          <a:ln/>
        </p:spPr>
      </p:sp>
      <p:sp>
        <p:nvSpPr>
          <p:cNvPr id="56324" name="Rectangle 3">
            <a:extLst>
              <a:ext uri="{FF2B5EF4-FFF2-40B4-BE49-F238E27FC236}">
                <a16:creationId xmlns:a16="http://schemas.microsoft.com/office/drawing/2014/main" id="{D3F7C12D-32F3-4FC9-A7D0-5433FA6EBD9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09642F8-2F01-42FF-B6E2-D6935ABCFD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BB97AB5-7037-43E1-BD8E-339DD698EC75}" type="slidenum">
              <a:rPr lang="zh-CN" altLang="en-US" sz="1000" b="0" smtClean="0">
                <a:latin typeface="Arial" panose="020B0604020202020204" pitchFamily="34" charset="0"/>
                <a:ea typeface="宋体" panose="02010600030101010101" pitchFamily="2" charset="-122"/>
              </a:rPr>
              <a:pPr/>
              <a:t>27</a:t>
            </a:fld>
            <a:endParaRPr lang="en-US" altLang="zh-CN" sz="1000" b="0">
              <a:latin typeface="Arial" panose="020B0604020202020204" pitchFamily="34" charset="0"/>
              <a:ea typeface="宋体" panose="02010600030101010101" pitchFamily="2" charset="-122"/>
            </a:endParaRPr>
          </a:p>
        </p:txBody>
      </p:sp>
      <p:sp>
        <p:nvSpPr>
          <p:cNvPr id="58371" name="Rectangle 2">
            <a:extLst>
              <a:ext uri="{FF2B5EF4-FFF2-40B4-BE49-F238E27FC236}">
                <a16:creationId xmlns:a16="http://schemas.microsoft.com/office/drawing/2014/main" id="{A455A14E-F729-44D7-8D30-EE826A2F0C0F}"/>
              </a:ext>
            </a:extLst>
          </p:cNvPr>
          <p:cNvSpPr>
            <a:spLocks noGrp="1" noRot="1" noChangeAspect="1" noChangeArrowheads="1" noTextEdit="1"/>
          </p:cNvSpPr>
          <p:nvPr>
            <p:ph type="sldImg"/>
          </p:nvPr>
        </p:nvSpPr>
        <p:spPr>
          <a:xfrm>
            <a:off x="1143000" y="685800"/>
            <a:ext cx="4572000" cy="3429000"/>
          </a:xfrm>
          <a:ln/>
        </p:spPr>
      </p:sp>
      <p:sp>
        <p:nvSpPr>
          <p:cNvPr id="58372" name="Rectangle 3">
            <a:extLst>
              <a:ext uri="{FF2B5EF4-FFF2-40B4-BE49-F238E27FC236}">
                <a16:creationId xmlns:a16="http://schemas.microsoft.com/office/drawing/2014/main" id="{136A1B62-F9F4-4D1D-B670-9D8BCB411C6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A6D2AFA3-D851-416A-91A8-25B5AD9486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E206660-15F0-4E9C-B9EB-2C65844C119E}" type="slidenum">
              <a:rPr lang="zh-CN" altLang="en-US" sz="1000" b="0" smtClean="0">
                <a:latin typeface="Arial" panose="020B0604020202020204" pitchFamily="34" charset="0"/>
                <a:ea typeface="宋体" panose="02010600030101010101" pitchFamily="2" charset="-122"/>
              </a:rPr>
              <a:pPr/>
              <a:t>28</a:t>
            </a:fld>
            <a:endParaRPr lang="en-US" altLang="zh-CN" sz="1000" b="0">
              <a:latin typeface="Arial" panose="020B0604020202020204" pitchFamily="34" charset="0"/>
              <a:ea typeface="宋体" panose="02010600030101010101" pitchFamily="2" charset="-122"/>
            </a:endParaRPr>
          </a:p>
        </p:txBody>
      </p:sp>
      <p:sp>
        <p:nvSpPr>
          <p:cNvPr id="60419" name="Rectangle 2">
            <a:extLst>
              <a:ext uri="{FF2B5EF4-FFF2-40B4-BE49-F238E27FC236}">
                <a16:creationId xmlns:a16="http://schemas.microsoft.com/office/drawing/2014/main" id="{3BDABA29-B8E0-4D77-AA3E-7FF501F7EC3F}"/>
              </a:ext>
            </a:extLst>
          </p:cNvPr>
          <p:cNvSpPr>
            <a:spLocks noGrp="1" noRot="1" noChangeAspect="1" noChangeArrowheads="1" noTextEdit="1"/>
          </p:cNvSpPr>
          <p:nvPr>
            <p:ph type="sldImg"/>
          </p:nvPr>
        </p:nvSpPr>
        <p:spPr>
          <a:xfrm>
            <a:off x="1143000" y="685800"/>
            <a:ext cx="4572000" cy="3429000"/>
          </a:xfrm>
          <a:ln/>
        </p:spPr>
      </p:sp>
      <p:sp>
        <p:nvSpPr>
          <p:cNvPr id="60420" name="Rectangle 3">
            <a:extLst>
              <a:ext uri="{FF2B5EF4-FFF2-40B4-BE49-F238E27FC236}">
                <a16:creationId xmlns:a16="http://schemas.microsoft.com/office/drawing/2014/main" id="{94557018-E4C3-49C3-8D1F-AA79B07001A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7F5E26DC-221E-4CFD-8336-B9D7D06BCF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60E9717-8A60-4AE7-8031-EF305B1832BE}" type="slidenum">
              <a:rPr lang="zh-CN" altLang="en-US" sz="1000" b="0" smtClean="0">
                <a:latin typeface="Arial" panose="020B0604020202020204" pitchFamily="34" charset="0"/>
                <a:ea typeface="宋体" panose="02010600030101010101" pitchFamily="2" charset="-122"/>
              </a:rPr>
              <a:pPr/>
              <a:t>29</a:t>
            </a:fld>
            <a:endParaRPr lang="en-US" altLang="zh-CN" sz="1000" b="0">
              <a:latin typeface="Arial" panose="020B0604020202020204" pitchFamily="34" charset="0"/>
              <a:ea typeface="宋体" panose="02010600030101010101" pitchFamily="2" charset="-122"/>
            </a:endParaRPr>
          </a:p>
        </p:txBody>
      </p:sp>
      <p:sp>
        <p:nvSpPr>
          <p:cNvPr id="62467" name="Rectangle 2">
            <a:extLst>
              <a:ext uri="{FF2B5EF4-FFF2-40B4-BE49-F238E27FC236}">
                <a16:creationId xmlns:a16="http://schemas.microsoft.com/office/drawing/2014/main" id="{009CC100-B0A4-4F42-B31B-9D72BAEDC9FC}"/>
              </a:ext>
            </a:extLst>
          </p:cNvPr>
          <p:cNvSpPr>
            <a:spLocks noGrp="1" noRot="1" noChangeAspect="1" noChangeArrowheads="1" noTextEdit="1"/>
          </p:cNvSpPr>
          <p:nvPr>
            <p:ph type="sldImg"/>
          </p:nvPr>
        </p:nvSpPr>
        <p:spPr>
          <a:xfrm>
            <a:off x="1143000" y="685800"/>
            <a:ext cx="4572000" cy="3429000"/>
          </a:xfrm>
          <a:ln/>
        </p:spPr>
      </p:sp>
      <p:sp>
        <p:nvSpPr>
          <p:cNvPr id="62468" name="Rectangle 3">
            <a:extLst>
              <a:ext uri="{FF2B5EF4-FFF2-40B4-BE49-F238E27FC236}">
                <a16:creationId xmlns:a16="http://schemas.microsoft.com/office/drawing/2014/main" id="{91302A65-5936-47F0-A3E0-C4569CDB8770}"/>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44D2D8D3-5D17-4836-8036-2012187660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16397D2-BB79-4BE8-9222-BED32C0AB203}" type="slidenum">
              <a:rPr lang="zh-CN" altLang="en-US" sz="1000" b="0" smtClean="0">
                <a:latin typeface="Arial" panose="020B0604020202020204" pitchFamily="34" charset="0"/>
                <a:ea typeface="宋体" panose="02010600030101010101" pitchFamily="2" charset="-122"/>
              </a:rPr>
              <a:pPr/>
              <a:t>3</a:t>
            </a:fld>
            <a:endParaRPr lang="en-US" altLang="zh-CN" sz="1000" b="0">
              <a:latin typeface="Arial" panose="020B0604020202020204" pitchFamily="34" charset="0"/>
              <a:ea typeface="宋体" panose="02010600030101010101" pitchFamily="2" charset="-122"/>
            </a:endParaRPr>
          </a:p>
        </p:txBody>
      </p:sp>
      <p:sp>
        <p:nvSpPr>
          <p:cNvPr id="9219" name="Rectangle 2">
            <a:extLst>
              <a:ext uri="{FF2B5EF4-FFF2-40B4-BE49-F238E27FC236}">
                <a16:creationId xmlns:a16="http://schemas.microsoft.com/office/drawing/2014/main" id="{DEC05F00-619B-493E-9F1A-EE60819238FF}"/>
              </a:ext>
            </a:extLst>
          </p:cNvPr>
          <p:cNvSpPr>
            <a:spLocks noGrp="1" noRot="1" noChangeAspect="1" noChangeArrowheads="1" noTextEdit="1"/>
          </p:cNvSpPr>
          <p:nvPr>
            <p:ph type="sldImg"/>
          </p:nvPr>
        </p:nvSpPr>
        <p:spPr>
          <a:xfrm>
            <a:off x="1143000" y="685800"/>
            <a:ext cx="4572000" cy="3429000"/>
          </a:xfrm>
          <a:ln/>
        </p:spPr>
      </p:sp>
      <p:sp>
        <p:nvSpPr>
          <p:cNvPr id="9220" name="Rectangle 3">
            <a:extLst>
              <a:ext uri="{FF2B5EF4-FFF2-40B4-BE49-F238E27FC236}">
                <a16:creationId xmlns:a16="http://schemas.microsoft.com/office/drawing/2014/main" id="{A3C7CD11-231D-40DF-A90F-0FC7BE26D32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3EC328F2-7C9B-470E-B20B-9801650815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A41E6495-F31C-4CA9-ABDD-0C6F326DDD90}" type="slidenum">
              <a:rPr lang="zh-CN" altLang="en-US" sz="1000" b="0" smtClean="0">
                <a:latin typeface="Arial" panose="020B0604020202020204" pitchFamily="34" charset="0"/>
                <a:ea typeface="宋体" panose="02010600030101010101" pitchFamily="2" charset="-122"/>
              </a:rPr>
              <a:pPr/>
              <a:t>30</a:t>
            </a:fld>
            <a:endParaRPr lang="en-US" altLang="zh-CN" sz="1000" b="0">
              <a:latin typeface="Arial" panose="020B0604020202020204" pitchFamily="34" charset="0"/>
              <a:ea typeface="宋体" panose="02010600030101010101" pitchFamily="2" charset="-122"/>
            </a:endParaRPr>
          </a:p>
        </p:txBody>
      </p:sp>
      <p:sp>
        <p:nvSpPr>
          <p:cNvPr id="64515" name="Rectangle 2">
            <a:extLst>
              <a:ext uri="{FF2B5EF4-FFF2-40B4-BE49-F238E27FC236}">
                <a16:creationId xmlns:a16="http://schemas.microsoft.com/office/drawing/2014/main" id="{BB76E013-5DA9-4CC5-8312-513A6468EC72}"/>
              </a:ext>
            </a:extLst>
          </p:cNvPr>
          <p:cNvSpPr>
            <a:spLocks noGrp="1" noRot="1" noChangeAspect="1" noChangeArrowheads="1" noTextEdit="1"/>
          </p:cNvSpPr>
          <p:nvPr>
            <p:ph type="sldImg"/>
          </p:nvPr>
        </p:nvSpPr>
        <p:spPr>
          <a:xfrm>
            <a:off x="1143000" y="685800"/>
            <a:ext cx="4572000" cy="3429000"/>
          </a:xfrm>
          <a:ln/>
        </p:spPr>
      </p:sp>
      <p:sp>
        <p:nvSpPr>
          <p:cNvPr id="64516" name="Rectangle 3">
            <a:extLst>
              <a:ext uri="{FF2B5EF4-FFF2-40B4-BE49-F238E27FC236}">
                <a16:creationId xmlns:a16="http://schemas.microsoft.com/office/drawing/2014/main" id="{BEF7D130-A8FC-41EA-B27D-55BF0D9413B3}"/>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6924DA92-AFF4-45CD-ADFD-CEA72DE41F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EE89B21-77F8-4EB8-A753-F4AF0D90AF9C}" type="slidenum">
              <a:rPr lang="zh-CN" altLang="en-US" sz="1000" b="0" smtClean="0">
                <a:latin typeface="Arial" panose="020B0604020202020204" pitchFamily="34" charset="0"/>
                <a:ea typeface="宋体" panose="02010600030101010101" pitchFamily="2" charset="-122"/>
              </a:rPr>
              <a:pPr/>
              <a:t>31</a:t>
            </a:fld>
            <a:endParaRPr lang="en-US" altLang="zh-CN" sz="1000" b="0">
              <a:latin typeface="Arial" panose="020B0604020202020204" pitchFamily="34" charset="0"/>
              <a:ea typeface="宋体" panose="02010600030101010101" pitchFamily="2" charset="-122"/>
            </a:endParaRPr>
          </a:p>
        </p:txBody>
      </p:sp>
      <p:sp>
        <p:nvSpPr>
          <p:cNvPr id="66563" name="Rectangle 2">
            <a:extLst>
              <a:ext uri="{FF2B5EF4-FFF2-40B4-BE49-F238E27FC236}">
                <a16:creationId xmlns:a16="http://schemas.microsoft.com/office/drawing/2014/main" id="{34A58D75-31CA-40C9-A578-2F8EA83A3E16}"/>
              </a:ext>
            </a:extLst>
          </p:cNvPr>
          <p:cNvSpPr>
            <a:spLocks noGrp="1" noRot="1" noChangeAspect="1" noChangeArrowheads="1" noTextEdit="1"/>
          </p:cNvSpPr>
          <p:nvPr>
            <p:ph type="sldImg"/>
          </p:nvPr>
        </p:nvSpPr>
        <p:spPr>
          <a:xfrm>
            <a:off x="1143000" y="685800"/>
            <a:ext cx="4572000" cy="3429000"/>
          </a:xfrm>
          <a:ln/>
        </p:spPr>
      </p:sp>
      <p:sp>
        <p:nvSpPr>
          <p:cNvPr id="66564" name="Rectangle 3">
            <a:extLst>
              <a:ext uri="{FF2B5EF4-FFF2-40B4-BE49-F238E27FC236}">
                <a16:creationId xmlns:a16="http://schemas.microsoft.com/office/drawing/2014/main" id="{7EF492BC-FFEE-4AA0-8F11-67F53A0C5E9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13829A2-7A60-4C21-9876-32219400E7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DAD5482-0DEA-44BA-ACBD-8F759239B2F7}" type="slidenum">
              <a:rPr lang="zh-CN" altLang="en-US" sz="1000" b="0" smtClean="0">
                <a:latin typeface="Arial" panose="020B0604020202020204" pitchFamily="34" charset="0"/>
                <a:ea typeface="宋体" panose="02010600030101010101" pitchFamily="2" charset="-122"/>
              </a:rPr>
              <a:pPr/>
              <a:t>32</a:t>
            </a:fld>
            <a:endParaRPr lang="en-US" altLang="zh-CN" sz="1000" b="0">
              <a:latin typeface="Arial" panose="020B0604020202020204" pitchFamily="34" charset="0"/>
              <a:ea typeface="宋体" panose="02010600030101010101" pitchFamily="2" charset="-122"/>
            </a:endParaRPr>
          </a:p>
        </p:txBody>
      </p:sp>
      <p:sp>
        <p:nvSpPr>
          <p:cNvPr id="68611" name="Rectangle 2">
            <a:extLst>
              <a:ext uri="{FF2B5EF4-FFF2-40B4-BE49-F238E27FC236}">
                <a16:creationId xmlns:a16="http://schemas.microsoft.com/office/drawing/2014/main" id="{58A583A4-9B2C-4BFF-AEA6-351F67CBEA5D}"/>
              </a:ext>
            </a:extLst>
          </p:cNvPr>
          <p:cNvSpPr>
            <a:spLocks noGrp="1" noRot="1" noChangeAspect="1" noChangeArrowheads="1" noTextEdit="1"/>
          </p:cNvSpPr>
          <p:nvPr>
            <p:ph type="sldImg"/>
          </p:nvPr>
        </p:nvSpPr>
        <p:spPr>
          <a:xfrm>
            <a:off x="1143000" y="685800"/>
            <a:ext cx="4572000" cy="3429000"/>
          </a:xfrm>
          <a:ln/>
        </p:spPr>
      </p:sp>
      <p:sp>
        <p:nvSpPr>
          <p:cNvPr id="68612" name="Rectangle 3">
            <a:extLst>
              <a:ext uri="{FF2B5EF4-FFF2-40B4-BE49-F238E27FC236}">
                <a16:creationId xmlns:a16="http://schemas.microsoft.com/office/drawing/2014/main" id="{E48C4869-96CF-439B-AD32-CFD31F1E7688}"/>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F0079C53-34FF-4C39-B9AE-96A9487D4B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0D4B779-6505-45D9-B194-6EE1AC64F832}" type="slidenum">
              <a:rPr lang="zh-CN" altLang="en-US" sz="1000" b="0" smtClean="0">
                <a:latin typeface="Arial" panose="020B0604020202020204" pitchFamily="34" charset="0"/>
                <a:ea typeface="宋体" panose="02010600030101010101" pitchFamily="2" charset="-122"/>
              </a:rPr>
              <a:pPr/>
              <a:t>33</a:t>
            </a:fld>
            <a:endParaRPr lang="en-US" altLang="zh-CN" sz="1000" b="0">
              <a:latin typeface="Arial" panose="020B0604020202020204" pitchFamily="34" charset="0"/>
              <a:ea typeface="宋体" panose="02010600030101010101" pitchFamily="2" charset="-122"/>
            </a:endParaRPr>
          </a:p>
        </p:txBody>
      </p:sp>
      <p:sp>
        <p:nvSpPr>
          <p:cNvPr id="70659" name="Rectangle 2">
            <a:extLst>
              <a:ext uri="{FF2B5EF4-FFF2-40B4-BE49-F238E27FC236}">
                <a16:creationId xmlns:a16="http://schemas.microsoft.com/office/drawing/2014/main" id="{D5EFBB30-6437-40C6-BD9A-4ED80C33D467}"/>
              </a:ext>
            </a:extLst>
          </p:cNvPr>
          <p:cNvSpPr>
            <a:spLocks noGrp="1" noRot="1" noChangeAspect="1" noChangeArrowheads="1" noTextEdit="1"/>
          </p:cNvSpPr>
          <p:nvPr>
            <p:ph type="sldImg"/>
          </p:nvPr>
        </p:nvSpPr>
        <p:spPr>
          <a:xfrm>
            <a:off x="1143000" y="685800"/>
            <a:ext cx="4572000" cy="3429000"/>
          </a:xfrm>
          <a:ln/>
        </p:spPr>
      </p:sp>
      <p:sp>
        <p:nvSpPr>
          <p:cNvPr id="70660" name="Rectangle 3">
            <a:extLst>
              <a:ext uri="{FF2B5EF4-FFF2-40B4-BE49-F238E27FC236}">
                <a16:creationId xmlns:a16="http://schemas.microsoft.com/office/drawing/2014/main" id="{FE2F69A1-89CC-4941-AF11-E6F676B6204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2D9ABB0B-AF7C-4B58-8E53-441CA3DD47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FCF878E-E49F-487C-A83C-CDB469E48C4A}" type="slidenum">
              <a:rPr lang="zh-CN" altLang="en-US" sz="1000" b="0" smtClean="0">
                <a:latin typeface="Arial" panose="020B0604020202020204" pitchFamily="34" charset="0"/>
                <a:ea typeface="宋体" panose="02010600030101010101" pitchFamily="2" charset="-122"/>
              </a:rPr>
              <a:pPr/>
              <a:t>34</a:t>
            </a:fld>
            <a:endParaRPr lang="en-US" altLang="zh-CN" sz="1000" b="0">
              <a:latin typeface="Arial" panose="020B0604020202020204" pitchFamily="34" charset="0"/>
              <a:ea typeface="宋体" panose="02010600030101010101" pitchFamily="2" charset="-122"/>
            </a:endParaRPr>
          </a:p>
        </p:txBody>
      </p:sp>
      <p:sp>
        <p:nvSpPr>
          <p:cNvPr id="72707" name="Rectangle 2">
            <a:extLst>
              <a:ext uri="{FF2B5EF4-FFF2-40B4-BE49-F238E27FC236}">
                <a16:creationId xmlns:a16="http://schemas.microsoft.com/office/drawing/2014/main" id="{65306DD4-71DC-477F-A11C-5BDADB149707}"/>
              </a:ext>
            </a:extLst>
          </p:cNvPr>
          <p:cNvSpPr>
            <a:spLocks noGrp="1" noRot="1" noChangeAspect="1" noChangeArrowheads="1" noTextEdit="1"/>
          </p:cNvSpPr>
          <p:nvPr>
            <p:ph type="sldImg"/>
          </p:nvPr>
        </p:nvSpPr>
        <p:spPr>
          <a:xfrm>
            <a:off x="1143000" y="685800"/>
            <a:ext cx="4572000" cy="3429000"/>
          </a:xfrm>
          <a:ln/>
        </p:spPr>
      </p:sp>
      <p:sp>
        <p:nvSpPr>
          <p:cNvPr id="72708" name="Rectangle 3">
            <a:extLst>
              <a:ext uri="{FF2B5EF4-FFF2-40B4-BE49-F238E27FC236}">
                <a16:creationId xmlns:a16="http://schemas.microsoft.com/office/drawing/2014/main" id="{27A5C114-6BF4-42E1-AE02-D084E1391322}"/>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C0E3109-2013-4DFF-A272-9A7B3D10D6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F173ABC-DF2B-404F-A675-E7C7A3CADE40}" type="slidenum">
              <a:rPr lang="zh-CN" altLang="en-US" sz="1000" b="0" smtClean="0">
                <a:latin typeface="Arial" panose="020B0604020202020204" pitchFamily="34" charset="0"/>
                <a:ea typeface="宋体" panose="02010600030101010101" pitchFamily="2" charset="-122"/>
              </a:rPr>
              <a:pPr/>
              <a:t>4</a:t>
            </a:fld>
            <a:endParaRPr lang="en-US" altLang="zh-CN" sz="1000" b="0">
              <a:latin typeface="Arial" panose="020B0604020202020204" pitchFamily="34" charset="0"/>
              <a:ea typeface="宋体" panose="02010600030101010101" pitchFamily="2" charset="-122"/>
            </a:endParaRPr>
          </a:p>
        </p:txBody>
      </p:sp>
      <p:sp>
        <p:nvSpPr>
          <p:cNvPr id="11267" name="Rectangle 2">
            <a:extLst>
              <a:ext uri="{FF2B5EF4-FFF2-40B4-BE49-F238E27FC236}">
                <a16:creationId xmlns:a16="http://schemas.microsoft.com/office/drawing/2014/main" id="{15B4C45D-FB36-4A5F-84DA-7209F5D7A65C}"/>
              </a:ext>
            </a:extLst>
          </p:cNvPr>
          <p:cNvSpPr>
            <a:spLocks noGrp="1" noRot="1" noChangeAspect="1" noChangeArrowheads="1" noTextEdit="1"/>
          </p:cNvSpPr>
          <p:nvPr>
            <p:ph type="sldImg"/>
          </p:nvPr>
        </p:nvSpPr>
        <p:spPr>
          <a:xfrm>
            <a:off x="1143000" y="685800"/>
            <a:ext cx="4572000" cy="3429000"/>
          </a:xfrm>
          <a:ln/>
        </p:spPr>
      </p:sp>
      <p:sp>
        <p:nvSpPr>
          <p:cNvPr id="11268" name="Rectangle 3">
            <a:extLst>
              <a:ext uri="{FF2B5EF4-FFF2-40B4-BE49-F238E27FC236}">
                <a16:creationId xmlns:a16="http://schemas.microsoft.com/office/drawing/2014/main" id="{64143401-BEF3-4BA3-B94B-027606B53AC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58BA0F8-B7FF-4487-84A2-19BEA6E8F5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76F24F5-275C-4FD2-A0D5-EE80D646519B}" type="slidenum">
              <a:rPr lang="zh-CN" altLang="en-US" sz="1000" b="0" smtClean="0">
                <a:latin typeface="Arial" panose="020B0604020202020204" pitchFamily="34" charset="0"/>
                <a:ea typeface="宋体" panose="02010600030101010101" pitchFamily="2" charset="-122"/>
              </a:rPr>
              <a:pPr/>
              <a:t>5</a:t>
            </a:fld>
            <a:endParaRPr lang="en-US" altLang="zh-CN" sz="1000" b="0">
              <a:latin typeface="Arial" panose="020B0604020202020204" pitchFamily="34" charset="0"/>
              <a:ea typeface="宋体" panose="02010600030101010101" pitchFamily="2" charset="-122"/>
            </a:endParaRPr>
          </a:p>
        </p:txBody>
      </p:sp>
      <p:sp>
        <p:nvSpPr>
          <p:cNvPr id="13315" name="Rectangle 2">
            <a:extLst>
              <a:ext uri="{FF2B5EF4-FFF2-40B4-BE49-F238E27FC236}">
                <a16:creationId xmlns:a16="http://schemas.microsoft.com/office/drawing/2014/main" id="{E1A3066B-2ABF-4D00-ADA4-61FBA5AD24EB}"/>
              </a:ext>
            </a:extLst>
          </p:cNvPr>
          <p:cNvSpPr>
            <a:spLocks noGrp="1" noRot="1" noChangeAspect="1" noChangeArrowheads="1" noTextEdit="1"/>
          </p:cNvSpPr>
          <p:nvPr>
            <p:ph type="sldImg"/>
          </p:nvPr>
        </p:nvSpPr>
        <p:spPr>
          <a:xfrm>
            <a:off x="1143000" y="685800"/>
            <a:ext cx="4572000" cy="3429000"/>
          </a:xfrm>
          <a:ln/>
        </p:spPr>
      </p:sp>
      <p:sp>
        <p:nvSpPr>
          <p:cNvPr id="13316" name="Rectangle 3">
            <a:extLst>
              <a:ext uri="{FF2B5EF4-FFF2-40B4-BE49-F238E27FC236}">
                <a16:creationId xmlns:a16="http://schemas.microsoft.com/office/drawing/2014/main" id="{4DA06B00-ADBA-4AA6-ACC3-1BFC78CEE5E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E62F4B8B-9DE9-4439-AD35-2AA7A404BE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8DB53C2-4544-40B9-9C6E-4AAF0B532D7E}" type="slidenum">
              <a:rPr lang="zh-CN" altLang="en-US" sz="1000" b="0" smtClean="0">
                <a:latin typeface="Arial" panose="020B0604020202020204" pitchFamily="34" charset="0"/>
                <a:ea typeface="宋体" panose="02010600030101010101" pitchFamily="2" charset="-122"/>
              </a:rPr>
              <a:pPr/>
              <a:t>6</a:t>
            </a:fld>
            <a:endParaRPr lang="en-US" altLang="zh-CN" sz="1000" b="0">
              <a:latin typeface="Arial" panose="020B0604020202020204" pitchFamily="34" charset="0"/>
              <a:ea typeface="宋体" panose="02010600030101010101" pitchFamily="2" charset="-122"/>
            </a:endParaRPr>
          </a:p>
        </p:txBody>
      </p:sp>
      <p:sp>
        <p:nvSpPr>
          <p:cNvPr id="15363" name="Rectangle 2">
            <a:extLst>
              <a:ext uri="{FF2B5EF4-FFF2-40B4-BE49-F238E27FC236}">
                <a16:creationId xmlns:a16="http://schemas.microsoft.com/office/drawing/2014/main" id="{FA4F42B4-41AA-4AC0-9A18-9556CC206C0D}"/>
              </a:ext>
            </a:extLst>
          </p:cNvPr>
          <p:cNvSpPr>
            <a:spLocks noGrp="1" noRot="1" noChangeAspect="1" noChangeArrowheads="1" noTextEdit="1"/>
          </p:cNvSpPr>
          <p:nvPr>
            <p:ph type="sldImg"/>
          </p:nvPr>
        </p:nvSpPr>
        <p:spPr>
          <a:xfrm>
            <a:off x="1143000" y="685800"/>
            <a:ext cx="4572000" cy="3429000"/>
          </a:xfrm>
          <a:ln/>
        </p:spPr>
      </p:sp>
      <p:sp>
        <p:nvSpPr>
          <p:cNvPr id="15364" name="Rectangle 3">
            <a:extLst>
              <a:ext uri="{FF2B5EF4-FFF2-40B4-BE49-F238E27FC236}">
                <a16:creationId xmlns:a16="http://schemas.microsoft.com/office/drawing/2014/main" id="{54E9DDBD-41BA-4879-821E-A138C7186AD1}"/>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150C6DCB-3E66-46D1-B671-825A96DD6A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2374234-33EF-44CE-B3C1-EFA75A0CBB16}" type="slidenum">
              <a:rPr lang="zh-CN" altLang="en-US" sz="1000" b="0" smtClean="0">
                <a:latin typeface="Arial" panose="020B0604020202020204" pitchFamily="34" charset="0"/>
                <a:ea typeface="宋体" panose="02010600030101010101" pitchFamily="2" charset="-122"/>
              </a:rPr>
              <a:pPr/>
              <a:t>7</a:t>
            </a:fld>
            <a:endParaRPr lang="en-US" altLang="zh-CN" sz="1000" b="0">
              <a:latin typeface="Arial" panose="020B0604020202020204" pitchFamily="34" charset="0"/>
              <a:ea typeface="宋体" panose="02010600030101010101" pitchFamily="2" charset="-122"/>
            </a:endParaRPr>
          </a:p>
        </p:txBody>
      </p:sp>
      <p:sp>
        <p:nvSpPr>
          <p:cNvPr id="17411" name="Rectangle 2">
            <a:extLst>
              <a:ext uri="{FF2B5EF4-FFF2-40B4-BE49-F238E27FC236}">
                <a16:creationId xmlns:a16="http://schemas.microsoft.com/office/drawing/2014/main" id="{4F787785-BDCF-41AE-B5FA-1D8C266FCD6C}"/>
              </a:ext>
            </a:extLst>
          </p:cNvPr>
          <p:cNvSpPr>
            <a:spLocks noGrp="1" noRot="1" noChangeAspect="1" noChangeArrowheads="1" noTextEdit="1"/>
          </p:cNvSpPr>
          <p:nvPr>
            <p:ph type="sldImg"/>
          </p:nvPr>
        </p:nvSpPr>
        <p:spPr>
          <a:xfrm>
            <a:off x="1143000" y="685800"/>
            <a:ext cx="4572000" cy="3429000"/>
          </a:xfrm>
          <a:ln/>
        </p:spPr>
      </p:sp>
      <p:sp>
        <p:nvSpPr>
          <p:cNvPr id="17412" name="Rectangle 3">
            <a:extLst>
              <a:ext uri="{FF2B5EF4-FFF2-40B4-BE49-F238E27FC236}">
                <a16:creationId xmlns:a16="http://schemas.microsoft.com/office/drawing/2014/main" id="{A2DC5113-3BF5-4906-A03E-3EE424A8A42E}"/>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D7433B45-73FF-48CA-9A21-FB8F676C89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9AF5716-3C0D-4B67-AB5F-ED505D4647CA}" type="slidenum">
              <a:rPr lang="zh-CN" altLang="en-US" sz="1000" b="0" smtClean="0">
                <a:latin typeface="Arial" panose="020B0604020202020204" pitchFamily="34" charset="0"/>
                <a:ea typeface="宋体" panose="02010600030101010101" pitchFamily="2" charset="-122"/>
              </a:rPr>
              <a:pPr/>
              <a:t>8</a:t>
            </a:fld>
            <a:endParaRPr lang="en-US" altLang="zh-CN" sz="1000" b="0">
              <a:latin typeface="Arial" panose="020B0604020202020204" pitchFamily="34" charset="0"/>
              <a:ea typeface="宋体" panose="02010600030101010101" pitchFamily="2" charset="-122"/>
            </a:endParaRPr>
          </a:p>
        </p:txBody>
      </p:sp>
      <p:sp>
        <p:nvSpPr>
          <p:cNvPr id="19459" name="Rectangle 2">
            <a:extLst>
              <a:ext uri="{FF2B5EF4-FFF2-40B4-BE49-F238E27FC236}">
                <a16:creationId xmlns:a16="http://schemas.microsoft.com/office/drawing/2014/main" id="{390908DC-49F0-406F-9585-E7015B8ACC3E}"/>
              </a:ext>
            </a:extLst>
          </p:cNvPr>
          <p:cNvSpPr>
            <a:spLocks noGrp="1" noRot="1" noChangeAspect="1" noChangeArrowheads="1" noTextEdit="1"/>
          </p:cNvSpPr>
          <p:nvPr>
            <p:ph type="sldImg"/>
          </p:nvPr>
        </p:nvSpPr>
        <p:spPr>
          <a:xfrm>
            <a:off x="1143000" y="685800"/>
            <a:ext cx="4572000" cy="3429000"/>
          </a:xfrm>
          <a:ln/>
        </p:spPr>
      </p:sp>
      <p:sp>
        <p:nvSpPr>
          <p:cNvPr id="19460" name="Rectangle 3">
            <a:extLst>
              <a:ext uri="{FF2B5EF4-FFF2-40B4-BE49-F238E27FC236}">
                <a16:creationId xmlns:a16="http://schemas.microsoft.com/office/drawing/2014/main" id="{6130EE5A-F229-4FDA-9785-FFAADBDC317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9B0B111-CE6E-4670-B92D-D4F70944AB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7720100-A6C2-49B4-8E2A-49B20482761C}" type="slidenum">
              <a:rPr lang="zh-CN" altLang="en-US" sz="1000" b="0" smtClean="0">
                <a:latin typeface="Arial" panose="020B0604020202020204" pitchFamily="34" charset="0"/>
                <a:ea typeface="宋体" panose="02010600030101010101" pitchFamily="2" charset="-122"/>
              </a:rPr>
              <a:pPr/>
              <a:t>9</a:t>
            </a:fld>
            <a:endParaRPr lang="en-US" altLang="zh-CN" sz="1000" b="0">
              <a:latin typeface="Arial" panose="020B0604020202020204" pitchFamily="34" charset="0"/>
              <a:ea typeface="宋体" panose="02010600030101010101" pitchFamily="2" charset="-122"/>
            </a:endParaRPr>
          </a:p>
        </p:txBody>
      </p:sp>
      <p:sp>
        <p:nvSpPr>
          <p:cNvPr id="21507" name="Rectangle 2">
            <a:extLst>
              <a:ext uri="{FF2B5EF4-FFF2-40B4-BE49-F238E27FC236}">
                <a16:creationId xmlns:a16="http://schemas.microsoft.com/office/drawing/2014/main" id="{6C63C48B-5906-477D-AE82-108F918B115B}"/>
              </a:ext>
            </a:extLst>
          </p:cNvPr>
          <p:cNvSpPr>
            <a:spLocks noGrp="1" noRot="1" noChangeAspect="1" noChangeArrowheads="1" noTextEdit="1"/>
          </p:cNvSpPr>
          <p:nvPr>
            <p:ph type="sldImg"/>
          </p:nvPr>
        </p:nvSpPr>
        <p:spPr>
          <a:xfrm>
            <a:off x="1143000" y="685800"/>
            <a:ext cx="4572000" cy="3429000"/>
          </a:xfrm>
          <a:ln/>
        </p:spPr>
      </p:sp>
      <p:sp>
        <p:nvSpPr>
          <p:cNvPr id="21508" name="Rectangle 3">
            <a:extLst>
              <a:ext uri="{FF2B5EF4-FFF2-40B4-BE49-F238E27FC236}">
                <a16:creationId xmlns:a16="http://schemas.microsoft.com/office/drawing/2014/main" id="{A3931363-CEC5-4B3C-A073-1739E727ECF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9">
            <a:extLst>
              <a:ext uri="{FF2B5EF4-FFF2-40B4-BE49-F238E27FC236}">
                <a16:creationId xmlns:a16="http://schemas.microsoft.com/office/drawing/2014/main" id="{AF47AEF6-0C74-47C3-AE3C-C56E19416D7C}"/>
              </a:ext>
            </a:extLst>
          </p:cNvPr>
          <p:cNvGrpSpPr>
            <a:grpSpLocks/>
          </p:cNvGrpSpPr>
          <p:nvPr/>
        </p:nvGrpSpPr>
        <p:grpSpPr bwMode="auto">
          <a:xfrm>
            <a:off x="4763" y="3276600"/>
            <a:ext cx="9137650" cy="152400"/>
            <a:chOff x="3" y="2064"/>
            <a:chExt cx="5756" cy="96"/>
          </a:xfrm>
        </p:grpSpPr>
        <p:sp>
          <p:nvSpPr>
            <p:cNvPr id="5" name="Rectangle 7">
              <a:extLst>
                <a:ext uri="{FF2B5EF4-FFF2-40B4-BE49-F238E27FC236}">
                  <a16:creationId xmlns:a16="http://schemas.microsoft.com/office/drawing/2014/main" id="{2A43F711-632A-43A5-8968-AB24A4851F10}"/>
                </a:ext>
              </a:extLst>
            </p:cNvPr>
            <p:cNvSpPr>
              <a:spLocks noChangeArrowheads="1"/>
            </p:cNvSpPr>
            <p:nvPr/>
          </p:nvSpPr>
          <p:spPr bwMode="ltGray">
            <a:xfrm>
              <a:off x="3" y="2064"/>
              <a:ext cx="5756" cy="47"/>
            </a:xfrm>
            <a:prstGeom prst="rect">
              <a:avLst/>
            </a:prstGeom>
            <a:gradFill rotWithShape="0">
              <a:gsLst>
                <a:gs pos="0">
                  <a:schemeClr val="bg2"/>
                </a:gs>
                <a:gs pos="50000">
                  <a:schemeClr val="tx2"/>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sp>
          <p:nvSpPr>
            <p:cNvPr id="6" name="Rectangle 8">
              <a:extLst>
                <a:ext uri="{FF2B5EF4-FFF2-40B4-BE49-F238E27FC236}">
                  <a16:creationId xmlns:a16="http://schemas.microsoft.com/office/drawing/2014/main" id="{94F5FE75-2628-450E-8BFF-9D3D07260C64}"/>
                </a:ext>
              </a:extLst>
            </p:cNvPr>
            <p:cNvSpPr>
              <a:spLocks noChangeArrowheads="1"/>
            </p:cNvSpPr>
            <p:nvPr/>
          </p:nvSpPr>
          <p:spPr bwMode="ltGray">
            <a:xfrm>
              <a:off x="3" y="2136"/>
              <a:ext cx="5756" cy="24"/>
            </a:xfrm>
            <a:prstGeom prst="rect">
              <a:avLst/>
            </a:prstGeom>
            <a:gradFill rotWithShape="0">
              <a:gsLst>
                <a:gs pos="0">
                  <a:schemeClr val="bg2"/>
                </a:gs>
                <a:gs pos="50000">
                  <a:schemeClr val="folHlink"/>
                </a:gs>
                <a:gs pos="100000">
                  <a:schemeClr val="bg2"/>
                </a:gs>
              </a:gsLst>
              <a:lin ang="0" scaled="1"/>
            </a:gradFill>
            <a:ln w="9525">
              <a:noFill/>
              <a:miter lim="800000"/>
              <a:headEnd/>
              <a:tailEnd/>
            </a:ln>
            <a:effectLst/>
          </p:spPr>
          <p:txBody>
            <a:bodyPr wrap="none" anchor="ctr"/>
            <a:lstStyle/>
            <a:p>
              <a:pPr algn="r">
                <a:spcBef>
                  <a:spcPct val="50000"/>
                </a:spcBef>
                <a:buFont typeface="Wingdings" panose="05000000000000000000" pitchFamily="2" charset="2"/>
                <a:buChar char="Ø"/>
                <a:defRPr/>
              </a:pPr>
              <a:endParaRPr lang="zh-CN" altLang="en-US"/>
            </a:p>
          </p:txBody>
        </p:sp>
      </p:grpSp>
      <p:sp>
        <p:nvSpPr>
          <p:cNvPr id="3074" name="Rectangle 2"/>
          <p:cNvSpPr>
            <a:spLocks noGrp="1" noChangeArrowheads="1"/>
          </p:cNvSpPr>
          <p:nvPr>
            <p:ph type="ctrTitle" sz="quarter"/>
          </p:nvPr>
        </p:nvSpPr>
        <p:spPr bwMode="auto">
          <a:xfrm>
            <a:off x="685800" y="2057400"/>
            <a:ext cx="7772400" cy="1143000"/>
          </a:xfrm>
          <a:prstGeom prst="rect">
            <a:avLst/>
          </a:prstGeom>
          <a:noFill/>
          <a:ln>
            <a:miter lim="800000"/>
            <a:headEnd/>
            <a:tailEnd/>
          </a:ln>
        </p:spPr>
        <p:txBody>
          <a:bodyPr vert="horz" wrap="square" lIns="92075" tIns="46038" rIns="92075" bIns="46038" numCol="1" anchor="b" anchorCtr="0" compatLnSpc="1">
            <a:prstTxWarp prst="textNoShape">
              <a:avLst/>
            </a:prstTxWarp>
          </a:bodyPr>
          <a:lstStyle>
            <a:lvl1pPr>
              <a:defRPr/>
            </a:lvl1pPr>
          </a:lstStyle>
          <a:p>
            <a:r>
              <a:rPr lang="en-US" altLang="zh-CN"/>
              <a:t>Click to edit Master title style</a:t>
            </a:r>
          </a:p>
        </p:txBody>
      </p:sp>
      <p:sp>
        <p:nvSpPr>
          <p:cNvPr id="3075" name="Rectangle 3"/>
          <p:cNvSpPr>
            <a:spLocks noGrp="1" noChangeArrowheads="1"/>
          </p:cNvSpPr>
          <p:nvPr>
            <p:ph type="subTitle" sz="quarter" idx="1"/>
          </p:nvPr>
        </p:nvSpPr>
        <p:spPr bwMode="auto">
          <a:xfrm>
            <a:off x="1371600" y="4114800"/>
            <a:ext cx="6400800" cy="1752600"/>
          </a:xfrm>
          <a:prstGeom prst="rect">
            <a:avLst/>
          </a:prstGeom>
          <a:noFill/>
          <a:ln>
            <a:miter lim="800000"/>
            <a:headEnd/>
            <a:tailEnd/>
          </a:ln>
        </p:spPr>
        <p:txBody>
          <a:bodyPr vert="horz" wrap="square" lIns="92075" tIns="46038" rIns="92075" bIns="46038" numCol="1" anchor="t" anchorCtr="0" compatLnSpc="1">
            <a:prstTxWarp prst="textNoShape">
              <a:avLst/>
            </a:prstTxWarp>
          </a:bodyPr>
          <a:lstStyle>
            <a:lvl1pPr marL="0" indent="0" algn="ctr">
              <a:buFont typeface="Monotype Sorts" pitchFamily="2" charset="2"/>
              <a:buNone/>
              <a:defRPr/>
            </a:lvl1pPr>
          </a:lstStyle>
          <a:p>
            <a:r>
              <a:rPr lang="en-US" altLang="zh-CN"/>
              <a:t>Click to edit Master subtitle style</a:t>
            </a:r>
          </a:p>
        </p:txBody>
      </p:sp>
      <p:sp>
        <p:nvSpPr>
          <p:cNvPr id="7" name="Rectangle 4">
            <a:extLst>
              <a:ext uri="{FF2B5EF4-FFF2-40B4-BE49-F238E27FC236}">
                <a16:creationId xmlns:a16="http://schemas.microsoft.com/office/drawing/2014/main" id="{3A4E1250-81DC-42DB-80B4-1284D4D57440}"/>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l">
              <a:spcBef>
                <a:spcPct val="0"/>
              </a:spcBef>
              <a:buFontTx/>
              <a:buNone/>
              <a:defRPr sz="1400" b="0">
                <a:latin typeface="+mn-lt"/>
                <a:ea typeface="宋体" pitchFamily="2" charset="-122"/>
              </a:defRPr>
            </a:lvl1pPr>
          </a:lstStyle>
          <a:p>
            <a:pPr>
              <a:defRPr/>
            </a:pPr>
            <a:endParaRPr lang="en-US" altLang="zh-CN"/>
          </a:p>
        </p:txBody>
      </p:sp>
      <p:sp>
        <p:nvSpPr>
          <p:cNvPr id="8" name="Rectangle 5">
            <a:extLst>
              <a:ext uri="{FF2B5EF4-FFF2-40B4-BE49-F238E27FC236}">
                <a16:creationId xmlns:a16="http://schemas.microsoft.com/office/drawing/2014/main" id="{F1858C1F-D756-4930-91F8-4A07BCFED846}"/>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ctr">
              <a:spcBef>
                <a:spcPct val="0"/>
              </a:spcBef>
              <a:buFontTx/>
              <a:buNone/>
              <a:defRPr sz="1400" b="0">
                <a:latin typeface="+mn-lt"/>
                <a:ea typeface="宋体" pitchFamily="2" charset="-122"/>
              </a:defRPr>
            </a:lvl1pPr>
          </a:lstStyle>
          <a:p>
            <a:pPr>
              <a:defRPr/>
            </a:pPr>
            <a:endParaRPr lang="en-US" altLang="zh-CN"/>
          </a:p>
        </p:txBody>
      </p:sp>
      <p:sp>
        <p:nvSpPr>
          <p:cNvPr id="9" name="Rectangle 6">
            <a:extLst>
              <a:ext uri="{FF2B5EF4-FFF2-40B4-BE49-F238E27FC236}">
                <a16:creationId xmlns:a16="http://schemas.microsoft.com/office/drawing/2014/main" id="{C7850EAC-324A-41EA-ADA0-024B7F6B4B83}"/>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FDA1DCB3-1A55-4251-B498-8EEA6A8C6951}" type="slidenum">
              <a:rPr lang="zh-CN" altLang="en-US"/>
              <a:pPr>
                <a:defRPr/>
              </a:pPr>
              <a:t>‹#›</a:t>
            </a:fld>
            <a:endParaRPr lang="en-US" altLang="zh-CN"/>
          </a:p>
        </p:txBody>
      </p:sp>
    </p:spTree>
    <p:extLst>
      <p:ext uri="{BB962C8B-B14F-4D97-AF65-F5344CB8AC3E}">
        <p14:creationId xmlns:p14="http://schemas.microsoft.com/office/powerpoint/2010/main" val="168386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B27E133F-4070-4EEB-AC49-AA560F1AF571}"/>
              </a:ext>
            </a:extLst>
          </p:cNvPr>
          <p:cNvSpPr>
            <a:spLocks noGrp="1" noChangeArrowheads="1"/>
          </p:cNvSpPr>
          <p:nvPr>
            <p:ph type="sldNum" sz="quarter" idx="10"/>
          </p:nvPr>
        </p:nvSpPr>
        <p:spPr>
          <a:ln/>
        </p:spPr>
        <p:txBody>
          <a:bodyPr/>
          <a:lstStyle>
            <a:lvl1pPr>
              <a:defRPr/>
            </a:lvl1pPr>
          </a:lstStyle>
          <a:p>
            <a:pPr>
              <a:defRPr/>
            </a:pPr>
            <a:fld id="{F9ED5143-E0ED-494F-9047-399BC020363C}" type="slidenum">
              <a:rPr lang="zh-CN" altLang="en-US"/>
              <a:pPr>
                <a:defRPr/>
              </a:pPr>
              <a:t>‹#›</a:t>
            </a:fld>
            <a:endParaRPr lang="en-US" altLang="zh-CN"/>
          </a:p>
        </p:txBody>
      </p:sp>
    </p:spTree>
    <p:extLst>
      <p:ext uri="{BB962C8B-B14F-4D97-AF65-F5344CB8AC3E}">
        <p14:creationId xmlns:p14="http://schemas.microsoft.com/office/powerpoint/2010/main" val="357934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161CB7AD-CE2A-471C-8592-4F20817D1B76}"/>
              </a:ext>
            </a:extLst>
          </p:cNvPr>
          <p:cNvSpPr>
            <a:spLocks noGrp="1" noChangeArrowheads="1"/>
          </p:cNvSpPr>
          <p:nvPr>
            <p:ph type="sldNum" sz="quarter" idx="10"/>
          </p:nvPr>
        </p:nvSpPr>
        <p:spPr>
          <a:ln/>
        </p:spPr>
        <p:txBody>
          <a:bodyPr/>
          <a:lstStyle>
            <a:lvl1pPr>
              <a:defRPr/>
            </a:lvl1pPr>
          </a:lstStyle>
          <a:p>
            <a:pPr>
              <a:defRPr/>
            </a:pPr>
            <a:fld id="{F4AD3DBE-F827-41A7-91F4-A989AAD6F989}" type="slidenum">
              <a:rPr lang="zh-CN" altLang="en-US"/>
              <a:pPr>
                <a:defRPr/>
              </a:pPr>
              <a:t>‹#›</a:t>
            </a:fld>
            <a:endParaRPr lang="en-US" altLang="zh-CN"/>
          </a:p>
        </p:txBody>
      </p:sp>
    </p:spTree>
    <p:extLst>
      <p:ext uri="{BB962C8B-B14F-4D97-AF65-F5344CB8AC3E}">
        <p14:creationId xmlns:p14="http://schemas.microsoft.com/office/powerpoint/2010/main" val="218564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a:extLst>
              <a:ext uri="{FF2B5EF4-FFF2-40B4-BE49-F238E27FC236}">
                <a16:creationId xmlns:a16="http://schemas.microsoft.com/office/drawing/2014/main" id="{250250EA-4172-4082-9193-9A0C028EC682}"/>
              </a:ext>
            </a:extLst>
          </p:cNvPr>
          <p:cNvSpPr>
            <a:spLocks noGrp="1" noChangeArrowheads="1"/>
          </p:cNvSpPr>
          <p:nvPr>
            <p:ph type="sldNum" sz="quarter" idx="10"/>
          </p:nvPr>
        </p:nvSpPr>
        <p:spPr>
          <a:ln/>
        </p:spPr>
        <p:txBody>
          <a:bodyPr/>
          <a:lstStyle>
            <a:lvl1pPr>
              <a:defRPr/>
            </a:lvl1pPr>
          </a:lstStyle>
          <a:p>
            <a:pPr>
              <a:defRPr/>
            </a:pPr>
            <a:fld id="{9A94BF65-EAD6-4FB1-A16F-3DFAE7845CFE}" type="slidenum">
              <a:rPr lang="zh-CN" altLang="en-US"/>
              <a:pPr>
                <a:defRPr/>
              </a:pPr>
              <a:t>‹#›</a:t>
            </a:fld>
            <a:endParaRPr lang="en-US" altLang="zh-CN"/>
          </a:p>
        </p:txBody>
      </p:sp>
    </p:spTree>
    <p:extLst>
      <p:ext uri="{BB962C8B-B14F-4D97-AF65-F5344CB8AC3E}">
        <p14:creationId xmlns:p14="http://schemas.microsoft.com/office/powerpoint/2010/main" val="2481618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a:extLst>
              <a:ext uri="{FF2B5EF4-FFF2-40B4-BE49-F238E27FC236}">
                <a16:creationId xmlns:a16="http://schemas.microsoft.com/office/drawing/2014/main" id="{9DDB7F78-D09D-4415-B91D-EDC404DE3F95}"/>
              </a:ext>
            </a:extLst>
          </p:cNvPr>
          <p:cNvSpPr>
            <a:spLocks noGrp="1" noChangeArrowheads="1"/>
          </p:cNvSpPr>
          <p:nvPr>
            <p:ph type="sldNum" sz="quarter" idx="10"/>
          </p:nvPr>
        </p:nvSpPr>
        <p:spPr>
          <a:ln/>
        </p:spPr>
        <p:txBody>
          <a:bodyPr/>
          <a:lstStyle>
            <a:lvl1pPr>
              <a:defRPr/>
            </a:lvl1pPr>
          </a:lstStyle>
          <a:p>
            <a:pPr>
              <a:defRPr/>
            </a:pPr>
            <a:fld id="{EB326546-FE58-46EB-8854-ACA0BAD95A51}" type="slidenum">
              <a:rPr lang="zh-CN" altLang="en-US"/>
              <a:pPr>
                <a:defRPr/>
              </a:pPr>
              <a:t>‹#›</a:t>
            </a:fld>
            <a:endParaRPr lang="en-US" altLang="zh-CN"/>
          </a:p>
        </p:txBody>
      </p:sp>
    </p:spTree>
    <p:extLst>
      <p:ext uri="{BB962C8B-B14F-4D97-AF65-F5344CB8AC3E}">
        <p14:creationId xmlns:p14="http://schemas.microsoft.com/office/powerpoint/2010/main" val="3132338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a:extLst>
              <a:ext uri="{FF2B5EF4-FFF2-40B4-BE49-F238E27FC236}">
                <a16:creationId xmlns:a16="http://schemas.microsoft.com/office/drawing/2014/main" id="{97E7289A-9004-4AB1-8C82-E4B2490A5DA3}"/>
              </a:ext>
            </a:extLst>
          </p:cNvPr>
          <p:cNvSpPr>
            <a:spLocks noGrp="1" noChangeArrowheads="1"/>
          </p:cNvSpPr>
          <p:nvPr>
            <p:ph type="sldNum" sz="quarter" idx="10"/>
          </p:nvPr>
        </p:nvSpPr>
        <p:spPr>
          <a:ln/>
        </p:spPr>
        <p:txBody>
          <a:bodyPr/>
          <a:lstStyle>
            <a:lvl1pPr>
              <a:defRPr/>
            </a:lvl1pPr>
          </a:lstStyle>
          <a:p>
            <a:pPr>
              <a:defRPr/>
            </a:pPr>
            <a:fld id="{98F4816F-3244-4DD6-A283-97EF3A461BA6}" type="slidenum">
              <a:rPr lang="zh-CN" altLang="en-US"/>
              <a:pPr>
                <a:defRPr/>
              </a:pPr>
              <a:t>‹#›</a:t>
            </a:fld>
            <a:endParaRPr lang="en-US" altLang="zh-CN"/>
          </a:p>
        </p:txBody>
      </p:sp>
    </p:spTree>
    <p:extLst>
      <p:ext uri="{BB962C8B-B14F-4D97-AF65-F5344CB8AC3E}">
        <p14:creationId xmlns:p14="http://schemas.microsoft.com/office/powerpoint/2010/main" val="188804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09BAB387-FC9B-4213-A551-50DB7A1427D4}"/>
              </a:ext>
            </a:extLst>
          </p:cNvPr>
          <p:cNvSpPr>
            <a:spLocks noGrp="1" noChangeArrowheads="1"/>
          </p:cNvSpPr>
          <p:nvPr>
            <p:ph type="sldNum" sz="quarter" idx="10"/>
          </p:nvPr>
        </p:nvSpPr>
        <p:spPr>
          <a:ln/>
        </p:spPr>
        <p:txBody>
          <a:bodyPr/>
          <a:lstStyle>
            <a:lvl1pPr>
              <a:defRPr/>
            </a:lvl1pPr>
          </a:lstStyle>
          <a:p>
            <a:pPr>
              <a:defRPr/>
            </a:pPr>
            <a:fld id="{393914B6-F827-4E16-81F7-3C09B0ACA51E}" type="slidenum">
              <a:rPr lang="zh-CN" altLang="en-US"/>
              <a:pPr>
                <a:defRPr/>
              </a:pPr>
              <a:t>‹#›</a:t>
            </a:fld>
            <a:endParaRPr lang="en-US" altLang="zh-CN"/>
          </a:p>
        </p:txBody>
      </p:sp>
    </p:spTree>
    <p:extLst>
      <p:ext uri="{BB962C8B-B14F-4D97-AF65-F5344CB8AC3E}">
        <p14:creationId xmlns:p14="http://schemas.microsoft.com/office/powerpoint/2010/main" val="281313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9">
            <a:extLst>
              <a:ext uri="{FF2B5EF4-FFF2-40B4-BE49-F238E27FC236}">
                <a16:creationId xmlns:a16="http://schemas.microsoft.com/office/drawing/2014/main" id="{03C3D5FB-641E-4D7C-9150-02E124E6A80D}"/>
              </a:ext>
            </a:extLst>
          </p:cNvPr>
          <p:cNvSpPr>
            <a:spLocks noGrp="1" noChangeArrowheads="1"/>
          </p:cNvSpPr>
          <p:nvPr>
            <p:ph type="sldNum" sz="quarter" idx="10"/>
          </p:nvPr>
        </p:nvSpPr>
        <p:spPr>
          <a:ln/>
        </p:spPr>
        <p:txBody>
          <a:bodyPr/>
          <a:lstStyle>
            <a:lvl1pPr>
              <a:defRPr/>
            </a:lvl1pPr>
          </a:lstStyle>
          <a:p>
            <a:pPr>
              <a:defRPr/>
            </a:pPr>
            <a:fld id="{89DCF203-3CF3-46C4-AA44-77D69A1C53AA}" type="slidenum">
              <a:rPr lang="zh-CN" altLang="en-US"/>
              <a:pPr>
                <a:defRPr/>
              </a:pPr>
              <a:t>‹#›</a:t>
            </a:fld>
            <a:endParaRPr lang="en-US" altLang="zh-CN"/>
          </a:p>
        </p:txBody>
      </p:sp>
    </p:spTree>
    <p:extLst>
      <p:ext uri="{BB962C8B-B14F-4D97-AF65-F5344CB8AC3E}">
        <p14:creationId xmlns:p14="http://schemas.microsoft.com/office/powerpoint/2010/main" val="1025622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74E10F1A-048F-4549-82B1-ED319730BB43}"/>
              </a:ext>
            </a:extLst>
          </p:cNvPr>
          <p:cNvSpPr>
            <a:spLocks noGrp="1" noChangeArrowheads="1"/>
          </p:cNvSpPr>
          <p:nvPr>
            <p:ph type="sldNum" sz="quarter" idx="10"/>
          </p:nvPr>
        </p:nvSpPr>
        <p:spPr>
          <a:ln/>
        </p:spPr>
        <p:txBody>
          <a:bodyPr/>
          <a:lstStyle>
            <a:lvl1pPr>
              <a:defRPr/>
            </a:lvl1pPr>
          </a:lstStyle>
          <a:p>
            <a:pPr>
              <a:defRPr/>
            </a:pPr>
            <a:fld id="{5518F2E3-236B-4C77-8A90-2DDE3941BDF9}" type="slidenum">
              <a:rPr lang="zh-CN" altLang="en-US"/>
              <a:pPr>
                <a:defRPr/>
              </a:pPr>
              <a:t>‹#›</a:t>
            </a:fld>
            <a:endParaRPr lang="en-US" altLang="zh-CN"/>
          </a:p>
        </p:txBody>
      </p:sp>
    </p:spTree>
    <p:extLst>
      <p:ext uri="{BB962C8B-B14F-4D97-AF65-F5344CB8AC3E}">
        <p14:creationId xmlns:p14="http://schemas.microsoft.com/office/powerpoint/2010/main" val="3780411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74DA0756-B0B1-4792-AC73-44CCEA8DA3E6}"/>
              </a:ext>
            </a:extLst>
          </p:cNvPr>
          <p:cNvSpPr>
            <a:spLocks noGrp="1" noChangeArrowheads="1"/>
          </p:cNvSpPr>
          <p:nvPr>
            <p:ph type="sldNum" sz="quarter" idx="10"/>
          </p:nvPr>
        </p:nvSpPr>
        <p:spPr>
          <a:ln/>
        </p:spPr>
        <p:txBody>
          <a:bodyPr/>
          <a:lstStyle>
            <a:lvl1pPr>
              <a:defRPr/>
            </a:lvl1pPr>
          </a:lstStyle>
          <a:p>
            <a:pPr>
              <a:defRPr/>
            </a:pPr>
            <a:fld id="{5D88A57D-039F-4008-A165-5C0417B35E5E}" type="slidenum">
              <a:rPr lang="zh-CN" altLang="en-US"/>
              <a:pPr>
                <a:defRPr/>
              </a:pPr>
              <a:t>‹#›</a:t>
            </a:fld>
            <a:endParaRPr lang="en-US" altLang="zh-CN"/>
          </a:p>
        </p:txBody>
      </p:sp>
    </p:spTree>
    <p:extLst>
      <p:ext uri="{BB962C8B-B14F-4D97-AF65-F5344CB8AC3E}">
        <p14:creationId xmlns:p14="http://schemas.microsoft.com/office/powerpoint/2010/main" val="157300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a:extLst>
              <a:ext uri="{FF2B5EF4-FFF2-40B4-BE49-F238E27FC236}">
                <a16:creationId xmlns:a16="http://schemas.microsoft.com/office/drawing/2014/main" id="{399D7D6D-F1D7-4FA2-B26F-E2BDD2BE40C2}"/>
              </a:ext>
            </a:extLst>
          </p:cNvPr>
          <p:cNvSpPr>
            <a:spLocks noGrp="1" noChangeArrowheads="1"/>
          </p:cNvSpPr>
          <p:nvPr>
            <p:ph type="sldNum" sz="quarter" idx="10"/>
          </p:nvPr>
        </p:nvSpPr>
        <p:spPr>
          <a:ln/>
        </p:spPr>
        <p:txBody>
          <a:bodyPr/>
          <a:lstStyle>
            <a:lvl1pPr>
              <a:defRPr/>
            </a:lvl1pPr>
          </a:lstStyle>
          <a:p>
            <a:pPr>
              <a:defRPr/>
            </a:pPr>
            <a:fld id="{C9478A1C-341C-4A5C-B31F-63E2222610AE}" type="slidenum">
              <a:rPr lang="zh-CN" altLang="en-US"/>
              <a:pPr>
                <a:defRPr/>
              </a:pPr>
              <a:t>‹#›</a:t>
            </a:fld>
            <a:endParaRPr lang="en-US" altLang="zh-CN"/>
          </a:p>
        </p:txBody>
      </p:sp>
    </p:spTree>
    <p:extLst>
      <p:ext uri="{BB962C8B-B14F-4D97-AF65-F5344CB8AC3E}">
        <p14:creationId xmlns:p14="http://schemas.microsoft.com/office/powerpoint/2010/main" val="4136005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0" descr="TopNavBlank">
            <a:extLst>
              <a:ext uri="{FF2B5EF4-FFF2-40B4-BE49-F238E27FC236}">
                <a16:creationId xmlns:a16="http://schemas.microsoft.com/office/drawing/2014/main" id="{21A89052-6DF5-411E-856B-BD16B1EB6C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476250"/>
          </a:xfrm>
          <a:prstGeom prst="rect">
            <a:avLst/>
          </a:prstGeom>
          <a:gradFill rotWithShape="1">
            <a:gsLst>
              <a:gs pos="0">
                <a:srgbClr val="0000CC"/>
              </a:gs>
              <a:gs pos="50000">
                <a:srgbClr val="6600FF"/>
              </a:gs>
              <a:gs pos="100000">
                <a:srgbClr val="0000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E2452C9D-9165-4298-88C4-78248CE50E63}"/>
              </a:ext>
            </a:extLst>
          </p:cNvPr>
          <p:cNvSpPr>
            <a:spLocks noGrp="1" noChangeArrowheads="1"/>
          </p:cNvSpPr>
          <p:nvPr>
            <p:ph type="sldNum" sz="quarter" idx="4"/>
          </p:nvPr>
        </p:nvSpPr>
        <p:spPr bwMode="auto">
          <a:xfrm>
            <a:off x="4067175" y="64008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latin typeface="Arial" panose="020B0604020202020204" pitchFamily="34" charset="0"/>
                <a:ea typeface="宋体" panose="02010600030101010101" pitchFamily="2" charset="-122"/>
              </a:defRPr>
            </a:lvl1pPr>
          </a:lstStyle>
          <a:p>
            <a:pPr>
              <a:defRPr/>
            </a:pPr>
            <a:fld id="{47B23BEC-474C-4559-B696-9AA2A430ABE6}" type="slidenum">
              <a:rPr lang="zh-CN" altLang="en-US"/>
              <a:pPr>
                <a:defRPr/>
              </a:pPr>
              <a:t>‹#›</a:t>
            </a:fld>
            <a:endParaRPr lang="en-US" altLang="zh-CN"/>
          </a:p>
        </p:txBody>
      </p:sp>
      <p:sp>
        <p:nvSpPr>
          <p:cNvPr id="1028" name="Rectangle 64">
            <a:extLst>
              <a:ext uri="{FF2B5EF4-FFF2-40B4-BE49-F238E27FC236}">
                <a16:creationId xmlns:a16="http://schemas.microsoft.com/office/drawing/2014/main" id="{9346287E-8393-4E55-A08B-B1C552AD8188}"/>
              </a:ext>
            </a:extLst>
          </p:cNvPr>
          <p:cNvSpPr>
            <a:spLocks noChangeArrowheads="1"/>
          </p:cNvSpPr>
          <p:nvPr/>
        </p:nvSpPr>
        <p:spPr bwMode="ltGray">
          <a:xfrm>
            <a:off x="4138613" y="29860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defRPr/>
            </a:pPr>
            <a:endParaRPr lang="zh-CN" altLang="en-US"/>
          </a:p>
        </p:txBody>
      </p:sp>
      <p:sp>
        <p:nvSpPr>
          <p:cNvPr id="1029" name="Text Box 65">
            <a:extLst>
              <a:ext uri="{FF2B5EF4-FFF2-40B4-BE49-F238E27FC236}">
                <a16:creationId xmlns:a16="http://schemas.microsoft.com/office/drawing/2014/main" id="{E1B84F38-CDA2-4E84-A950-47961C59AE45}"/>
              </a:ext>
            </a:extLst>
          </p:cNvPr>
          <p:cNvSpPr txBox="1">
            <a:spLocks noChangeArrowheads="1"/>
          </p:cNvSpPr>
          <p:nvPr/>
        </p:nvSpPr>
        <p:spPr bwMode="ltGray">
          <a:xfrm>
            <a:off x="1371600" y="61722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6pPr>
            <a:lvl7pPr marL="29718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7pPr>
            <a:lvl8pPr marL="34290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8pPr>
            <a:lvl9pPr marL="3886200" indent="-228600" algn="r" eaLnBrk="0" fontAlgn="base" hangingPunct="0">
              <a:spcBef>
                <a:spcPct val="50000"/>
              </a:spcBef>
              <a:spcAft>
                <a:spcPct val="0"/>
              </a:spcAft>
              <a:buFont typeface="Wingdings" pitchFamily="2" charset="2"/>
              <a:buChar char="Ø"/>
              <a:defRPr sz="2400" b="1">
                <a:solidFill>
                  <a:schemeClr val="tx1"/>
                </a:solidFill>
                <a:latin typeface="楷体_GB2312" pitchFamily="49" charset="-122"/>
                <a:ea typeface="楷体_GB2312" pitchFamily="49" charset="-122"/>
              </a:defRPr>
            </a:lvl9pPr>
          </a:lstStyle>
          <a:p>
            <a:pPr algn="ctr">
              <a:spcBef>
                <a:spcPct val="50000"/>
              </a:spcBef>
              <a:defRPr/>
            </a:pPr>
            <a:endParaRPr lang="zh-CN" altLang="en-US" sz="2000">
              <a:solidFill>
                <a:srgbClr val="990033"/>
              </a:solidFill>
              <a:latin typeface="Arial" charset="0"/>
              <a:ea typeface="宋体" pitchFamily="2" charset="-122"/>
            </a:endParaRPr>
          </a:p>
        </p:txBody>
      </p:sp>
      <p:graphicFrame>
        <p:nvGraphicFramePr>
          <p:cNvPr id="1030" name="Object 79">
            <a:extLst>
              <a:ext uri="{FF2B5EF4-FFF2-40B4-BE49-F238E27FC236}">
                <a16:creationId xmlns:a16="http://schemas.microsoft.com/office/drawing/2014/main" id="{CB0E7C37-251B-401D-BF49-C3C39E15DA9F}"/>
              </a:ext>
            </a:extLst>
          </p:cNvPr>
          <p:cNvGraphicFramePr>
            <a:graphicFrameLocks noChangeAspect="1"/>
          </p:cNvGraphicFramePr>
          <p:nvPr userDrawn="1"/>
        </p:nvGraphicFramePr>
        <p:xfrm flipH="1">
          <a:off x="8275638" y="5607050"/>
          <a:ext cx="760412" cy="1135063"/>
        </p:xfrm>
        <a:graphic>
          <a:graphicData uri="http://schemas.openxmlformats.org/presentationml/2006/ole">
            <mc:AlternateContent xmlns:mc="http://schemas.openxmlformats.org/markup-compatibility/2006">
              <mc:Choice xmlns:v="urn:schemas-microsoft-com:vml" Requires="v">
                <p:oleObj spid="_x0000_s1036" name="Clip" r:id="rId15" imgW="3154363" imgH="4708525" progId="MS_ClipArt_Gallery.2">
                  <p:embed/>
                </p:oleObj>
              </mc:Choice>
              <mc:Fallback>
                <p:oleObj name="Clip" r:id="rId15" imgW="3154363" imgH="4708525" progId="MS_ClipArt_Gallery.2">
                  <p:embed/>
                  <p:pic>
                    <p:nvPicPr>
                      <p:cNvPr id="0" name="Object 7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flipH="1">
                        <a:off x="8275638" y="5607050"/>
                        <a:ext cx="760412"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983"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hf hdr="0" ftr="0" dt="0"/>
  <p:txStyles>
    <p:titleStyle>
      <a:lvl1pPr algn="ctr" rtl="0" eaLnBrk="0" fontAlgn="base" hangingPunct="0">
        <a:spcBef>
          <a:spcPct val="0"/>
        </a:spcBef>
        <a:spcAft>
          <a:spcPct val="0"/>
        </a:spcAft>
        <a:defRPr sz="4000" b="1">
          <a:solidFill>
            <a:srgbClr val="003366"/>
          </a:solidFill>
          <a:latin typeface="+mj-lt"/>
          <a:ea typeface="+mj-ea"/>
          <a:cs typeface="+mj-cs"/>
        </a:defRPr>
      </a:lvl1pPr>
      <a:lvl2pPr algn="ctr" rtl="0" eaLnBrk="0" fontAlgn="base" hangingPunct="0">
        <a:spcBef>
          <a:spcPct val="0"/>
        </a:spcBef>
        <a:spcAft>
          <a:spcPct val="0"/>
        </a:spcAft>
        <a:defRPr sz="4000" b="1">
          <a:solidFill>
            <a:srgbClr val="003366"/>
          </a:solidFill>
          <a:latin typeface="Arial" charset="0"/>
        </a:defRPr>
      </a:lvl2pPr>
      <a:lvl3pPr algn="ctr" rtl="0" eaLnBrk="0" fontAlgn="base" hangingPunct="0">
        <a:spcBef>
          <a:spcPct val="0"/>
        </a:spcBef>
        <a:spcAft>
          <a:spcPct val="0"/>
        </a:spcAft>
        <a:defRPr sz="4000" b="1">
          <a:solidFill>
            <a:srgbClr val="003366"/>
          </a:solidFill>
          <a:latin typeface="Arial" charset="0"/>
        </a:defRPr>
      </a:lvl3pPr>
      <a:lvl4pPr algn="ctr" rtl="0" eaLnBrk="0" fontAlgn="base" hangingPunct="0">
        <a:spcBef>
          <a:spcPct val="0"/>
        </a:spcBef>
        <a:spcAft>
          <a:spcPct val="0"/>
        </a:spcAft>
        <a:defRPr sz="4000" b="1">
          <a:solidFill>
            <a:srgbClr val="003366"/>
          </a:solidFill>
          <a:latin typeface="Arial" charset="0"/>
        </a:defRPr>
      </a:lvl4pPr>
      <a:lvl5pPr algn="ctr" rtl="0" eaLnBrk="0" fontAlgn="base" hangingPunct="0">
        <a:spcBef>
          <a:spcPct val="0"/>
        </a:spcBef>
        <a:spcAft>
          <a:spcPct val="0"/>
        </a:spcAft>
        <a:defRPr sz="4000" b="1">
          <a:solidFill>
            <a:srgbClr val="003366"/>
          </a:solidFill>
          <a:latin typeface="Arial" charset="0"/>
        </a:defRPr>
      </a:lvl5pPr>
      <a:lvl6pPr marL="457200" algn="ctr" rtl="0" eaLnBrk="0" fontAlgn="base" hangingPunct="0">
        <a:spcBef>
          <a:spcPct val="0"/>
        </a:spcBef>
        <a:spcAft>
          <a:spcPct val="0"/>
        </a:spcAft>
        <a:defRPr sz="4000" b="1">
          <a:solidFill>
            <a:srgbClr val="003366"/>
          </a:solidFill>
          <a:latin typeface="Arial" charset="0"/>
        </a:defRPr>
      </a:lvl6pPr>
      <a:lvl7pPr marL="914400" algn="ctr" rtl="0" eaLnBrk="0" fontAlgn="base" hangingPunct="0">
        <a:spcBef>
          <a:spcPct val="0"/>
        </a:spcBef>
        <a:spcAft>
          <a:spcPct val="0"/>
        </a:spcAft>
        <a:defRPr sz="4000" b="1">
          <a:solidFill>
            <a:srgbClr val="003366"/>
          </a:solidFill>
          <a:latin typeface="Arial" charset="0"/>
        </a:defRPr>
      </a:lvl7pPr>
      <a:lvl8pPr marL="1371600" algn="ctr" rtl="0" eaLnBrk="0" fontAlgn="base" hangingPunct="0">
        <a:spcBef>
          <a:spcPct val="0"/>
        </a:spcBef>
        <a:spcAft>
          <a:spcPct val="0"/>
        </a:spcAft>
        <a:defRPr sz="4000" b="1">
          <a:solidFill>
            <a:srgbClr val="003366"/>
          </a:solidFill>
          <a:latin typeface="Arial" charset="0"/>
        </a:defRPr>
      </a:lvl8pPr>
      <a:lvl9pPr marL="1828800" algn="ctr" rtl="0" eaLnBrk="0" fontAlgn="base" hangingPunct="0">
        <a:spcBef>
          <a:spcPct val="0"/>
        </a:spcBef>
        <a:spcAft>
          <a:spcPct val="0"/>
        </a:spcAft>
        <a:defRPr sz="4000" b="1">
          <a:solidFill>
            <a:srgbClr val="003366"/>
          </a:solidFill>
          <a:latin typeface="Arial"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80000"/>
        <a:buFont typeface="Monotype Sort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chemeClr val="folHlink"/>
        </a:buClr>
        <a:buSzPct val="80000"/>
        <a:buFont typeface="Monotype Sort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notesSlide" Target="../notesSlides/notesSlide11.xml"/><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audio" Target="../media/audio3.wav"/></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3.wmf"/><Relationship Id="rId3" Type="http://schemas.openxmlformats.org/officeDocument/2006/relationships/notesSlide" Target="../notesSlides/notesSlide12.xml"/><Relationship Id="rId7" Type="http://schemas.openxmlformats.org/officeDocument/2006/relationships/image" Target="../media/image10.wmf"/><Relationship Id="rId12"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1.bin"/><Relationship Id="rId11" Type="http://schemas.openxmlformats.org/officeDocument/2006/relationships/image" Target="../media/image12.wmf"/><Relationship Id="rId5" Type="http://schemas.openxmlformats.org/officeDocument/2006/relationships/audio" Target="../media/audio3.wav"/><Relationship Id="rId10" Type="http://schemas.openxmlformats.org/officeDocument/2006/relationships/oleObject" Target="../embeddings/oleObject13.bin"/><Relationship Id="rId4" Type="http://schemas.openxmlformats.org/officeDocument/2006/relationships/audio" Target="../media/audio2.wav"/><Relationship Id="rId9"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notesSlide" Target="../notesSlides/notesSlide18.xml"/><Relationship Id="rId7"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14.wmf"/><Relationship Id="rId5" Type="http://schemas.openxmlformats.org/officeDocument/2006/relationships/oleObject" Target="../embeddings/oleObject15.bin"/><Relationship Id="rId4" Type="http://schemas.openxmlformats.org/officeDocument/2006/relationships/audio" Target="../media/audio3.wav"/></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2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notesSlide" Target="../notesSlides/notesSlide28.xml"/><Relationship Id="rId7" Type="http://schemas.openxmlformats.org/officeDocument/2006/relationships/oleObject" Target="../embeddings/oleObject18.bin"/><Relationship Id="rId12" Type="http://schemas.openxmlformats.org/officeDocument/2006/relationships/image" Target="../media/image19.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6.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18.wmf"/><Relationship Id="rId4" Type="http://schemas.openxmlformats.org/officeDocument/2006/relationships/audio" Target="../media/audio3.wav"/><Relationship Id="rId9"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31.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3.wmf"/><Relationship Id="rId3" Type="http://schemas.openxmlformats.org/officeDocument/2006/relationships/notesSlide" Target="../notesSlides/notesSlide32.xml"/><Relationship Id="rId7" Type="http://schemas.openxmlformats.org/officeDocument/2006/relationships/oleObject" Target="../embeddings/oleObject22.bin"/><Relationship Id="rId12" Type="http://schemas.openxmlformats.org/officeDocument/2006/relationships/oleObject" Target="../embeddings/oleObject25.bin"/><Relationship Id="rId17" Type="http://schemas.openxmlformats.org/officeDocument/2006/relationships/image" Target="../media/image24.wmf"/><Relationship Id="rId2" Type="http://schemas.openxmlformats.org/officeDocument/2006/relationships/slideLayout" Target="../slideLayouts/slideLayout7.xml"/><Relationship Id="rId16" Type="http://schemas.openxmlformats.org/officeDocument/2006/relationships/oleObject" Target="../embeddings/oleObject27.bin"/><Relationship Id="rId1" Type="http://schemas.openxmlformats.org/officeDocument/2006/relationships/vmlDrawing" Target="../drawings/vmlDrawing11.vml"/><Relationship Id="rId6" Type="http://schemas.openxmlformats.org/officeDocument/2006/relationships/image" Target="../media/image20.w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image" Target="../media/image18.wmf"/><Relationship Id="rId10" Type="http://schemas.openxmlformats.org/officeDocument/2006/relationships/image" Target="../media/image22.wmf"/><Relationship Id="rId4" Type="http://schemas.openxmlformats.org/officeDocument/2006/relationships/audio" Target="../media/audio3.wav"/><Relationship Id="rId9" Type="http://schemas.openxmlformats.org/officeDocument/2006/relationships/oleObject" Target="../embeddings/oleObject23.bin"/><Relationship Id="rId14" Type="http://schemas.openxmlformats.org/officeDocument/2006/relationships/oleObject" Target="../embeddings/oleObject26.bin"/></Relationships>
</file>

<file path=ppt/slides/_rels/slide3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5.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audio" Target="../media/audio2.wav"/><Relationship Id="rId9"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audio" Target="../media/audio3.wav"/></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9.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audio" Target="../media/audio3.wav"/><Relationship Id="rId4" Type="http://schemas.openxmlformats.org/officeDocument/2006/relationships/audio" Target="../media/audio2.wav"/></Relationships>
</file>

<file path=ppt/slides/_rels/slide9.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a:extLst>
              <a:ext uri="{FF2B5EF4-FFF2-40B4-BE49-F238E27FC236}">
                <a16:creationId xmlns:a16="http://schemas.microsoft.com/office/drawing/2014/main" id="{1E2EA7A6-2F5B-4B18-8C8F-FC2256BCE5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1EC06E6-A3D4-477B-8283-104BC749D4E1}" type="slidenum">
              <a:rPr lang="zh-CN" altLang="en-US" sz="1400" b="0" smtClean="0">
                <a:latin typeface="Arial" panose="020B0604020202020204" pitchFamily="34" charset="0"/>
                <a:ea typeface="宋体" panose="02010600030101010101" pitchFamily="2" charset="-122"/>
              </a:rPr>
              <a:pPr/>
              <a:t>1</a:t>
            </a:fld>
            <a:endParaRPr lang="en-US" altLang="zh-CN" sz="1400" b="0">
              <a:latin typeface="Arial" panose="020B0604020202020204" pitchFamily="34" charset="0"/>
              <a:ea typeface="宋体" panose="02010600030101010101" pitchFamily="2" charset="-122"/>
            </a:endParaRPr>
          </a:p>
        </p:txBody>
      </p:sp>
      <p:sp>
        <p:nvSpPr>
          <p:cNvPr id="1933314" name="Text Box 2">
            <a:extLst>
              <a:ext uri="{FF2B5EF4-FFF2-40B4-BE49-F238E27FC236}">
                <a16:creationId xmlns:a16="http://schemas.microsoft.com/office/drawing/2014/main" id="{A5DC4FAF-37B3-466B-9766-254DDD4B7508}"/>
              </a:ext>
            </a:extLst>
          </p:cNvPr>
          <p:cNvSpPr txBox="1">
            <a:spLocks noChangeArrowheads="1"/>
          </p:cNvSpPr>
          <p:nvPr/>
        </p:nvSpPr>
        <p:spPr bwMode="auto">
          <a:xfrm>
            <a:off x="838200" y="1628775"/>
            <a:ext cx="7315200" cy="4154488"/>
          </a:xfrm>
          <a:prstGeom prst="rect">
            <a:avLst/>
          </a:prstGeom>
          <a:noFill/>
          <a:ln w="9525">
            <a:noFill/>
            <a:miter lim="800000"/>
            <a:headEnd/>
            <a:tailEnd/>
          </a:ln>
          <a:effectLst/>
        </p:spPr>
        <p:txBody>
          <a:bodyPr>
            <a:spAutoFit/>
          </a:bodyPr>
          <a:lstStyle/>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6.1 The Basic of Counting</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6.2 The Pigeonhole Principle </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6.3 Permutations and Combinations </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6.4 Binomial Coefficients</a:t>
            </a:r>
          </a:p>
          <a:p>
            <a:pPr eaLnBrk="1" hangingPunct="1">
              <a:spcBef>
                <a:spcPct val="100000"/>
              </a:spcBef>
              <a:defRPr/>
            </a:pPr>
            <a:r>
              <a:rPr kumimoji="1" lang="en-US" altLang="zh-CN" dirty="0">
                <a:solidFill>
                  <a:srgbClr val="9900CC"/>
                </a:solidFill>
                <a:effectLst>
                  <a:outerShdw blurRad="38100" dist="38100" dir="2700000" algn="tl">
                    <a:srgbClr val="C0C0C0"/>
                  </a:outerShdw>
                </a:effectLst>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6.6 Generating Permutations and Combinations </a:t>
            </a:r>
          </a:p>
        </p:txBody>
      </p:sp>
      <p:sp>
        <p:nvSpPr>
          <p:cNvPr id="1933315" name="Text Box 3">
            <a:extLst>
              <a:ext uri="{FF2B5EF4-FFF2-40B4-BE49-F238E27FC236}">
                <a16:creationId xmlns:a16="http://schemas.microsoft.com/office/drawing/2014/main" id="{95A97896-791C-4749-AF70-182AE5F7BA3D}"/>
              </a:ext>
            </a:extLst>
          </p:cNvPr>
          <p:cNvSpPr txBox="1">
            <a:spLocks noChangeArrowheads="1"/>
          </p:cNvSpPr>
          <p:nvPr/>
        </p:nvSpPr>
        <p:spPr bwMode="auto">
          <a:xfrm>
            <a:off x="179388" y="677863"/>
            <a:ext cx="8305800" cy="519112"/>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charset="0"/>
                <a:ea typeface="宋体" pitchFamily="2" charset="-122"/>
              </a:rPr>
              <a:t>Chapter  6  Counting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33314"/>
                                        </p:tgtEl>
                                        <p:attrNameLst>
                                          <p:attrName>style.visibility</p:attrName>
                                        </p:attrNameLst>
                                      </p:cBhvr>
                                      <p:to>
                                        <p:strVal val="visible"/>
                                      </p:to>
                                    </p:set>
                                    <p:animEffect transition="in" filter="wipe(left)">
                                      <p:cBhvr>
                                        <p:cTn id="7" dur="500"/>
                                        <p:tgtEl>
                                          <p:spTgt spid="1933314"/>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331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a:extLst>
              <a:ext uri="{FF2B5EF4-FFF2-40B4-BE49-F238E27FC236}">
                <a16:creationId xmlns:a16="http://schemas.microsoft.com/office/drawing/2014/main" id="{7F55B9BC-A5D4-4098-AB69-F3C4B8388E74}"/>
              </a:ext>
            </a:extLst>
          </p:cNvPr>
          <p:cNvSpPr>
            <a:spLocks noGrp="1"/>
          </p:cNvSpPr>
          <p:nvPr>
            <p:ph type="sldNum" sz="quarter" idx="10"/>
          </p:nvPr>
        </p:nvSpPr>
        <p:spPr>
          <a:xfrm>
            <a:off x="4000500" y="6143625"/>
            <a:ext cx="60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1806FE7-E525-4C80-88E0-D929B73C5ADB}" type="slidenum">
              <a:rPr lang="zh-CN" altLang="en-US" sz="1400" b="0" smtClean="0">
                <a:latin typeface="Arial" panose="020B0604020202020204" pitchFamily="34" charset="0"/>
                <a:ea typeface="宋体" panose="02010600030101010101" pitchFamily="2" charset="-122"/>
              </a:rPr>
              <a:pPr/>
              <a:t>10</a:t>
            </a:fld>
            <a:endParaRPr lang="en-US" altLang="zh-CN" sz="1400" b="0">
              <a:latin typeface="Arial" panose="020B0604020202020204" pitchFamily="34" charset="0"/>
              <a:ea typeface="宋体" panose="02010600030101010101" pitchFamily="2" charset="-122"/>
            </a:endParaRPr>
          </a:p>
        </p:txBody>
      </p:sp>
      <p:sp>
        <p:nvSpPr>
          <p:cNvPr id="22531" name="AutoShape 6">
            <a:extLst>
              <a:ext uri="{FF2B5EF4-FFF2-40B4-BE49-F238E27FC236}">
                <a16:creationId xmlns:a16="http://schemas.microsoft.com/office/drawing/2014/main" id="{877F034D-AC92-4414-9596-5E391CB6D4AF}"/>
              </a:ext>
            </a:extLst>
          </p:cNvPr>
          <p:cNvSpPr>
            <a:spLocks noChangeArrowheads="1"/>
          </p:cNvSpPr>
          <p:nvPr/>
        </p:nvSpPr>
        <p:spPr bwMode="auto">
          <a:xfrm>
            <a:off x="82550" y="571500"/>
            <a:ext cx="8218488" cy="998538"/>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4 】 There are </a:t>
            </a:r>
            <a:r>
              <a:rPr kumimoji="1" lang="en-US" altLang="zh-CN" i="1">
                <a:latin typeface="Times New Roman" panose="02020603050405020304" pitchFamily="18" charset="0"/>
                <a:ea typeface="宋体" panose="02010600030101010101" pitchFamily="2" charset="-122"/>
              </a:rPr>
              <a:t>C </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-1+</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-combination from a</a:t>
            </a:r>
          </a:p>
          <a:p>
            <a:pPr eaLnBrk="1" hangingPunct="1"/>
            <a:r>
              <a:rPr kumimoji="1" lang="en-US" altLang="zh-CN">
                <a:latin typeface="Times New Roman" panose="02020603050405020304" pitchFamily="18" charset="0"/>
                <a:ea typeface="宋体" panose="02010600030101010101" pitchFamily="2" charset="-122"/>
              </a:rPr>
              <a:t> set with </a:t>
            </a:r>
            <a:r>
              <a:rPr kumimoji="1" lang="en-US" altLang="zh-CN" i="1">
                <a:latin typeface="Times New Roman" panose="02020603050405020304" pitchFamily="18" charset="0"/>
                <a:ea typeface="宋体" panose="02010600030101010101" pitchFamily="2" charset="-122"/>
              </a:rPr>
              <a:t>n </a:t>
            </a:r>
            <a:r>
              <a:rPr kumimoji="1" lang="en-US" altLang="zh-CN">
                <a:latin typeface="Times New Roman" panose="02020603050405020304" pitchFamily="18" charset="0"/>
                <a:ea typeface="宋体" panose="02010600030101010101" pitchFamily="2" charset="-122"/>
              </a:rPr>
              <a:t>elements when repetition of elements is allowed. </a:t>
            </a:r>
          </a:p>
        </p:txBody>
      </p:sp>
      <p:sp>
        <p:nvSpPr>
          <p:cNvPr id="1898504" name="Text Box 8">
            <a:extLst>
              <a:ext uri="{FF2B5EF4-FFF2-40B4-BE49-F238E27FC236}">
                <a16:creationId xmlns:a16="http://schemas.microsoft.com/office/drawing/2014/main" id="{9673B3A2-4B5C-4749-ACD1-17C31C5F1654}"/>
              </a:ext>
            </a:extLst>
          </p:cNvPr>
          <p:cNvSpPr txBox="1">
            <a:spLocks noChangeArrowheads="1"/>
          </p:cNvSpPr>
          <p:nvPr/>
        </p:nvSpPr>
        <p:spPr bwMode="auto">
          <a:xfrm>
            <a:off x="147638" y="1579563"/>
            <a:ext cx="8077200"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i="1">
                <a:solidFill>
                  <a:srgbClr val="3333FF"/>
                </a:solidFill>
                <a:latin typeface="Times New Roman" panose="02020603050405020304" pitchFamily="18" charset="0"/>
                <a:ea typeface="宋体" panose="02010600030101010101" pitchFamily="2" charset="-122"/>
                <a:cs typeface="Times New Roman" panose="02020603050405020304" pitchFamily="18" charset="0"/>
              </a:rPr>
              <a:t>Proof:</a:t>
            </a:r>
            <a:r>
              <a:rPr kumimoji="1" lang="en-US" altLang="zh-CN" i="1">
                <a:solidFill>
                  <a:schemeClr val="hlink"/>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30000"/>
              </a:spcBef>
            </a:pP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The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1 bars are used to mark off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n</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different cells, with the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i</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th cell contains a star for each time the </a:t>
            </a:r>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i</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th element of the set occurs in the combination.</a:t>
            </a:r>
            <a:endParaRPr kumimoji="1"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98505" name="Text Box 9">
            <a:extLst>
              <a:ext uri="{FF2B5EF4-FFF2-40B4-BE49-F238E27FC236}">
                <a16:creationId xmlns:a16="http://schemas.microsoft.com/office/drawing/2014/main" id="{5653FFB7-C176-47AE-8391-5726E405C165}"/>
              </a:ext>
            </a:extLst>
          </p:cNvPr>
          <p:cNvSpPr txBox="1">
            <a:spLocks noChangeArrowheads="1"/>
          </p:cNvSpPr>
          <p:nvPr/>
        </p:nvSpPr>
        <p:spPr bwMode="auto">
          <a:xfrm>
            <a:off x="514350" y="3179763"/>
            <a:ext cx="7162800"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rPr>
              <a:t>For example, </a:t>
            </a:r>
          </a:p>
          <a:p>
            <a:pPr eaLnBrk="1" hangingPunct="1">
              <a:spcBef>
                <a:spcPct val="30000"/>
              </a:spcBef>
            </a:pPr>
            <a:r>
              <a:rPr kumimoji="1" lang="en-US" altLang="zh-CN">
                <a:latin typeface="Times New Roman" panose="02020603050405020304" pitchFamily="18" charset="0"/>
                <a:ea typeface="宋体" panose="02010600030101010101" pitchFamily="2" charset="-122"/>
              </a:rPr>
              <a:t>                      * * | * |    | *  | * * *</a:t>
            </a:r>
          </a:p>
        </p:txBody>
      </p:sp>
      <p:sp>
        <p:nvSpPr>
          <p:cNvPr id="1898506" name="Text Box 10">
            <a:extLst>
              <a:ext uri="{FF2B5EF4-FFF2-40B4-BE49-F238E27FC236}">
                <a16:creationId xmlns:a16="http://schemas.microsoft.com/office/drawing/2014/main" id="{331AFB2D-3233-4A00-AA95-111ABC6218FA}"/>
              </a:ext>
            </a:extLst>
          </p:cNvPr>
          <p:cNvSpPr txBox="1">
            <a:spLocks noChangeArrowheads="1"/>
          </p:cNvSpPr>
          <p:nvPr/>
        </p:nvSpPr>
        <p:spPr bwMode="auto">
          <a:xfrm>
            <a:off x="285750" y="4214813"/>
            <a:ext cx="80772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buFontTx/>
              <a:buAutoNum type="circleNumWdWhitePlain" startAt="2"/>
            </a:pPr>
            <a:r>
              <a:rPr kumimoji="1" lang="en-US" altLang="zh-CN">
                <a:latin typeface="Times New Roman" panose="02020603050405020304" pitchFamily="18" charset="0"/>
                <a:ea typeface="宋体" panose="02010600030101010101" pitchFamily="2" charset="-122"/>
                <a:sym typeface="Wingdings" panose="05000000000000000000" pitchFamily="2" charset="2"/>
              </a:rPr>
              <a:t>Each </a:t>
            </a:r>
            <a:r>
              <a:rPr kumimoji="1" lang="en-US" altLang="zh-CN" i="1">
                <a:latin typeface="Times New Roman" panose="02020603050405020304" pitchFamily="18" charset="0"/>
                <a:ea typeface="宋体" panose="02010600030101010101" pitchFamily="2" charset="-122"/>
                <a:sym typeface="Wingdings" panose="05000000000000000000" pitchFamily="2" charset="2"/>
              </a:rPr>
              <a:t>r</a:t>
            </a:r>
            <a:r>
              <a:rPr kumimoji="1" lang="en-US" altLang="zh-CN">
                <a:latin typeface="Times New Roman" panose="02020603050405020304" pitchFamily="18" charset="0"/>
                <a:ea typeface="宋体" panose="02010600030101010101" pitchFamily="2" charset="-122"/>
                <a:sym typeface="Wingdings" panose="05000000000000000000" pitchFamily="2" charset="2"/>
              </a:rPr>
              <a:t>-combination of a set with </a:t>
            </a:r>
            <a:r>
              <a:rPr kumimoji="1" lang="en-US" altLang="zh-CN" i="1">
                <a:latin typeface="Times New Roman" panose="02020603050405020304" pitchFamily="18" charset="0"/>
                <a:ea typeface="宋体" panose="02010600030101010101" pitchFamily="2" charset="-122"/>
                <a:sym typeface="Wingdings" panose="05000000000000000000" pitchFamily="2" charset="2"/>
              </a:rPr>
              <a:t>n </a:t>
            </a:r>
            <a:r>
              <a:rPr kumimoji="1" lang="en-US" altLang="zh-CN">
                <a:latin typeface="Times New Roman" panose="02020603050405020304" pitchFamily="18" charset="0"/>
                <a:ea typeface="宋体" panose="02010600030101010101" pitchFamily="2" charset="-122"/>
                <a:sym typeface="Wingdings" panose="05000000000000000000" pitchFamily="2" charset="2"/>
              </a:rPr>
              <a:t>elements when repetition is allowed can be represented by a list of </a:t>
            </a:r>
            <a:r>
              <a:rPr kumimoji="1" lang="en-US" altLang="zh-CN" i="1">
                <a:latin typeface="Times New Roman" panose="02020603050405020304" pitchFamily="18" charset="0"/>
                <a:ea typeface="宋体" panose="02010600030101010101" pitchFamily="2" charset="-122"/>
                <a:sym typeface="Wingdings" panose="05000000000000000000" pitchFamily="2" charset="2"/>
              </a:rPr>
              <a:t>n</a:t>
            </a:r>
            <a:r>
              <a:rPr kumimoji="1" lang="en-US" altLang="zh-CN">
                <a:latin typeface="Times New Roman" panose="02020603050405020304" pitchFamily="18" charset="0"/>
                <a:ea typeface="宋体" panose="02010600030101010101" pitchFamily="2" charset="-122"/>
                <a:sym typeface="Wingdings" panose="05000000000000000000" pitchFamily="2" charset="2"/>
              </a:rPr>
              <a:t>-1 bars and </a:t>
            </a:r>
            <a:r>
              <a:rPr kumimoji="1" lang="en-US" altLang="zh-CN" i="1">
                <a:latin typeface="Times New Roman" panose="02020603050405020304" pitchFamily="18" charset="0"/>
                <a:ea typeface="宋体" panose="02010600030101010101" pitchFamily="2" charset="-122"/>
                <a:sym typeface="Wingdings" panose="05000000000000000000" pitchFamily="2" charset="2"/>
              </a:rPr>
              <a:t>r</a:t>
            </a:r>
            <a:r>
              <a:rPr kumimoji="1" lang="en-US" altLang="zh-CN">
                <a:latin typeface="Times New Roman" panose="02020603050405020304" pitchFamily="18" charset="0"/>
                <a:ea typeface="宋体" panose="02010600030101010101" pitchFamily="2" charset="-122"/>
                <a:sym typeface="Wingdings" panose="05000000000000000000" pitchFamily="2" charset="2"/>
              </a:rPr>
              <a:t> stars. </a:t>
            </a:r>
          </a:p>
          <a:p>
            <a:pPr algn="just" eaLnBrk="1" hangingPunct="1">
              <a:spcBef>
                <a:spcPct val="20000"/>
              </a:spcBef>
              <a:buFontTx/>
              <a:buAutoNum type="circleNumWdWhitePlain" startAt="2"/>
            </a:pPr>
            <a:r>
              <a:rPr kumimoji="1" lang="en-US" altLang="zh-CN">
                <a:latin typeface="Times New Roman" panose="02020603050405020304" pitchFamily="18" charset="0"/>
                <a:ea typeface="宋体" panose="02010600030101010101" pitchFamily="2" charset="-122"/>
                <a:sym typeface="Wingdings" panose="05000000000000000000" pitchFamily="2" charset="2"/>
              </a:rPr>
              <a:t>The number of such lists is </a:t>
            </a:r>
            <a:r>
              <a:rPr kumimoji="1" lang="en-US" altLang="zh-CN" i="1">
                <a:latin typeface="Times New Roman" panose="02020603050405020304" pitchFamily="18" charset="0"/>
                <a:ea typeface="宋体" panose="02010600030101010101" pitchFamily="2" charset="-122"/>
                <a:sym typeface="Wingdings" panose="05000000000000000000" pitchFamily="2" charset="2"/>
              </a:rPr>
              <a:t>C </a:t>
            </a:r>
            <a:r>
              <a:rPr kumimoji="1" lang="en-US" altLang="zh-CN">
                <a:latin typeface="Times New Roman" panose="02020603050405020304" pitchFamily="18" charset="0"/>
                <a:ea typeface="宋体" panose="02010600030101010101" pitchFamily="2" charset="-122"/>
                <a:sym typeface="Wingdings" panose="05000000000000000000" pitchFamily="2" charset="2"/>
              </a:rPr>
              <a:t>(</a:t>
            </a:r>
            <a:r>
              <a:rPr kumimoji="1" lang="en-US" altLang="zh-CN" i="1">
                <a:latin typeface="Times New Roman" panose="02020603050405020304" pitchFamily="18" charset="0"/>
                <a:ea typeface="宋体" panose="02010600030101010101" pitchFamily="2" charset="-122"/>
                <a:sym typeface="Wingdings" panose="05000000000000000000" pitchFamily="2" charset="2"/>
              </a:rPr>
              <a:t>n</a:t>
            </a:r>
            <a:r>
              <a:rPr kumimoji="1" lang="en-US" altLang="zh-CN">
                <a:latin typeface="Times New Roman" panose="02020603050405020304" pitchFamily="18" charset="0"/>
                <a:ea typeface="宋体" panose="02010600030101010101" pitchFamily="2" charset="-122"/>
                <a:sym typeface="Wingdings" panose="05000000000000000000" pitchFamily="2" charset="2"/>
              </a:rPr>
              <a:t>-1+</a:t>
            </a:r>
            <a:r>
              <a:rPr kumimoji="1" lang="en-US" altLang="zh-CN" i="1">
                <a:latin typeface="Times New Roman" panose="02020603050405020304" pitchFamily="18" charset="0"/>
                <a:ea typeface="宋体" panose="02010600030101010101" pitchFamily="2" charset="-122"/>
                <a:sym typeface="Wingdings" panose="05000000000000000000" pitchFamily="2" charset="2"/>
              </a:rPr>
              <a:t>r</a:t>
            </a:r>
            <a:r>
              <a:rPr kumimoji="1" lang="en-US" altLang="zh-CN">
                <a:latin typeface="Times New Roman" panose="02020603050405020304" pitchFamily="18" charset="0"/>
                <a:ea typeface="宋体" panose="02010600030101010101" pitchFamily="2" charset="-122"/>
                <a:sym typeface="Wingdings" panose="05000000000000000000" pitchFamily="2" charset="2"/>
              </a:rPr>
              <a:t>, </a:t>
            </a:r>
            <a:r>
              <a:rPr kumimoji="1" lang="en-US" altLang="zh-CN" i="1">
                <a:latin typeface="Times New Roman" panose="02020603050405020304" pitchFamily="18" charset="0"/>
                <a:ea typeface="宋体" panose="02010600030101010101" pitchFamily="2" charset="-122"/>
                <a:sym typeface="Wingdings" panose="05000000000000000000" pitchFamily="2" charset="2"/>
              </a:rPr>
              <a:t>r</a:t>
            </a:r>
            <a:r>
              <a:rPr kumimoji="1" lang="en-US" altLang="zh-CN">
                <a:latin typeface="Times New Roman" panose="02020603050405020304" pitchFamily="18" charset="0"/>
                <a:ea typeface="宋体" panose="02010600030101010101" pitchFamily="2" charset="-122"/>
                <a:sym typeface="Wingdings" panose="05000000000000000000" pitchFamily="2" charset="2"/>
              </a:rPr>
              <a:t>).</a:t>
            </a:r>
          </a:p>
        </p:txBody>
      </p:sp>
      <p:sp>
        <p:nvSpPr>
          <p:cNvPr id="1898507" name="Text Box 11">
            <a:extLst>
              <a:ext uri="{FF2B5EF4-FFF2-40B4-BE49-F238E27FC236}">
                <a16:creationId xmlns:a16="http://schemas.microsoft.com/office/drawing/2014/main" id="{AC24792F-43C3-435C-A371-F0498FCE3982}"/>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98504">
                                            <p:txEl>
                                              <p:pRg st="0" end="0"/>
                                            </p:txEl>
                                          </p:spTgt>
                                        </p:tgtEl>
                                        <p:attrNameLst>
                                          <p:attrName>style.visibility</p:attrName>
                                        </p:attrNameLst>
                                      </p:cBhvr>
                                      <p:to>
                                        <p:strVal val="visible"/>
                                      </p:to>
                                    </p:set>
                                    <p:animEffect transition="in" filter="strips(downRight)">
                                      <p:cBhvr>
                                        <p:cTn id="7" dur="500"/>
                                        <p:tgtEl>
                                          <p:spTgt spid="189850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98504">
                                            <p:txEl>
                                              <p:pRg st="1" end="1"/>
                                            </p:txEl>
                                          </p:spTgt>
                                        </p:tgtEl>
                                        <p:attrNameLst>
                                          <p:attrName>style.visibility</p:attrName>
                                        </p:attrNameLst>
                                      </p:cBhvr>
                                      <p:to>
                                        <p:strVal val="visible"/>
                                      </p:to>
                                    </p:set>
                                    <p:animEffect transition="in" filter="strips(downRight)">
                                      <p:cBhvr>
                                        <p:cTn id="12" dur="500"/>
                                        <p:tgtEl>
                                          <p:spTgt spid="1898504">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98505">
                                            <p:txEl>
                                              <p:pRg st="0" end="0"/>
                                            </p:txEl>
                                          </p:spTgt>
                                        </p:tgtEl>
                                        <p:attrNameLst>
                                          <p:attrName>style.visibility</p:attrName>
                                        </p:attrNameLst>
                                      </p:cBhvr>
                                      <p:to>
                                        <p:strVal val="visible"/>
                                      </p:to>
                                    </p:set>
                                    <p:animEffect transition="in" filter="strips(downRight)">
                                      <p:cBhvr>
                                        <p:cTn id="17" dur="500"/>
                                        <p:tgtEl>
                                          <p:spTgt spid="1898505">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98505">
                                            <p:txEl>
                                              <p:pRg st="1" end="1"/>
                                            </p:txEl>
                                          </p:spTgt>
                                        </p:tgtEl>
                                        <p:attrNameLst>
                                          <p:attrName>style.visibility</p:attrName>
                                        </p:attrNameLst>
                                      </p:cBhvr>
                                      <p:to>
                                        <p:strVal val="visible"/>
                                      </p:to>
                                    </p:set>
                                    <p:animEffect transition="in" filter="strips(downRight)">
                                      <p:cBhvr>
                                        <p:cTn id="22" dur="500"/>
                                        <p:tgtEl>
                                          <p:spTgt spid="1898505">
                                            <p:txEl>
                                              <p:pRg st="1" end="1"/>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PROJCTO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898506">
                                            <p:txEl>
                                              <p:pRg st="0" end="0"/>
                                            </p:txEl>
                                          </p:spTgt>
                                        </p:tgtEl>
                                        <p:attrNameLst>
                                          <p:attrName>style.visibility</p:attrName>
                                        </p:attrNameLst>
                                      </p:cBhvr>
                                      <p:to>
                                        <p:strVal val="visible"/>
                                      </p:to>
                                    </p:set>
                                    <p:animEffect transition="in" filter="strips(downRight)">
                                      <p:cBhvr>
                                        <p:cTn id="27" dur="500"/>
                                        <p:tgtEl>
                                          <p:spTgt spid="1898506">
                                            <p:txEl>
                                              <p:pRg st="0" end="0"/>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PROJCTOR.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898506">
                                            <p:txEl>
                                              <p:pRg st="1" end="1"/>
                                            </p:txEl>
                                          </p:spTgt>
                                        </p:tgtEl>
                                        <p:attrNameLst>
                                          <p:attrName>style.visibility</p:attrName>
                                        </p:attrNameLst>
                                      </p:cBhvr>
                                      <p:to>
                                        <p:strVal val="visible"/>
                                      </p:to>
                                    </p:set>
                                    <p:animEffect transition="in" filter="strips(downRight)">
                                      <p:cBhvr>
                                        <p:cTn id="32" dur="500"/>
                                        <p:tgtEl>
                                          <p:spTgt spid="1898506">
                                            <p:txEl>
                                              <p:pRg st="1" end="1"/>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8504" grpId="0" build="p" autoUpdateAnimBg="0"/>
      <p:bldP spid="1898505" grpId="0" build="p" autoUpdateAnimBg="0"/>
      <p:bldP spid="1898506"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a:extLst>
              <a:ext uri="{FF2B5EF4-FFF2-40B4-BE49-F238E27FC236}">
                <a16:creationId xmlns:a16="http://schemas.microsoft.com/office/drawing/2014/main" id="{A8A5DFFE-E10B-4904-A8C6-A6EE5A1924B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1991FE2-5C4A-46B8-A95D-E3026140AF47}" type="slidenum">
              <a:rPr lang="zh-CN" altLang="en-US" sz="1400" b="0" smtClean="0">
                <a:latin typeface="Arial" panose="020B0604020202020204" pitchFamily="34" charset="0"/>
                <a:ea typeface="宋体" panose="02010600030101010101" pitchFamily="2" charset="-122"/>
              </a:rPr>
              <a:pPr/>
              <a:t>11</a:t>
            </a:fld>
            <a:endParaRPr lang="en-US" altLang="zh-CN"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180B0912-4DA3-4014-9156-F1B04E145C5A}"/>
              </a:ext>
            </a:extLst>
          </p:cNvPr>
          <p:cNvGrpSpPr>
            <a:grpSpLocks/>
          </p:cNvGrpSpPr>
          <p:nvPr/>
        </p:nvGrpSpPr>
        <p:grpSpPr bwMode="auto">
          <a:xfrm>
            <a:off x="250825" y="476250"/>
            <a:ext cx="8610600" cy="1368425"/>
            <a:chOff x="180" y="315"/>
            <a:chExt cx="5424" cy="862"/>
          </a:xfrm>
        </p:grpSpPr>
        <p:sp>
          <p:nvSpPr>
            <p:cNvPr id="1902596" name="Text Box 4">
              <a:extLst>
                <a:ext uri="{FF2B5EF4-FFF2-40B4-BE49-F238E27FC236}">
                  <a16:creationId xmlns:a16="http://schemas.microsoft.com/office/drawing/2014/main" id="{F546200F-7734-4762-B402-C9D9ED57D6D2}"/>
                </a:ext>
              </a:extLst>
            </p:cNvPr>
            <p:cNvSpPr txBox="1">
              <a:spLocks noChangeArrowheads="1"/>
            </p:cNvSpPr>
            <p:nvPr/>
          </p:nvSpPr>
          <p:spPr bwMode="auto">
            <a:xfrm>
              <a:off x="180" y="315"/>
              <a:ext cx="5424" cy="84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7</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solutions are there to the equation</a:t>
              </a:r>
            </a:p>
            <a:p>
              <a:pPr marL="457200" indent="-457200" eaLnBrk="1" hangingPunct="1">
                <a:spcBef>
                  <a:spcPct val="20000"/>
                </a:spcBef>
                <a:defRPr/>
              </a:pPr>
              <a:endPar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where </a:t>
              </a:r>
              <a:r>
                <a:rPr kumimoji="1" lang="en-US" altLang="zh-CN" dirty="0">
                  <a:solidFill>
                    <a:srgbClr val="000000"/>
                  </a:solidFill>
                  <a:effectLst>
                    <a:outerShdw blurRad="38100" dist="38100" dir="2700000" algn="tl">
                      <a:srgbClr val="C0C0C0"/>
                    </a:outerShdw>
                  </a:effectLst>
                  <a:latin typeface="宋体" pitchFamily="2" charset="-122"/>
                  <a:ea typeface="宋体" pitchFamily="2" charset="-122"/>
                  <a:cs typeface="Times New Roman" pitchFamily="18" charset="0"/>
                </a:rPr>
                <a: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is nonnegative integer? </a:t>
              </a:r>
            </a:p>
          </p:txBody>
        </p:sp>
        <p:graphicFrame>
          <p:nvGraphicFramePr>
            <p:cNvPr id="24586" name="Object 5">
              <a:extLst>
                <a:ext uri="{FF2B5EF4-FFF2-40B4-BE49-F238E27FC236}">
                  <a16:creationId xmlns:a16="http://schemas.microsoft.com/office/drawing/2014/main" id="{4A49811D-3209-4996-B8AB-A669B85F2D91}"/>
                </a:ext>
              </a:extLst>
            </p:cNvPr>
            <p:cNvGraphicFramePr>
              <a:graphicFrameLocks noChangeAspect="1"/>
            </p:cNvGraphicFramePr>
            <p:nvPr/>
          </p:nvGraphicFramePr>
          <p:xfrm>
            <a:off x="2160" y="672"/>
            <a:ext cx="1680" cy="299"/>
          </p:xfrm>
          <a:graphic>
            <a:graphicData uri="http://schemas.openxmlformats.org/presentationml/2006/ole">
              <mc:AlternateContent xmlns:mc="http://schemas.openxmlformats.org/markup-compatibility/2006">
                <mc:Choice xmlns:v="urn:schemas-microsoft-com:vml" Requires="v">
                  <p:oleObj spid="_x0000_s24598" r:id="rId5" imgW="1282700" imgH="228600" progId="Equation.3">
                    <p:embed/>
                  </p:oleObj>
                </mc:Choice>
                <mc:Fallback>
                  <p:oleObj r:id="rId5" imgW="1282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0" y="672"/>
                          <a:ext cx="16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7" name="Object 6">
              <a:extLst>
                <a:ext uri="{FF2B5EF4-FFF2-40B4-BE49-F238E27FC236}">
                  <a16:creationId xmlns:a16="http://schemas.microsoft.com/office/drawing/2014/main" id="{BC0717C8-B4AF-46AE-938A-486D9D0ACD98}"/>
                </a:ext>
              </a:extLst>
            </p:cNvPr>
            <p:cNvGraphicFramePr>
              <a:graphicFrameLocks noChangeAspect="1"/>
            </p:cNvGraphicFramePr>
            <p:nvPr/>
          </p:nvGraphicFramePr>
          <p:xfrm>
            <a:off x="905" y="902"/>
            <a:ext cx="1023" cy="275"/>
          </p:xfrm>
          <a:graphic>
            <a:graphicData uri="http://schemas.openxmlformats.org/presentationml/2006/ole">
              <mc:AlternateContent xmlns:mc="http://schemas.openxmlformats.org/markup-compatibility/2006">
                <mc:Choice xmlns:v="urn:schemas-microsoft-com:vml" Requires="v">
                  <p:oleObj spid="_x0000_s24599" name="公式" r:id="rId7" imgW="850900" imgH="228600" progId="Equation.3">
                    <p:embed/>
                  </p:oleObj>
                </mc:Choice>
                <mc:Fallback>
                  <p:oleObj name="公式" r:id="rId7" imgW="8509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5" y="902"/>
                          <a:ext cx="102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02599" name="AutoShape 7">
            <a:extLst>
              <a:ext uri="{FF2B5EF4-FFF2-40B4-BE49-F238E27FC236}">
                <a16:creationId xmlns:a16="http://schemas.microsoft.com/office/drawing/2014/main" id="{2E291A6C-9278-4407-93AB-19174E84B9A8}"/>
              </a:ext>
            </a:extLst>
          </p:cNvPr>
          <p:cNvSpPr>
            <a:spLocks noChangeArrowheads="1"/>
          </p:cNvSpPr>
          <p:nvPr/>
        </p:nvSpPr>
        <p:spPr bwMode="auto">
          <a:xfrm>
            <a:off x="357188" y="2000250"/>
            <a:ext cx="8286750" cy="4267200"/>
          </a:xfrm>
          <a:prstGeom prst="foldedCorner">
            <a:avLst>
              <a:gd name="adj" fmla="val 12500"/>
            </a:avLst>
          </a:prstGeom>
          <a:solidFill>
            <a:srgbClr val="CCCCFF"/>
          </a:solidFill>
          <a:ln w="9525">
            <a:solidFill>
              <a:schemeClr val="tx1"/>
            </a:solidFill>
            <a:round/>
            <a:headEnd/>
            <a:tailEnd/>
          </a:ln>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b="0" i="1">
                <a:solidFill>
                  <a:srgbClr val="3333FF"/>
                </a:solidFill>
                <a:latin typeface="Times New Roman" panose="02020603050405020304" pitchFamily="18" charset="0"/>
                <a:ea typeface="宋体" panose="02010600030101010101" pitchFamily="2" charset="-122"/>
              </a:rPr>
              <a:t>Solution:</a:t>
            </a:r>
          </a:p>
        </p:txBody>
      </p:sp>
      <p:sp>
        <p:nvSpPr>
          <p:cNvPr id="1902600" name="Text Box 8">
            <a:extLst>
              <a:ext uri="{FF2B5EF4-FFF2-40B4-BE49-F238E27FC236}">
                <a16:creationId xmlns:a16="http://schemas.microsoft.com/office/drawing/2014/main" id="{75E5F8C2-E2B2-4300-9E6C-2532028F2562}"/>
              </a:ext>
            </a:extLst>
          </p:cNvPr>
          <p:cNvSpPr txBox="1">
            <a:spLocks noChangeArrowheads="1"/>
          </p:cNvSpPr>
          <p:nvPr/>
        </p:nvSpPr>
        <p:spPr bwMode="auto">
          <a:xfrm>
            <a:off x="500063" y="2428875"/>
            <a:ext cx="7858125"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Since a solution of this equation corresponds to a way of </a:t>
            </a:r>
          </a:p>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selecting 16 items from a set with four elements so that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200"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p>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items of type one,</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200"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items of type two,</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200"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items of type three,</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a:p>
            <a:pPr eaLnBrk="1" hangingPunct="1">
              <a:spcBef>
                <a:spcPct val="20000"/>
              </a:spcBef>
            </a:pP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200"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items of type four are chosen.</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902601" name="Text Box 9">
            <a:extLst>
              <a:ext uri="{FF2B5EF4-FFF2-40B4-BE49-F238E27FC236}">
                <a16:creationId xmlns:a16="http://schemas.microsoft.com/office/drawing/2014/main" id="{6201608C-1FDC-4A00-BEC5-B6F8778EDF72}"/>
              </a:ext>
            </a:extLst>
          </p:cNvPr>
          <p:cNvSpPr txBox="1">
            <a:spLocks noChangeArrowheads="1"/>
          </p:cNvSpPr>
          <p:nvPr/>
        </p:nvSpPr>
        <p:spPr bwMode="auto">
          <a:xfrm>
            <a:off x="500063" y="4143375"/>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Hence the number of solutions is</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902602" name="Text Box 10">
            <a:extLst>
              <a:ext uri="{FF2B5EF4-FFF2-40B4-BE49-F238E27FC236}">
                <a16:creationId xmlns:a16="http://schemas.microsoft.com/office/drawing/2014/main" id="{9A66B3A1-8E6F-443B-8121-6D4F301BDBBB}"/>
              </a:ext>
            </a:extLst>
          </p:cNvPr>
          <p:cNvSpPr txBox="1">
            <a:spLocks noChangeArrowheads="1"/>
          </p:cNvSpPr>
          <p:nvPr/>
        </p:nvSpPr>
        <p:spPr bwMode="auto">
          <a:xfrm>
            <a:off x="1428750" y="4714875"/>
            <a:ext cx="61722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(4-1+16, 16)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(19, 16) </a:t>
            </a:r>
          </a:p>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(19, 3)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902603" name="Text Box 11">
            <a:extLst>
              <a:ext uri="{FF2B5EF4-FFF2-40B4-BE49-F238E27FC236}">
                <a16:creationId xmlns:a16="http://schemas.microsoft.com/office/drawing/2014/main" id="{FD118F5B-A4F7-4A97-8A50-C81AD7E7A2F7}"/>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02599"/>
                                        </p:tgtEl>
                                        <p:attrNameLst>
                                          <p:attrName>style.visibility</p:attrName>
                                        </p:attrNameLst>
                                      </p:cBhvr>
                                      <p:to>
                                        <p:strVal val="visible"/>
                                      </p:to>
                                    </p:set>
                                    <p:animEffect transition="in" filter="strips(downRight)">
                                      <p:cBhvr>
                                        <p:cTn id="7" dur="500"/>
                                        <p:tgtEl>
                                          <p:spTgt spid="19025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2600"/>
                                        </p:tgtEl>
                                        <p:attrNameLst>
                                          <p:attrName>style.visibility</p:attrName>
                                        </p:attrNameLst>
                                      </p:cBhvr>
                                      <p:to>
                                        <p:strVal val="visible"/>
                                      </p:to>
                                    </p:set>
                                    <p:animEffect transition="in" filter="wipe(left)">
                                      <p:cBhvr>
                                        <p:cTn id="12" dur="500"/>
                                        <p:tgtEl>
                                          <p:spTgt spid="1902600"/>
                                        </p:tgtEl>
                                      </p:cBhvr>
                                    </p:animEffect>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2601"/>
                                        </p:tgtEl>
                                        <p:attrNameLst>
                                          <p:attrName>style.visibility</p:attrName>
                                        </p:attrNameLst>
                                      </p:cBhvr>
                                      <p:to>
                                        <p:strVal val="visible"/>
                                      </p:to>
                                    </p:set>
                                    <p:animEffect transition="in" filter="wipe(left)">
                                      <p:cBhvr>
                                        <p:cTn id="17" dur="500"/>
                                        <p:tgtEl>
                                          <p:spTgt spid="1902601"/>
                                        </p:tgtEl>
                                      </p:cBhvr>
                                    </p:animEffect>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2602">
                                            <p:txEl>
                                              <p:pRg st="0" end="0"/>
                                            </p:txEl>
                                          </p:spTgt>
                                        </p:tgtEl>
                                        <p:attrNameLst>
                                          <p:attrName>style.visibility</p:attrName>
                                        </p:attrNameLst>
                                      </p:cBhvr>
                                      <p:to>
                                        <p:strVal val="visible"/>
                                      </p:to>
                                    </p:set>
                                    <p:animEffect transition="in" filter="wipe(left)">
                                      <p:cBhvr>
                                        <p:cTn id="22" dur="500"/>
                                        <p:tgtEl>
                                          <p:spTgt spid="1902602">
                                            <p:txEl>
                                              <p:pRg st="0" end="0"/>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2602">
                                            <p:txEl>
                                              <p:pRg st="1" end="1"/>
                                            </p:txEl>
                                          </p:spTgt>
                                        </p:tgtEl>
                                        <p:attrNameLst>
                                          <p:attrName>style.visibility</p:attrName>
                                        </p:attrNameLst>
                                      </p:cBhvr>
                                      <p:to>
                                        <p:strVal val="visible"/>
                                      </p:to>
                                    </p:set>
                                    <p:animEffect transition="in" filter="wipe(left)">
                                      <p:cBhvr>
                                        <p:cTn id="27" dur="500"/>
                                        <p:tgtEl>
                                          <p:spTgt spid="1902602">
                                            <p:txEl>
                                              <p:pRg st="1" end="1"/>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1902599" grpId="0" animBg="1" autoUpdateAnimBg="0"/>
      <p:bldP spid="1902600" grpId="0" autoUpdateAnimBg="0"/>
      <p:bldP spid="1902601" grpId="0" autoUpdateAnimBg="0"/>
      <p:bldP spid="1902602"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a:extLst>
              <a:ext uri="{FF2B5EF4-FFF2-40B4-BE49-F238E27FC236}">
                <a16:creationId xmlns:a16="http://schemas.microsoft.com/office/drawing/2014/main" id="{DE30292F-29DC-45DB-A0D7-86546BEE04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C2A8DD7-41EE-4473-9636-98FE38AAE3B9}" type="slidenum">
              <a:rPr lang="zh-CN" altLang="en-US" sz="1400" b="0" smtClean="0">
                <a:latin typeface="Arial" panose="020B0604020202020204" pitchFamily="34" charset="0"/>
                <a:ea typeface="宋体" panose="02010600030101010101" pitchFamily="2" charset="-122"/>
              </a:rPr>
              <a:pPr/>
              <a:t>12</a:t>
            </a:fld>
            <a:endParaRPr lang="en-US" altLang="zh-CN" sz="1400" b="0">
              <a:latin typeface="Arial" panose="020B0604020202020204" pitchFamily="34" charset="0"/>
              <a:ea typeface="宋体" panose="02010600030101010101" pitchFamily="2" charset="-122"/>
            </a:endParaRPr>
          </a:p>
        </p:txBody>
      </p:sp>
      <p:grpSp>
        <p:nvGrpSpPr>
          <p:cNvPr id="2" name="Group 3">
            <a:extLst>
              <a:ext uri="{FF2B5EF4-FFF2-40B4-BE49-F238E27FC236}">
                <a16:creationId xmlns:a16="http://schemas.microsoft.com/office/drawing/2014/main" id="{6A9B4BA7-82B3-4266-A257-123478DB6160}"/>
              </a:ext>
            </a:extLst>
          </p:cNvPr>
          <p:cNvGrpSpPr>
            <a:grpSpLocks/>
          </p:cNvGrpSpPr>
          <p:nvPr/>
        </p:nvGrpSpPr>
        <p:grpSpPr bwMode="auto">
          <a:xfrm>
            <a:off x="247650" y="500063"/>
            <a:ext cx="8610600" cy="1350962"/>
            <a:chOff x="192" y="384"/>
            <a:chExt cx="5424" cy="851"/>
          </a:xfrm>
        </p:grpSpPr>
        <p:sp>
          <p:nvSpPr>
            <p:cNvPr id="1904644" name="Text Box 4">
              <a:extLst>
                <a:ext uri="{FF2B5EF4-FFF2-40B4-BE49-F238E27FC236}">
                  <a16:creationId xmlns:a16="http://schemas.microsoft.com/office/drawing/2014/main" id="{21C228C1-2FF1-4798-B898-B7C0D84B96D9}"/>
                </a:ext>
              </a:extLst>
            </p:cNvPr>
            <p:cNvSpPr txBox="1">
              <a:spLocks noChangeArrowheads="1"/>
            </p:cNvSpPr>
            <p:nvPr/>
          </p:nvSpPr>
          <p:spPr bwMode="auto">
            <a:xfrm>
              <a:off x="192" y="384"/>
              <a:ext cx="5424" cy="84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7</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solutions are there to the equation</a:t>
              </a:r>
            </a:p>
            <a:p>
              <a:pPr marL="457200" indent="-457200" eaLnBrk="1" hangingPunct="1">
                <a:spcBef>
                  <a:spcPct val="20000"/>
                </a:spcBef>
                <a:defRPr/>
              </a:pPr>
              <a:endPar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endParaRP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where </a:t>
              </a:r>
              <a:r>
                <a:rPr kumimoji="1" lang="en-US" altLang="zh-CN" dirty="0">
                  <a:solidFill>
                    <a:srgbClr val="000000"/>
                  </a:solidFill>
                  <a:effectLst>
                    <a:outerShdw blurRad="38100" dist="38100" dir="2700000" algn="tl">
                      <a:srgbClr val="C0C0C0"/>
                    </a:outerShdw>
                  </a:effectLst>
                  <a:latin typeface="宋体" pitchFamily="2" charset="-122"/>
                  <a:ea typeface="宋体" pitchFamily="2" charset="-122"/>
                  <a:cs typeface="Times New Roman" pitchFamily="18" charset="0"/>
                </a:rPr>
                <a: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is nonnegative integer? </a:t>
              </a:r>
            </a:p>
          </p:txBody>
        </p:sp>
        <p:graphicFrame>
          <p:nvGraphicFramePr>
            <p:cNvPr id="26642" name="Object 5">
              <a:extLst>
                <a:ext uri="{FF2B5EF4-FFF2-40B4-BE49-F238E27FC236}">
                  <a16:creationId xmlns:a16="http://schemas.microsoft.com/office/drawing/2014/main" id="{B53488BE-0D84-47C7-B935-BCE6E9617014}"/>
                </a:ext>
              </a:extLst>
            </p:cNvPr>
            <p:cNvGraphicFramePr>
              <a:graphicFrameLocks noChangeAspect="1"/>
            </p:cNvGraphicFramePr>
            <p:nvPr/>
          </p:nvGraphicFramePr>
          <p:xfrm>
            <a:off x="2160" y="672"/>
            <a:ext cx="1680" cy="299"/>
          </p:xfrm>
          <a:graphic>
            <a:graphicData uri="http://schemas.openxmlformats.org/presentationml/2006/ole">
              <mc:AlternateContent xmlns:mc="http://schemas.openxmlformats.org/markup-compatibility/2006">
                <mc:Choice xmlns:v="urn:schemas-microsoft-com:vml" Requires="v">
                  <p:oleObj spid="_x0000_s26664" r:id="rId6" imgW="1282700" imgH="228600" progId="Equation.3">
                    <p:embed/>
                  </p:oleObj>
                </mc:Choice>
                <mc:Fallback>
                  <p:oleObj r:id="rId6" imgW="1282700" imgH="2286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 y="672"/>
                          <a:ext cx="168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3" name="Object 6">
              <a:extLst>
                <a:ext uri="{FF2B5EF4-FFF2-40B4-BE49-F238E27FC236}">
                  <a16:creationId xmlns:a16="http://schemas.microsoft.com/office/drawing/2014/main" id="{0597EDE8-EB63-4D88-9F8C-B0A3FF99215C}"/>
                </a:ext>
              </a:extLst>
            </p:cNvPr>
            <p:cNvGraphicFramePr>
              <a:graphicFrameLocks noChangeAspect="1"/>
            </p:cNvGraphicFramePr>
            <p:nvPr/>
          </p:nvGraphicFramePr>
          <p:xfrm>
            <a:off x="905" y="960"/>
            <a:ext cx="1023" cy="275"/>
          </p:xfrm>
          <a:graphic>
            <a:graphicData uri="http://schemas.openxmlformats.org/presentationml/2006/ole">
              <mc:AlternateContent xmlns:mc="http://schemas.openxmlformats.org/markup-compatibility/2006">
                <mc:Choice xmlns:v="urn:schemas-microsoft-com:vml" Requires="v">
                  <p:oleObj spid="_x0000_s26665" name="公式" r:id="rId8" imgW="850900" imgH="228600" progId="Equation.3">
                    <p:embed/>
                  </p:oleObj>
                </mc:Choice>
                <mc:Fallback>
                  <p:oleObj name="公式" r:id="rId8" imgW="850900" imgH="2286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5" y="960"/>
                          <a:ext cx="102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04647" name="Text Box 7">
            <a:extLst>
              <a:ext uri="{FF2B5EF4-FFF2-40B4-BE49-F238E27FC236}">
                <a16:creationId xmlns:a16="http://schemas.microsoft.com/office/drawing/2014/main" id="{A374781B-99E5-41A2-8CF1-7F94F9C020A8}"/>
              </a:ext>
            </a:extLst>
          </p:cNvPr>
          <p:cNvSpPr txBox="1">
            <a:spLocks noChangeArrowheads="1"/>
          </p:cNvSpPr>
          <p:nvPr/>
        </p:nvSpPr>
        <p:spPr bwMode="auto">
          <a:xfrm>
            <a:off x="285750" y="2000250"/>
            <a:ext cx="7858125" cy="334168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solidFill>
                  <a:srgbClr val="FF0000"/>
                </a:solidFill>
                <a:latin typeface="Times New Roman" panose="02020603050405020304" pitchFamily="18" charset="0"/>
                <a:ea typeface="宋体" panose="02010600030101010101" pitchFamily="2" charset="-122"/>
                <a:sym typeface="Wingdings" panose="05000000000000000000" pitchFamily="2" charset="2"/>
              </a:rPr>
              <a:t>Question:</a:t>
            </a:r>
            <a:r>
              <a:rPr kumimoji="1" lang="en-US" altLang="zh-CN">
                <a:latin typeface="Times New Roman" panose="02020603050405020304" pitchFamily="18" charset="0"/>
                <a:ea typeface="宋体" panose="02010600030101010101" pitchFamily="2" charset="-122"/>
                <a:sym typeface="Wingdings" panose="05000000000000000000" pitchFamily="2" charset="2"/>
              </a:rPr>
              <a:t> </a:t>
            </a: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a:p>
            <a:pPr algn="just" eaLnBrk="1" hangingPunct="1">
              <a:spcBef>
                <a:spcPct val="30000"/>
              </a:spcBef>
            </a:pPr>
            <a:endParaRPr kumimoji="1" lang="en-US" altLang="zh-CN">
              <a:latin typeface="Times New Roman" panose="02020603050405020304" pitchFamily="18" charset="0"/>
              <a:ea typeface="宋体" panose="02010600030101010101" pitchFamily="2" charset="-122"/>
              <a:sym typeface="Wingdings" panose="05000000000000000000" pitchFamily="2" charset="2"/>
            </a:endParaRPr>
          </a:p>
        </p:txBody>
      </p:sp>
      <p:grpSp>
        <p:nvGrpSpPr>
          <p:cNvPr id="3" name="Group 8">
            <a:extLst>
              <a:ext uri="{FF2B5EF4-FFF2-40B4-BE49-F238E27FC236}">
                <a16:creationId xmlns:a16="http://schemas.microsoft.com/office/drawing/2014/main" id="{FA483249-E2C3-4CB9-B4E0-68CC03CE9D83}"/>
              </a:ext>
            </a:extLst>
          </p:cNvPr>
          <p:cNvGrpSpPr>
            <a:grpSpLocks/>
          </p:cNvGrpSpPr>
          <p:nvPr/>
        </p:nvGrpSpPr>
        <p:grpSpPr bwMode="auto">
          <a:xfrm>
            <a:off x="571500" y="2428875"/>
            <a:ext cx="8077200" cy="501650"/>
            <a:chOff x="528" y="1680"/>
            <a:chExt cx="5088" cy="316"/>
          </a:xfrm>
        </p:grpSpPr>
        <p:sp>
          <p:nvSpPr>
            <p:cNvPr id="26639" name="Text Box 9">
              <a:extLst>
                <a:ext uri="{FF2B5EF4-FFF2-40B4-BE49-F238E27FC236}">
                  <a16:creationId xmlns:a16="http://schemas.microsoft.com/office/drawing/2014/main" id="{D6C1939E-46D2-4FC7-9B45-8F633ED8FBC7}"/>
                </a:ext>
              </a:extLst>
            </p:cNvPr>
            <p:cNvSpPr txBox="1">
              <a:spLocks noChangeArrowheads="1"/>
            </p:cNvSpPr>
            <p:nvPr/>
          </p:nvSpPr>
          <p:spPr bwMode="auto">
            <a:xfrm>
              <a:off x="528" y="1680"/>
              <a:ext cx="50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sym typeface="Wingdings" panose="05000000000000000000" pitchFamily="2" charset="2"/>
                </a:rPr>
                <a:t>(1) </a:t>
              </a:r>
            </a:p>
          </p:txBody>
        </p:sp>
        <p:graphicFrame>
          <p:nvGraphicFramePr>
            <p:cNvPr id="26640" name="Object 10">
              <a:extLst>
                <a:ext uri="{FF2B5EF4-FFF2-40B4-BE49-F238E27FC236}">
                  <a16:creationId xmlns:a16="http://schemas.microsoft.com/office/drawing/2014/main" id="{F68EC167-CD1E-4F59-B880-7C6C513E9FB2}"/>
                </a:ext>
              </a:extLst>
            </p:cNvPr>
            <p:cNvGraphicFramePr>
              <a:graphicFrameLocks noChangeAspect="1"/>
            </p:cNvGraphicFramePr>
            <p:nvPr/>
          </p:nvGraphicFramePr>
          <p:xfrm>
            <a:off x="966" y="1692"/>
            <a:ext cx="1379" cy="304"/>
          </p:xfrm>
          <a:graphic>
            <a:graphicData uri="http://schemas.openxmlformats.org/presentationml/2006/ole">
              <mc:AlternateContent xmlns:mc="http://schemas.openxmlformats.org/markup-compatibility/2006">
                <mc:Choice xmlns:v="urn:schemas-microsoft-com:vml" Requires="v">
                  <p:oleObj spid="_x0000_s26666" name="公式" r:id="rId10" imgW="1346200" imgH="228600" progId="Equation.3">
                    <p:embed/>
                  </p:oleObj>
                </mc:Choice>
                <mc:Fallback>
                  <p:oleObj name="公式" r:id="rId10" imgW="134620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6" y="1692"/>
                          <a:ext cx="1379"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04651" name="AutoShape 11">
            <a:extLst>
              <a:ext uri="{FF2B5EF4-FFF2-40B4-BE49-F238E27FC236}">
                <a16:creationId xmlns:a16="http://schemas.microsoft.com/office/drawing/2014/main" id="{85B98F47-D1C8-45FC-B8A8-9618045BE0DD}"/>
              </a:ext>
            </a:extLst>
          </p:cNvPr>
          <p:cNvSpPr>
            <a:spLocks noChangeArrowheads="1"/>
          </p:cNvSpPr>
          <p:nvPr/>
        </p:nvSpPr>
        <p:spPr bwMode="auto">
          <a:xfrm>
            <a:off x="3786188" y="2428875"/>
            <a:ext cx="914400" cy="4572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headEnd/>
            <a:tailEnd/>
          </a:ln>
        </p:spPr>
        <p:txBody>
          <a:bodyPr wrap="none" anchor="ctr"/>
          <a:lstStyle/>
          <a:p>
            <a:endParaRPr lang="zh-CN" altLang="en-US"/>
          </a:p>
        </p:txBody>
      </p:sp>
      <p:sp>
        <p:nvSpPr>
          <p:cNvPr id="1904652" name="Text Box 12">
            <a:extLst>
              <a:ext uri="{FF2B5EF4-FFF2-40B4-BE49-F238E27FC236}">
                <a16:creationId xmlns:a16="http://schemas.microsoft.com/office/drawing/2014/main" id="{44C81266-B6BF-4436-96E9-DAAA93BFAD7B}"/>
              </a:ext>
            </a:extLst>
          </p:cNvPr>
          <p:cNvSpPr txBox="1">
            <a:spLocks noChangeArrowheads="1"/>
          </p:cNvSpPr>
          <p:nvPr/>
        </p:nvSpPr>
        <p:spPr bwMode="auto">
          <a:xfrm>
            <a:off x="4929188" y="24003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endPar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04653" name="Text Box 13">
            <a:extLst>
              <a:ext uri="{FF2B5EF4-FFF2-40B4-BE49-F238E27FC236}">
                <a16:creationId xmlns:a16="http://schemas.microsoft.com/office/drawing/2014/main" id="{BF2CB927-1CA5-4638-B04B-C8E92F9D0CB0}"/>
              </a:ext>
            </a:extLst>
          </p:cNvPr>
          <p:cNvSpPr txBox="1">
            <a:spLocks noChangeArrowheads="1"/>
          </p:cNvSpPr>
          <p:nvPr/>
        </p:nvSpPr>
        <p:spPr bwMode="auto">
          <a:xfrm>
            <a:off x="1214438" y="2928938"/>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(4-1+8, 8)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(11, 8)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(11, 3)</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grpSp>
        <p:nvGrpSpPr>
          <p:cNvPr id="4" name="Group 14">
            <a:extLst>
              <a:ext uri="{FF2B5EF4-FFF2-40B4-BE49-F238E27FC236}">
                <a16:creationId xmlns:a16="http://schemas.microsoft.com/office/drawing/2014/main" id="{42001F2B-3ED7-467D-9F0F-FDE760E345A7}"/>
              </a:ext>
            </a:extLst>
          </p:cNvPr>
          <p:cNvGrpSpPr>
            <a:grpSpLocks/>
          </p:cNvGrpSpPr>
          <p:nvPr/>
        </p:nvGrpSpPr>
        <p:grpSpPr bwMode="auto">
          <a:xfrm>
            <a:off x="642938" y="3571875"/>
            <a:ext cx="8077200" cy="465138"/>
            <a:chOff x="501" y="2562"/>
            <a:chExt cx="5088" cy="293"/>
          </a:xfrm>
        </p:grpSpPr>
        <p:sp>
          <p:nvSpPr>
            <p:cNvPr id="26637" name="Text Box 15">
              <a:extLst>
                <a:ext uri="{FF2B5EF4-FFF2-40B4-BE49-F238E27FC236}">
                  <a16:creationId xmlns:a16="http://schemas.microsoft.com/office/drawing/2014/main" id="{9A4686C0-8815-4019-94A3-18A17A4D4485}"/>
                </a:ext>
              </a:extLst>
            </p:cNvPr>
            <p:cNvSpPr txBox="1">
              <a:spLocks noChangeArrowheads="1"/>
            </p:cNvSpPr>
            <p:nvPr/>
          </p:nvSpPr>
          <p:spPr bwMode="auto">
            <a:xfrm>
              <a:off x="501" y="2562"/>
              <a:ext cx="50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a:latin typeface="Times New Roman" panose="02020603050405020304" pitchFamily="18" charset="0"/>
                  <a:ea typeface="宋体" panose="02010600030101010101" pitchFamily="2" charset="-122"/>
                  <a:sym typeface="Wingdings" panose="05000000000000000000" pitchFamily="2" charset="2"/>
                </a:rPr>
                <a:t>(2) </a:t>
              </a:r>
            </a:p>
          </p:txBody>
        </p:sp>
        <p:graphicFrame>
          <p:nvGraphicFramePr>
            <p:cNvPr id="26638" name="Object 16">
              <a:extLst>
                <a:ext uri="{FF2B5EF4-FFF2-40B4-BE49-F238E27FC236}">
                  <a16:creationId xmlns:a16="http://schemas.microsoft.com/office/drawing/2014/main" id="{F059E6B2-602C-4320-9313-EF10815ACA9F}"/>
                </a:ext>
              </a:extLst>
            </p:cNvPr>
            <p:cNvGraphicFramePr>
              <a:graphicFrameLocks noChangeAspect="1"/>
            </p:cNvGraphicFramePr>
            <p:nvPr/>
          </p:nvGraphicFramePr>
          <p:xfrm>
            <a:off x="912" y="2574"/>
            <a:ext cx="1584" cy="281"/>
          </p:xfrm>
          <a:graphic>
            <a:graphicData uri="http://schemas.openxmlformats.org/presentationml/2006/ole">
              <mc:AlternateContent xmlns:mc="http://schemas.openxmlformats.org/markup-compatibility/2006">
                <mc:Choice xmlns:v="urn:schemas-microsoft-com:vml" Requires="v">
                  <p:oleObj spid="_x0000_s26667" r:id="rId12" imgW="1282700" imgH="228600" progId="Equation.3">
                    <p:embed/>
                  </p:oleObj>
                </mc:Choice>
                <mc:Fallback>
                  <p:oleObj r:id="rId12" imgW="1282700" imgH="228600"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2" y="2574"/>
                          <a:ext cx="1584"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904657" name="Text Box 17">
            <a:extLst>
              <a:ext uri="{FF2B5EF4-FFF2-40B4-BE49-F238E27FC236}">
                <a16:creationId xmlns:a16="http://schemas.microsoft.com/office/drawing/2014/main" id="{4DAC1F1D-2EAD-43DC-AC65-E14951BADC07}"/>
              </a:ext>
            </a:extLst>
          </p:cNvPr>
          <p:cNvSpPr txBox="1">
            <a:spLocks noChangeArrowheads="1"/>
          </p:cNvSpPr>
          <p:nvPr/>
        </p:nvSpPr>
        <p:spPr bwMode="auto">
          <a:xfrm>
            <a:off x="1357313" y="5357813"/>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(5-1+16, 16)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 16) = </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C</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(20, 4)</a:t>
            </a: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 </a:t>
            </a:r>
          </a:p>
        </p:txBody>
      </p:sp>
      <p:sp>
        <p:nvSpPr>
          <p:cNvPr id="1904658" name="Text Box 18">
            <a:extLst>
              <a:ext uri="{FF2B5EF4-FFF2-40B4-BE49-F238E27FC236}">
                <a16:creationId xmlns:a16="http://schemas.microsoft.com/office/drawing/2014/main" id="{4354085D-58B5-4BD3-BEB1-074D857AF9E0}"/>
              </a:ext>
            </a:extLst>
          </p:cNvPr>
          <p:cNvSpPr txBox="1">
            <a:spLocks noChangeArrowheads="1"/>
          </p:cNvSpPr>
          <p:nvPr/>
        </p:nvSpPr>
        <p:spPr bwMode="auto">
          <a:xfrm>
            <a:off x="1214438" y="4143375"/>
            <a:ext cx="61722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20000"/>
              </a:spcBef>
            </a:pP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We can introduce an auxiliary variable</a:t>
            </a:r>
            <a:r>
              <a:rPr kumimoji="1" lang="en-US" altLang="zh-CN" sz="22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so that</a:t>
            </a:r>
          </a:p>
          <a:p>
            <a:pPr eaLnBrk="1" hangingPunct="1">
              <a:spcBef>
                <a:spcPct val="20000"/>
              </a:spcBef>
            </a:pP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r>
              <a:rPr kumimoji="1" lang="en-US" altLang="zh-CN" i="1"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2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=16</a:t>
            </a:r>
          </a:p>
        </p:txBody>
      </p:sp>
      <p:sp>
        <p:nvSpPr>
          <p:cNvPr id="1904659" name="Text Box 19">
            <a:extLst>
              <a:ext uri="{FF2B5EF4-FFF2-40B4-BE49-F238E27FC236}">
                <a16:creationId xmlns:a16="http://schemas.microsoft.com/office/drawing/2014/main" id="{85AD7B1D-1CA6-4DE5-B2AB-ECEB17EBAE79}"/>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04647"/>
                                        </p:tgtEl>
                                        <p:attrNameLst>
                                          <p:attrName>style.visibility</p:attrName>
                                        </p:attrNameLst>
                                      </p:cBhvr>
                                      <p:to>
                                        <p:strVal val="visible"/>
                                      </p:to>
                                    </p:set>
                                    <p:animEffect transition="in" filter="wipe(up)">
                                      <p:cBhvr>
                                        <p:cTn id="7" dur="500"/>
                                        <p:tgtEl>
                                          <p:spTgt spid="1904647"/>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04651"/>
                                        </p:tgtEl>
                                        <p:attrNameLst>
                                          <p:attrName>style.visibility</p:attrName>
                                        </p:attrNameLst>
                                      </p:cBhvr>
                                      <p:to>
                                        <p:strVal val="visible"/>
                                      </p:to>
                                    </p:set>
                                    <p:animEffect transition="in" filter="wipe(left)">
                                      <p:cBhvr>
                                        <p:cTn id="17" dur="500"/>
                                        <p:tgtEl>
                                          <p:spTgt spid="19046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4652"/>
                                        </p:tgtEl>
                                        <p:attrNameLst>
                                          <p:attrName>style.visibility</p:attrName>
                                        </p:attrNameLst>
                                      </p:cBhvr>
                                      <p:to>
                                        <p:strVal val="visible"/>
                                      </p:to>
                                    </p:set>
                                    <p:animEffect transition="in" filter="wipe(left)">
                                      <p:cBhvr>
                                        <p:cTn id="22" dur="500"/>
                                        <p:tgtEl>
                                          <p:spTgt spid="1904652"/>
                                        </p:tgtEl>
                                      </p:cBhvr>
                                    </p:animEffect>
                                  </p:childTnLst>
                                  <p:subTnLst>
                                    <p:audio>
                                      <p:cMediaNode>
                                        <p:cTn display="0" masterRel="sameClick">
                                          <p:stCondLst>
                                            <p:cond evt="begin" delay="0">
                                              <p:tn val="20"/>
                                            </p:cond>
                                          </p:stCondLst>
                                          <p:endCondLst>
                                            <p:cond evt="onStopAudio" delay="0">
                                              <p:tgtEl>
                                                <p:sldTgt/>
                                              </p:tgtEl>
                                            </p:cond>
                                          </p:endCondLst>
                                        </p:cTn>
                                        <p:tgtEl>
                                          <p:sndTgt r:embed="rId5"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4653"/>
                                        </p:tgtEl>
                                        <p:attrNameLst>
                                          <p:attrName>style.visibility</p:attrName>
                                        </p:attrNameLst>
                                      </p:cBhvr>
                                      <p:to>
                                        <p:strVal val="visible"/>
                                      </p:to>
                                    </p:set>
                                    <p:animEffect transition="in" filter="wipe(left)">
                                      <p:cBhvr>
                                        <p:cTn id="27" dur="500"/>
                                        <p:tgtEl>
                                          <p:spTgt spid="1904653"/>
                                        </p:tgtEl>
                                      </p:cBhvr>
                                    </p:animEffect>
                                  </p:childTnLst>
                                  <p:subTnLst>
                                    <p:audio>
                                      <p:cMediaNode>
                                        <p:cTn display="0" masterRel="sameClick">
                                          <p:stCondLst>
                                            <p:cond evt="begin" delay="0">
                                              <p:tn val="25"/>
                                            </p:cond>
                                          </p:stCondLst>
                                          <p:endCondLst>
                                            <p:cond evt="onStopAudio" delay="0">
                                              <p:tgtEl>
                                                <p:sldTgt/>
                                              </p:tgtEl>
                                            </p:cond>
                                          </p:endCondLst>
                                        </p:cTn>
                                        <p:tgtEl>
                                          <p:sndTgt r:embed="rId5"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trips(downRight)">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04658"/>
                                        </p:tgtEl>
                                        <p:attrNameLst>
                                          <p:attrName>style.visibility</p:attrName>
                                        </p:attrNameLst>
                                      </p:cBhvr>
                                      <p:to>
                                        <p:strVal val="visible"/>
                                      </p:to>
                                    </p:set>
                                    <p:animEffect transition="in" filter="wipe(left)">
                                      <p:cBhvr>
                                        <p:cTn id="37" dur="500"/>
                                        <p:tgtEl>
                                          <p:spTgt spid="1904658"/>
                                        </p:tgtEl>
                                      </p:cBhvr>
                                    </p:animEffect>
                                  </p:childTnLst>
                                  <p:subTnLst>
                                    <p:audio>
                                      <p:cMediaNode>
                                        <p:cTn display="0" masterRel="sameClick">
                                          <p:stCondLst>
                                            <p:cond evt="begin" delay="0">
                                              <p:tn val="35"/>
                                            </p:cond>
                                          </p:stCondLst>
                                          <p:endCondLst>
                                            <p:cond evt="onStopAudio" delay="0">
                                              <p:tgtEl>
                                                <p:sldTgt/>
                                              </p:tgtEl>
                                            </p:cond>
                                          </p:endCondLst>
                                        </p:cTn>
                                        <p:tgtEl>
                                          <p:sndTgt r:embed="rId5"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04657"/>
                                        </p:tgtEl>
                                        <p:attrNameLst>
                                          <p:attrName>style.visibility</p:attrName>
                                        </p:attrNameLst>
                                      </p:cBhvr>
                                      <p:to>
                                        <p:strVal val="visible"/>
                                      </p:to>
                                    </p:set>
                                    <p:animEffect transition="in" filter="wipe(left)">
                                      <p:cBhvr>
                                        <p:cTn id="42" dur="500"/>
                                        <p:tgtEl>
                                          <p:spTgt spid="1904657"/>
                                        </p:tgtEl>
                                      </p:cBhvr>
                                    </p:animEffect>
                                  </p:childTnLst>
                                  <p:subTnLst>
                                    <p:audio>
                                      <p:cMediaNode>
                                        <p:cTn display="0" masterRel="sameClick">
                                          <p:stCondLst>
                                            <p:cond evt="begin" delay="0">
                                              <p:tn val="40"/>
                                            </p:cond>
                                          </p:stCondLst>
                                          <p:endCondLst>
                                            <p:cond evt="onStopAudio" delay="0">
                                              <p:tgtEl>
                                                <p:sldTgt/>
                                              </p:tgtEl>
                                            </p:cond>
                                          </p:endCondLst>
                                        </p:cTn>
                                        <p:tgtEl>
                                          <p:sndTgt r:embed="rId5"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1904647" grpId="0" animBg="1" autoUpdateAnimBg="0"/>
      <p:bldP spid="1904652" grpId="0" autoUpdateAnimBg="0"/>
      <p:bldP spid="1904653" grpId="0" autoUpdateAnimBg="0"/>
      <p:bldP spid="1904657" grpId="0" autoUpdateAnimBg="0"/>
      <p:bldP spid="190465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a:extLst>
              <a:ext uri="{FF2B5EF4-FFF2-40B4-BE49-F238E27FC236}">
                <a16:creationId xmlns:a16="http://schemas.microsoft.com/office/drawing/2014/main" id="{F1AA6C44-364B-49AA-B789-26816D5968C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E232CDD-9B74-4C48-A49E-C7EA47A2A135}" type="slidenum">
              <a:rPr lang="zh-CN" altLang="en-US" sz="1400" b="0" smtClean="0">
                <a:latin typeface="Arial" panose="020B0604020202020204" pitchFamily="34" charset="0"/>
                <a:ea typeface="宋体" panose="02010600030101010101" pitchFamily="2" charset="-122"/>
              </a:rPr>
              <a:pPr/>
              <a:t>13</a:t>
            </a:fld>
            <a:endParaRPr lang="en-US" altLang="zh-CN" sz="1400" b="0">
              <a:latin typeface="Arial" panose="020B0604020202020204" pitchFamily="34" charset="0"/>
              <a:ea typeface="宋体" panose="02010600030101010101" pitchFamily="2" charset="-122"/>
            </a:endParaRPr>
          </a:p>
        </p:txBody>
      </p:sp>
      <p:sp>
        <p:nvSpPr>
          <p:cNvPr id="1906691" name="AutoShape 3">
            <a:extLst>
              <a:ext uri="{FF2B5EF4-FFF2-40B4-BE49-F238E27FC236}">
                <a16:creationId xmlns:a16="http://schemas.microsoft.com/office/drawing/2014/main" id="{59CB1ECC-F50E-45A6-9095-429B6B378546}"/>
              </a:ext>
            </a:extLst>
          </p:cNvPr>
          <p:cNvSpPr>
            <a:spLocks noChangeArrowheads="1"/>
          </p:cNvSpPr>
          <p:nvPr/>
        </p:nvSpPr>
        <p:spPr bwMode="auto">
          <a:xfrm>
            <a:off x="381000" y="2112963"/>
            <a:ext cx="8305800" cy="16764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5 】 The number of ways to distribute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a:t>
            </a:r>
          </a:p>
          <a:p>
            <a:pPr eaLnBrk="1" hangingPunct="1"/>
            <a:r>
              <a:rPr kumimoji="1" lang="en-US" altLang="zh-CN">
                <a:latin typeface="Times New Roman" panose="02020603050405020304" pitchFamily="18" charset="0"/>
                <a:ea typeface="宋体" panose="02010600030101010101" pitchFamily="2" charset="-122"/>
              </a:rPr>
              <a:t>distinguishable objects into </a:t>
            </a:r>
            <a:r>
              <a:rPr kumimoji="1" lang="en-US" altLang="zh-CN" i="1">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distinguishable  boxes so that</a:t>
            </a:r>
          </a:p>
          <a:p>
            <a:pPr eaLnBrk="1" hangingPunct="1"/>
            <a:r>
              <a:rPr kumimoji="1" lang="en-US" altLang="zh-CN" i="1">
                <a:latin typeface="Times New Roman" panose="02020603050405020304" pitchFamily="18" charset="0"/>
                <a:ea typeface="宋体" panose="02010600030101010101" pitchFamily="2" charset="-122"/>
              </a:rPr>
              <a:t>n</a:t>
            </a:r>
            <a:r>
              <a:rPr kumimoji="1" lang="en-US" altLang="zh-CN" i="1" baseline="-25000">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 objects are place into box </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i</a:t>
            </a:r>
            <a:r>
              <a:rPr kumimoji="1" lang="en-US" altLang="zh-CN">
                <a:latin typeface="Times New Roman" panose="02020603050405020304" pitchFamily="18" charset="0"/>
                <a:ea typeface="宋体" panose="02010600030101010101" pitchFamily="2" charset="-122"/>
              </a:rPr>
              <a:t>=1,2,…,</a:t>
            </a:r>
            <a:r>
              <a:rPr kumimoji="1" lang="en-US" altLang="zh-CN" i="1">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equals</a:t>
            </a:r>
          </a:p>
          <a:p>
            <a:pPr eaLnBrk="1" hangingPunct="1"/>
            <a:r>
              <a:rPr kumimoji="1" lang="en-US" altLang="zh-CN" i="1">
                <a:latin typeface="Times New Roman" panose="02020603050405020304" pitchFamily="18" charset="0"/>
                <a:ea typeface="宋体" panose="02010600030101010101" pitchFamily="2" charset="-122"/>
              </a:rPr>
              <a:t>                                  n</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a:t>
            </a:r>
          </a:p>
        </p:txBody>
      </p:sp>
      <p:sp>
        <p:nvSpPr>
          <p:cNvPr id="1906692" name="Text Box 4">
            <a:extLst>
              <a:ext uri="{FF2B5EF4-FFF2-40B4-BE49-F238E27FC236}">
                <a16:creationId xmlns:a16="http://schemas.microsoft.com/office/drawing/2014/main" id="{359A43E7-1B3C-4C91-8133-AF44544B3D0F}"/>
              </a:ext>
            </a:extLst>
          </p:cNvPr>
          <p:cNvSpPr txBox="1">
            <a:spLocks noChangeArrowheads="1"/>
          </p:cNvSpPr>
          <p:nvPr/>
        </p:nvSpPr>
        <p:spPr bwMode="auto">
          <a:xfrm>
            <a:off x="466725" y="685800"/>
            <a:ext cx="72294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5. Distributing objects into boxes </a:t>
            </a:r>
          </a:p>
        </p:txBody>
      </p:sp>
      <p:sp>
        <p:nvSpPr>
          <p:cNvPr id="28677" name="Line 5">
            <a:extLst>
              <a:ext uri="{FF2B5EF4-FFF2-40B4-BE49-F238E27FC236}">
                <a16:creationId xmlns:a16="http://schemas.microsoft.com/office/drawing/2014/main" id="{CFDEEDC9-E460-4640-86F2-288676185A06}"/>
              </a:ext>
            </a:extLst>
          </p:cNvPr>
          <p:cNvSpPr>
            <a:spLocks noChangeShapeType="1"/>
          </p:cNvSpPr>
          <p:nvPr/>
        </p:nvSpPr>
        <p:spPr bwMode="auto">
          <a:xfrm flipV="1">
            <a:off x="609600" y="1125538"/>
            <a:ext cx="4322763" cy="1270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6694" name="Text Box 6">
            <a:extLst>
              <a:ext uri="{FF2B5EF4-FFF2-40B4-BE49-F238E27FC236}">
                <a16:creationId xmlns:a16="http://schemas.microsoft.com/office/drawing/2014/main" id="{75E49FCF-0BF4-4F05-856D-94F17A560B8B}"/>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06695" name="Text Box 7">
            <a:extLst>
              <a:ext uri="{FF2B5EF4-FFF2-40B4-BE49-F238E27FC236}">
                <a16:creationId xmlns:a16="http://schemas.microsoft.com/office/drawing/2014/main" id="{00E9E169-E816-4E43-9B00-18A720E5B458}"/>
              </a:ext>
            </a:extLst>
          </p:cNvPr>
          <p:cNvSpPr txBox="1">
            <a:spLocks noChangeArrowheads="1"/>
          </p:cNvSpPr>
          <p:nvPr/>
        </p:nvSpPr>
        <p:spPr bwMode="auto">
          <a:xfrm>
            <a:off x="395288" y="1458913"/>
            <a:ext cx="8153400" cy="45720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1) </a:t>
            </a:r>
            <a:r>
              <a:rPr kumimoji="1" lang="en-US" altLang="zh-CN">
                <a:solidFill>
                  <a:srgbClr val="339933"/>
                </a:solidFill>
                <a:latin typeface="Times New Roman" pitchFamily="18" charset="0"/>
                <a:cs typeface="Times New Roman" pitchFamily="18" charset="0"/>
              </a:rPr>
              <a:t>Distinguishable objects and distinguishable  boxes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6695"/>
                                        </p:tgtEl>
                                        <p:attrNameLst>
                                          <p:attrName>style.visibility</p:attrName>
                                        </p:attrNameLst>
                                      </p:cBhvr>
                                      <p:to>
                                        <p:strVal val="visible"/>
                                      </p:to>
                                    </p:set>
                                    <p:animEffect transition="in" filter="wipe(left)">
                                      <p:cBhvr>
                                        <p:cTn id="7" dur="500"/>
                                        <p:tgtEl>
                                          <p:spTgt spid="1906695"/>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906691"/>
                                        </p:tgtEl>
                                        <p:attrNameLst>
                                          <p:attrName>style.visibility</p:attrName>
                                        </p:attrNameLst>
                                      </p:cBhvr>
                                      <p:to>
                                        <p:strVal val="visible"/>
                                      </p:to>
                                    </p:set>
                                    <p:animEffect transition="in" filter="wipe(up)">
                                      <p:cBhvr>
                                        <p:cTn id="12" dur="500"/>
                                        <p:tgtEl>
                                          <p:spTgt spid="1906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691" grpId="0" animBg="1"/>
      <p:bldP spid="190669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a:extLst>
              <a:ext uri="{FF2B5EF4-FFF2-40B4-BE49-F238E27FC236}">
                <a16:creationId xmlns:a16="http://schemas.microsoft.com/office/drawing/2014/main" id="{4450DBAB-0FF3-4571-87F1-1CF6F4F404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3786E1C-AAD6-44FA-9589-788B853F10EE}" type="slidenum">
              <a:rPr lang="zh-CN" altLang="en-US" sz="1400" b="0" smtClean="0">
                <a:latin typeface="Arial" panose="020B0604020202020204" pitchFamily="34" charset="0"/>
                <a:ea typeface="宋体" panose="02010600030101010101" pitchFamily="2" charset="-122"/>
              </a:rPr>
              <a:pPr/>
              <a:t>14</a:t>
            </a:fld>
            <a:endParaRPr lang="en-US" altLang="zh-CN" sz="1400" b="0">
              <a:latin typeface="Arial" panose="020B0604020202020204" pitchFamily="34" charset="0"/>
              <a:ea typeface="宋体" panose="02010600030101010101" pitchFamily="2" charset="-122"/>
            </a:endParaRPr>
          </a:p>
        </p:txBody>
      </p:sp>
      <p:sp>
        <p:nvSpPr>
          <p:cNvPr id="1908739" name="Text Box 3">
            <a:extLst>
              <a:ext uri="{FF2B5EF4-FFF2-40B4-BE49-F238E27FC236}">
                <a16:creationId xmlns:a16="http://schemas.microsoft.com/office/drawing/2014/main" id="{CE8A8804-A74B-46BB-8069-008B1F7C9AEE}"/>
              </a:ext>
            </a:extLst>
          </p:cNvPr>
          <p:cNvSpPr txBox="1">
            <a:spLocks noChangeArrowheads="1"/>
          </p:cNvSpPr>
          <p:nvPr/>
        </p:nvSpPr>
        <p:spPr bwMode="auto">
          <a:xfrm>
            <a:off x="34925" y="836613"/>
            <a:ext cx="8610600"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8</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distribute hands of 5 cards to each of four players from the standard deck of 52 cards?</a:t>
            </a:r>
            <a:r>
              <a:rPr kumimoji="1" lang="en-US" altLang="zh-CN" dirty="0">
                <a:solidFill>
                  <a:srgbClr val="000000"/>
                </a:solidFill>
                <a:latin typeface="Times New Roman" pitchFamily="18" charset="0"/>
                <a:ea typeface="宋体" pitchFamily="2" charset="-122"/>
                <a:cs typeface="Times New Roman" pitchFamily="18" charset="0"/>
              </a:rPr>
              <a:t> </a:t>
            </a:r>
          </a:p>
        </p:txBody>
      </p:sp>
      <p:sp>
        <p:nvSpPr>
          <p:cNvPr id="1908740" name="Text Box 4">
            <a:extLst>
              <a:ext uri="{FF2B5EF4-FFF2-40B4-BE49-F238E27FC236}">
                <a16:creationId xmlns:a16="http://schemas.microsoft.com/office/drawing/2014/main" id="{85704057-BD19-4F8F-BC9E-3D507CC9EFEB}"/>
              </a:ext>
            </a:extLst>
          </p:cNvPr>
          <p:cNvSpPr txBox="1">
            <a:spLocks noChangeArrowheads="1"/>
          </p:cNvSpPr>
          <p:nvPr/>
        </p:nvSpPr>
        <p:spPr bwMode="auto">
          <a:xfrm>
            <a:off x="250825" y="2205038"/>
            <a:ext cx="8893175" cy="2678112"/>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006600"/>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It is a typical problem that involves distributing distinguishable objects into distinguishable boxes. </a:t>
            </a:r>
          </a:p>
          <a:p>
            <a:pPr marL="457200" indent="-457200" eaLnBrk="1" hangingPunct="1">
              <a:spcBef>
                <a:spcPct val="4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 The distinguishable objects are the 52 cards.</a:t>
            </a:r>
          </a:p>
          <a:p>
            <a:pPr marL="457200" indent="-457200" eaLnBrk="1" hangingPunct="1">
              <a:spcBef>
                <a:spcPct val="4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 The five distinguishable boxes are the hands of the four players and the rest of the deck.</a:t>
            </a:r>
          </a:p>
        </p:txBody>
      </p:sp>
      <p:sp>
        <p:nvSpPr>
          <p:cNvPr id="1908741" name="Text Box 5">
            <a:extLst>
              <a:ext uri="{FF2B5EF4-FFF2-40B4-BE49-F238E27FC236}">
                <a16:creationId xmlns:a16="http://schemas.microsoft.com/office/drawing/2014/main" id="{7FFA66FB-D8D3-480E-B26D-22DD7B034194}"/>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08739"/>
                                        </p:tgtEl>
                                        <p:attrNameLst>
                                          <p:attrName>style.visibility</p:attrName>
                                        </p:attrNameLst>
                                      </p:cBhvr>
                                      <p:to>
                                        <p:strVal val="visible"/>
                                      </p:to>
                                    </p:set>
                                    <p:animEffect transition="in" filter="wipe(left)">
                                      <p:cBhvr>
                                        <p:cTn id="7" dur="500"/>
                                        <p:tgtEl>
                                          <p:spTgt spid="190873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08740">
                                            <p:txEl>
                                              <p:pRg st="0" end="0"/>
                                            </p:txEl>
                                          </p:spTgt>
                                        </p:tgtEl>
                                        <p:attrNameLst>
                                          <p:attrName>style.visibility</p:attrName>
                                        </p:attrNameLst>
                                      </p:cBhvr>
                                      <p:to>
                                        <p:strVal val="visible"/>
                                      </p:to>
                                    </p:set>
                                    <p:animEffect transition="in" filter="wipe(left)">
                                      <p:cBhvr>
                                        <p:cTn id="12" dur="500"/>
                                        <p:tgtEl>
                                          <p:spTgt spid="190874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08740">
                                            <p:txEl>
                                              <p:pRg st="1" end="1"/>
                                            </p:txEl>
                                          </p:spTgt>
                                        </p:tgtEl>
                                        <p:attrNameLst>
                                          <p:attrName>style.visibility</p:attrName>
                                        </p:attrNameLst>
                                      </p:cBhvr>
                                      <p:to>
                                        <p:strVal val="visible"/>
                                      </p:to>
                                    </p:set>
                                    <p:animEffect transition="in" filter="wipe(left)">
                                      <p:cBhvr>
                                        <p:cTn id="17" dur="500"/>
                                        <p:tgtEl>
                                          <p:spTgt spid="1908740">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08740">
                                            <p:txEl>
                                              <p:pRg st="2" end="2"/>
                                            </p:txEl>
                                          </p:spTgt>
                                        </p:tgtEl>
                                        <p:attrNameLst>
                                          <p:attrName>style.visibility</p:attrName>
                                        </p:attrNameLst>
                                      </p:cBhvr>
                                      <p:to>
                                        <p:strVal val="visible"/>
                                      </p:to>
                                    </p:set>
                                    <p:animEffect transition="in" filter="wipe(left)">
                                      <p:cBhvr>
                                        <p:cTn id="22" dur="500"/>
                                        <p:tgtEl>
                                          <p:spTgt spid="1908740">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08740">
                                            <p:txEl>
                                              <p:pRg st="3" end="3"/>
                                            </p:txEl>
                                          </p:spTgt>
                                        </p:tgtEl>
                                        <p:attrNameLst>
                                          <p:attrName>style.visibility</p:attrName>
                                        </p:attrNameLst>
                                      </p:cBhvr>
                                      <p:to>
                                        <p:strVal val="visible"/>
                                      </p:to>
                                    </p:set>
                                    <p:animEffect transition="in" filter="wipe(left)">
                                      <p:cBhvr>
                                        <p:cTn id="27" dur="500"/>
                                        <p:tgtEl>
                                          <p:spTgt spid="1908740">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8739" grpId="0" autoUpdateAnimBg="0"/>
      <p:bldP spid="190874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F6C6F27C-7837-40F0-B772-08A407C8524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3070ED2-D92E-4218-806E-11516FCF40C7}" type="slidenum">
              <a:rPr lang="zh-CN" altLang="en-US" sz="1400" b="0" smtClean="0">
                <a:latin typeface="Arial" panose="020B0604020202020204" pitchFamily="34" charset="0"/>
                <a:ea typeface="宋体" panose="02010600030101010101" pitchFamily="2" charset="-122"/>
              </a:rPr>
              <a:pPr/>
              <a:t>15</a:t>
            </a:fld>
            <a:endParaRPr lang="en-US" altLang="zh-CN" sz="1400" b="0">
              <a:latin typeface="Arial" panose="020B0604020202020204" pitchFamily="34" charset="0"/>
              <a:ea typeface="宋体" panose="02010600030101010101" pitchFamily="2" charset="-122"/>
            </a:endParaRPr>
          </a:p>
        </p:txBody>
      </p:sp>
      <p:sp>
        <p:nvSpPr>
          <p:cNvPr id="1937413" name="Text Box 5">
            <a:extLst>
              <a:ext uri="{FF2B5EF4-FFF2-40B4-BE49-F238E27FC236}">
                <a16:creationId xmlns:a16="http://schemas.microsoft.com/office/drawing/2014/main" id="{6345114C-7F56-485A-B316-40FA5724CB92}"/>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37414" name="Text Box 6">
            <a:extLst>
              <a:ext uri="{FF2B5EF4-FFF2-40B4-BE49-F238E27FC236}">
                <a16:creationId xmlns:a16="http://schemas.microsoft.com/office/drawing/2014/main" id="{28C236D3-399A-45A4-A606-3E523C3E3C91}"/>
              </a:ext>
            </a:extLst>
          </p:cNvPr>
          <p:cNvSpPr txBox="1">
            <a:spLocks noChangeArrowheads="1"/>
          </p:cNvSpPr>
          <p:nvPr/>
        </p:nvSpPr>
        <p:spPr bwMode="auto">
          <a:xfrm>
            <a:off x="250825" y="800100"/>
            <a:ext cx="8153400" cy="127476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2) </a:t>
            </a:r>
            <a:r>
              <a:rPr kumimoji="1" lang="en-US" altLang="zh-CN" dirty="0">
                <a:solidFill>
                  <a:srgbClr val="339933"/>
                </a:solidFill>
                <a:latin typeface="Times New Roman" pitchFamily="18" charset="0"/>
                <a:cs typeface="Times New Roman" pitchFamily="18" charset="0"/>
              </a:rPr>
              <a:t>Distinguishable objects and indistinguishable boxes </a:t>
            </a:r>
          </a:p>
          <a:p>
            <a:pPr marL="457200" indent="-457200" algn="just" eaLnBrk="1" hangingPunct="1">
              <a:spcBef>
                <a:spcPct val="20000"/>
              </a:spcBef>
              <a:defRPr/>
            </a:pPr>
            <a:r>
              <a:rPr kumimoji="1" lang="en-US" altLang="zh-CN" dirty="0">
                <a:solidFill>
                  <a:srgbClr val="339933"/>
                </a:solidFill>
                <a:latin typeface="Times New Roman" pitchFamily="18" charset="0"/>
                <a:cs typeface="Times New Roman" pitchFamily="18" charset="0"/>
              </a:rPr>
              <a:t>     -counting the ways to place </a:t>
            </a:r>
            <a:r>
              <a:rPr kumimoji="1" lang="en-US" altLang="zh-CN" i="1" dirty="0">
                <a:solidFill>
                  <a:srgbClr val="339933"/>
                </a:solidFill>
                <a:latin typeface="Times New Roman" pitchFamily="18" charset="0"/>
                <a:cs typeface="Times New Roman" pitchFamily="18" charset="0"/>
              </a:rPr>
              <a:t>n</a:t>
            </a:r>
            <a:r>
              <a:rPr kumimoji="1" lang="en-US" altLang="zh-CN" dirty="0">
                <a:solidFill>
                  <a:srgbClr val="339933"/>
                </a:solidFill>
                <a:latin typeface="Times New Roman" pitchFamily="18" charset="0"/>
                <a:cs typeface="Times New Roman" pitchFamily="18" charset="0"/>
              </a:rPr>
              <a:t> distinguishable objects into </a:t>
            </a:r>
            <a:r>
              <a:rPr kumimoji="1" lang="en-US" altLang="zh-CN" i="1" dirty="0">
                <a:solidFill>
                  <a:srgbClr val="339933"/>
                </a:solidFill>
                <a:latin typeface="Times New Roman" pitchFamily="18" charset="0"/>
                <a:cs typeface="Times New Roman" pitchFamily="18" charset="0"/>
              </a:rPr>
              <a:t>k</a:t>
            </a:r>
            <a:r>
              <a:rPr kumimoji="1" lang="en-US" altLang="zh-CN" dirty="0">
                <a:solidFill>
                  <a:srgbClr val="339933"/>
                </a:solidFill>
                <a:latin typeface="Times New Roman" pitchFamily="18" charset="0"/>
                <a:cs typeface="Times New Roman" pitchFamily="18" charset="0"/>
              </a:rPr>
              <a:t> indistinguishable boxes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7414"/>
                                        </p:tgtEl>
                                        <p:attrNameLst>
                                          <p:attrName>style.visibility</p:attrName>
                                        </p:attrNameLst>
                                      </p:cBhvr>
                                      <p:to>
                                        <p:strVal val="visible"/>
                                      </p:to>
                                    </p:set>
                                    <p:animEffect transition="in" filter="wipe(left)">
                                      <p:cBhvr>
                                        <p:cTn id="7" dur="500"/>
                                        <p:tgtEl>
                                          <p:spTgt spid="1937414"/>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741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1">
            <a:extLst>
              <a:ext uri="{FF2B5EF4-FFF2-40B4-BE49-F238E27FC236}">
                <a16:creationId xmlns:a16="http://schemas.microsoft.com/office/drawing/2014/main" id="{20F73CF4-D147-4241-9A38-02E79C34C06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556FBFC-4A70-486B-A109-C1BABD10F065}" type="slidenum">
              <a:rPr lang="zh-CN" altLang="en-US" sz="1400" b="0" smtClean="0">
                <a:latin typeface="Arial" panose="020B0604020202020204" pitchFamily="34" charset="0"/>
                <a:ea typeface="宋体" panose="02010600030101010101" pitchFamily="2" charset="-122"/>
              </a:rPr>
              <a:pPr/>
              <a:t>16</a:t>
            </a:fld>
            <a:endParaRPr lang="en-US" altLang="zh-CN" sz="1400" b="0">
              <a:latin typeface="Arial" panose="020B0604020202020204" pitchFamily="34" charset="0"/>
              <a:ea typeface="宋体" panose="02010600030101010101" pitchFamily="2" charset="-122"/>
            </a:endParaRPr>
          </a:p>
        </p:txBody>
      </p:sp>
      <p:sp>
        <p:nvSpPr>
          <p:cNvPr id="1939458" name="Text Box 2">
            <a:extLst>
              <a:ext uri="{FF2B5EF4-FFF2-40B4-BE49-F238E27FC236}">
                <a16:creationId xmlns:a16="http://schemas.microsoft.com/office/drawing/2014/main" id="{F5A91110-82CA-449D-AA08-6DB5A992BE18}"/>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39460" name="Text Box 4">
            <a:extLst>
              <a:ext uri="{FF2B5EF4-FFF2-40B4-BE49-F238E27FC236}">
                <a16:creationId xmlns:a16="http://schemas.microsoft.com/office/drawing/2014/main" id="{7476E2F5-1409-4DC0-AE9F-C503658D9DD6}"/>
              </a:ext>
            </a:extLst>
          </p:cNvPr>
          <p:cNvSpPr txBox="1">
            <a:spLocks noChangeArrowheads="1"/>
          </p:cNvSpPr>
          <p:nvPr/>
        </p:nvSpPr>
        <p:spPr bwMode="auto">
          <a:xfrm>
            <a:off x="0" y="476250"/>
            <a:ext cx="8929688"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9</a:t>
            </a: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put four different employees into three indistinguishable offices, when each office can contain any number of employees?</a:t>
            </a:r>
            <a:r>
              <a:rPr kumimoji="1" lang="en-US" altLang="zh-CN">
                <a:solidFill>
                  <a:srgbClr val="000000"/>
                </a:solidFill>
                <a:latin typeface="Times New Roman" pitchFamily="18" charset="0"/>
                <a:ea typeface="宋体" pitchFamily="2" charset="-122"/>
                <a:cs typeface="Times New Roman" pitchFamily="18" charset="0"/>
              </a:rPr>
              <a:t> </a:t>
            </a:r>
          </a:p>
        </p:txBody>
      </p:sp>
      <p:sp>
        <p:nvSpPr>
          <p:cNvPr id="1939461" name="Text Box 5">
            <a:extLst>
              <a:ext uri="{FF2B5EF4-FFF2-40B4-BE49-F238E27FC236}">
                <a16:creationId xmlns:a16="http://schemas.microsoft.com/office/drawing/2014/main" id="{A8B41550-7D0A-4191-8CD3-5DB41425F946}"/>
              </a:ext>
            </a:extLst>
          </p:cNvPr>
          <p:cNvSpPr txBox="1">
            <a:spLocks noChangeArrowheads="1"/>
          </p:cNvSpPr>
          <p:nvPr/>
        </p:nvSpPr>
        <p:spPr bwMode="auto">
          <a:xfrm>
            <a:off x="250825" y="1628775"/>
            <a:ext cx="8893175" cy="4524375"/>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We represent the four employees by A,B,C,D.</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(1) All four are put into one office: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 ways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{A,B,C,D}</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(2) Three are put into one office and a fourth is put into a second office:</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4 ways</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kumimoji="1" lang="en-US" altLang="zh-CN" sz="2200" dirty="0">
                <a:solidFill>
                  <a:srgbClr val="000000"/>
                </a:solidFill>
                <a:effectLst>
                  <a:outerShdw blurRad="38100" dist="38100" dir="2700000" algn="tl">
                    <a:srgbClr val="C0C0C0"/>
                  </a:outerShdw>
                </a:effectLst>
                <a:latin typeface="Times New Roman" pitchFamily="18" charset="0"/>
                <a:cs typeface="Times New Roman" pitchFamily="18" charset="0"/>
              </a:rPr>
              <a:t>{A,B,C},{D}};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sz="2200" dirty="0">
                <a:solidFill>
                  <a:srgbClr val="000000"/>
                </a:solidFill>
                <a:effectLst>
                  <a:outerShdw blurRad="38100" dist="38100" dir="2700000" algn="tl">
                    <a:srgbClr val="C0C0C0"/>
                  </a:outerShdw>
                </a:effectLst>
                <a:latin typeface="Times New Roman" pitchFamily="18" charset="0"/>
                <a:cs typeface="Times New Roman" pitchFamily="18" charset="0"/>
              </a:rPr>
              <a:t>{A,B,D}, {C}};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sz="2200" dirty="0">
                <a:solidFill>
                  <a:srgbClr val="000000"/>
                </a:solidFill>
                <a:effectLst>
                  <a:outerShdw blurRad="38100" dist="38100" dir="2700000" algn="tl">
                    <a:srgbClr val="C0C0C0"/>
                  </a:outerShdw>
                </a:effectLst>
                <a:latin typeface="Times New Roman" pitchFamily="18" charset="0"/>
              </a:rPr>
              <a:t>{A,C,D}, {B}};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{B,C,D}, {A}}</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rPr>
              <a:t>(3) Two are put into one office and two put into a second office:</a:t>
            </a:r>
          </a:p>
          <a:p>
            <a:pPr marL="457200" indent="-457200" eaLnBrk="1" hangingPunct="1">
              <a:spcBef>
                <a:spcPct val="20000"/>
              </a:spcBef>
              <a:defRPr/>
            </a:pP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rPr>
              <a:t>   3 </a:t>
            </a:r>
            <a:r>
              <a:rPr kumimoji="1" lang="en-US" altLang="zh-CN" sz="2200" dirty="0">
                <a:solidFill>
                  <a:srgbClr val="FF6600"/>
                </a:solidFill>
                <a:effectLst>
                  <a:outerShdw blurRad="38100" dist="38100" dir="2700000" algn="tl">
                    <a:srgbClr val="C0C0C0"/>
                  </a:outerShdw>
                </a:effectLst>
                <a:latin typeface="Times New Roman" pitchFamily="18" charset="0"/>
              </a:rPr>
              <a:t>ways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{A,B},{C,D}};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{A,D},{B,C}};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{A,C},{B,D}} </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rPr>
              <a:t>(4) Two are put into one office, and one each put into the other two office:</a:t>
            </a:r>
          </a:p>
          <a:p>
            <a:pPr marL="457200" indent="-457200" eaLnBrk="1" hangingPunct="1">
              <a:spcBef>
                <a:spcPct val="20000"/>
              </a:spcBef>
              <a:defRPr/>
            </a:pP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rPr>
              <a:t>   6 </a:t>
            </a:r>
            <a:r>
              <a:rPr kumimoji="1" lang="en-US" altLang="zh-CN" sz="2200" dirty="0">
                <a:solidFill>
                  <a:srgbClr val="FF6600"/>
                </a:solidFill>
                <a:effectLst>
                  <a:outerShdw blurRad="38100" dist="38100" dir="2700000" algn="tl">
                    <a:srgbClr val="C0C0C0"/>
                  </a:outerShdw>
                </a:effectLst>
                <a:latin typeface="Times New Roman" pitchFamily="18" charset="0"/>
              </a:rPr>
              <a:t>ways</a:t>
            </a:r>
          </a:p>
          <a:p>
            <a:pPr marL="457200" indent="-457200" eaLnBrk="1" hangingPunct="1">
              <a:spcBef>
                <a:spcPct val="20000"/>
              </a:spcBef>
              <a:defRPr/>
            </a:pPr>
            <a:r>
              <a:rPr kumimoji="1" lang="en-US" altLang="zh-CN" sz="2200" dirty="0">
                <a:solidFill>
                  <a:srgbClr val="FF6600"/>
                </a:solidFill>
                <a:effectLst>
                  <a:outerShdw blurRad="38100" dist="38100" dir="2700000" algn="tl">
                    <a:srgbClr val="C0C0C0"/>
                  </a:outerShdw>
                </a:effectLst>
                <a:latin typeface="Times New Roman" pitchFamily="18" charset="0"/>
              </a:rPr>
              <a:t>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{A,B},{C},{D}};</a:t>
            </a:r>
            <a:r>
              <a:rPr kumimoji="1" lang="en-US" altLang="zh-CN" sz="2200" dirty="0">
                <a:solidFill>
                  <a:srgbClr val="FF6600"/>
                </a:solidFill>
                <a:effectLst>
                  <a:outerShdw blurRad="38100" dist="38100" dir="2700000" algn="tl">
                    <a:srgbClr val="C0C0C0"/>
                  </a:outerShdw>
                </a:effectLst>
                <a:latin typeface="Times New Roman" pitchFamily="18" charset="0"/>
              </a:rPr>
              <a:t>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rPr>
              <a:t>{</a:t>
            </a:r>
            <a:r>
              <a:rPr kumimoji="1" lang="en-US" altLang="zh-CN" sz="2200" dirty="0">
                <a:solidFill>
                  <a:srgbClr val="000000"/>
                </a:solidFill>
                <a:effectLst>
                  <a:outerShdw blurRad="38100" dist="38100" dir="2700000" algn="tl">
                    <a:srgbClr val="C0C0C0"/>
                  </a:outerShdw>
                </a:effectLst>
                <a:latin typeface="Times New Roman" pitchFamily="18" charset="0"/>
              </a:rPr>
              <a:t>{A,C},{B},{D}}; {{A,D},{B},{C}}; {{B,C},{A},{D}};</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rPr>
              <a:t>{{B,D},{A},{C}}; {{C,D},{A},{B}}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39460"/>
                                        </p:tgtEl>
                                        <p:attrNameLst>
                                          <p:attrName>style.visibility</p:attrName>
                                        </p:attrNameLst>
                                      </p:cBhvr>
                                      <p:to>
                                        <p:strVal val="visible"/>
                                      </p:to>
                                    </p:set>
                                    <p:animEffect transition="in" filter="wipe(left)">
                                      <p:cBhvr>
                                        <p:cTn id="7" dur="500"/>
                                        <p:tgtEl>
                                          <p:spTgt spid="1939460"/>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9461">
                                            <p:txEl>
                                              <p:pRg st="0" end="0"/>
                                            </p:txEl>
                                          </p:spTgt>
                                        </p:tgtEl>
                                        <p:attrNameLst>
                                          <p:attrName>style.visibility</p:attrName>
                                        </p:attrNameLst>
                                      </p:cBhvr>
                                      <p:to>
                                        <p:strVal val="visible"/>
                                      </p:to>
                                    </p:set>
                                    <p:animEffect transition="in" filter="wipe(left)">
                                      <p:cBhvr>
                                        <p:cTn id="12" dur="500"/>
                                        <p:tgtEl>
                                          <p:spTgt spid="193946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9461">
                                            <p:txEl>
                                              <p:pRg st="1" end="1"/>
                                            </p:txEl>
                                          </p:spTgt>
                                        </p:tgtEl>
                                        <p:attrNameLst>
                                          <p:attrName>style.visibility</p:attrName>
                                        </p:attrNameLst>
                                      </p:cBhvr>
                                      <p:to>
                                        <p:strVal val="visible"/>
                                      </p:to>
                                    </p:set>
                                    <p:animEffect transition="in" filter="wipe(left)">
                                      <p:cBhvr>
                                        <p:cTn id="17" dur="500"/>
                                        <p:tgtEl>
                                          <p:spTgt spid="193946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939461">
                                            <p:txEl>
                                              <p:pRg st="2" end="2"/>
                                            </p:txEl>
                                          </p:spTgt>
                                        </p:tgtEl>
                                        <p:attrNameLst>
                                          <p:attrName>style.visibility</p:attrName>
                                        </p:attrNameLst>
                                      </p:cBhvr>
                                      <p:to>
                                        <p:strVal val="visible"/>
                                      </p:to>
                                    </p:set>
                                    <p:animEffect transition="in" filter="wipe(left)">
                                      <p:cBhvr>
                                        <p:cTn id="21" dur="500"/>
                                        <p:tgtEl>
                                          <p:spTgt spid="1939461">
                                            <p:txEl>
                                              <p:pRg st="2" end="2"/>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3" name="CASHREG.WAV"/>
                                        </p:tgtEl>
                                      </p:cMediaNode>
                                    </p:audio>
                                  </p:subTnLst>
                                </p:cTn>
                              </p:par>
                            </p:childTnLst>
                          </p:cTn>
                        </p:par>
                        <p:par>
                          <p:cTn id="22" fill="hold" nodeType="afterGroup">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1939461">
                                            <p:txEl>
                                              <p:pRg st="3" end="3"/>
                                            </p:txEl>
                                          </p:spTgt>
                                        </p:tgtEl>
                                        <p:attrNameLst>
                                          <p:attrName>style.visibility</p:attrName>
                                        </p:attrNameLst>
                                      </p:cBhvr>
                                      <p:to>
                                        <p:strVal val="visible"/>
                                      </p:to>
                                    </p:set>
                                    <p:animEffect transition="in" filter="wipe(left)">
                                      <p:cBhvr>
                                        <p:cTn id="25" dur="500"/>
                                        <p:tgtEl>
                                          <p:spTgt spid="1939461">
                                            <p:txEl>
                                              <p:pRg st="3" end="3"/>
                                            </p:txEl>
                                          </p:spTgt>
                                        </p:tgtEl>
                                      </p:cBhvr>
                                    </p:animEffect>
                                  </p:childTnLst>
                                  <p:subTnLst>
                                    <p:audio>
                                      <p:cMediaNode>
                                        <p:cTn display="0" masterRel="sameClick">
                                          <p:stCondLst>
                                            <p:cond evt="begin" delay="0">
                                              <p:tn val="23"/>
                                            </p:cond>
                                          </p:stCondLst>
                                          <p:endCondLst>
                                            <p:cond evt="onStopAudio" delay="0">
                                              <p:tgtEl>
                                                <p:sldTgt/>
                                              </p:tgtEl>
                                            </p:cond>
                                          </p:endCondLst>
                                        </p:cTn>
                                        <p:tgtEl>
                                          <p:sndTgt r:embed="rId3" name="CASHREG.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39461">
                                            <p:txEl>
                                              <p:pRg st="4" end="4"/>
                                            </p:txEl>
                                          </p:spTgt>
                                        </p:tgtEl>
                                        <p:attrNameLst>
                                          <p:attrName>style.visibility</p:attrName>
                                        </p:attrNameLst>
                                      </p:cBhvr>
                                      <p:to>
                                        <p:strVal val="visible"/>
                                      </p:to>
                                    </p:set>
                                    <p:animEffect transition="in" filter="wipe(left)">
                                      <p:cBhvr>
                                        <p:cTn id="30" dur="500"/>
                                        <p:tgtEl>
                                          <p:spTgt spid="1939461">
                                            <p:txEl>
                                              <p:pRg st="4" end="4"/>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SHREG.WAV"/>
                                        </p:tgtEl>
                                      </p:cMediaNode>
                                    </p:audio>
                                  </p:sub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939461">
                                            <p:txEl>
                                              <p:pRg st="5" end="5"/>
                                            </p:txEl>
                                          </p:spTgt>
                                        </p:tgtEl>
                                        <p:attrNameLst>
                                          <p:attrName>style.visibility</p:attrName>
                                        </p:attrNameLst>
                                      </p:cBhvr>
                                      <p:to>
                                        <p:strVal val="visible"/>
                                      </p:to>
                                    </p:set>
                                    <p:animEffect transition="in" filter="wipe(left)">
                                      <p:cBhvr>
                                        <p:cTn id="34" dur="500"/>
                                        <p:tgtEl>
                                          <p:spTgt spid="1939461">
                                            <p:txEl>
                                              <p:pRg st="5" end="5"/>
                                            </p:txEl>
                                          </p:spTgt>
                                        </p:tgtEl>
                                      </p:cBhvr>
                                    </p:animEffect>
                                  </p:childTnLst>
                                  <p:subTnLst>
                                    <p:audio>
                                      <p:cMediaNode>
                                        <p:cTn display="0" masterRel="sameClick">
                                          <p:stCondLst>
                                            <p:cond evt="begin" delay="0">
                                              <p:tn val="32"/>
                                            </p:cond>
                                          </p:stCondLst>
                                          <p:endCondLst>
                                            <p:cond evt="onStopAudio" delay="0">
                                              <p:tgtEl>
                                                <p:sldTgt/>
                                              </p:tgtEl>
                                            </p:cond>
                                          </p:endCondLst>
                                        </p:cTn>
                                        <p:tgtEl>
                                          <p:sndTgt r:embed="rId3" name="CASHREG.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939461">
                                            <p:txEl>
                                              <p:pRg st="6" end="6"/>
                                            </p:txEl>
                                          </p:spTgt>
                                        </p:tgtEl>
                                        <p:attrNameLst>
                                          <p:attrName>style.visibility</p:attrName>
                                        </p:attrNameLst>
                                      </p:cBhvr>
                                      <p:to>
                                        <p:strVal val="visible"/>
                                      </p:to>
                                    </p:set>
                                    <p:animEffect transition="in" filter="wipe(left)">
                                      <p:cBhvr>
                                        <p:cTn id="39" dur="500"/>
                                        <p:tgtEl>
                                          <p:spTgt spid="1939461">
                                            <p:txEl>
                                              <p:pRg st="6" end="6"/>
                                            </p:txEl>
                                          </p:spTgt>
                                        </p:tgtEl>
                                      </p:cBhvr>
                                    </p:animEffect>
                                  </p:childTnLst>
                                  <p:subTnLst>
                                    <p:audio>
                                      <p:cMediaNode>
                                        <p:cTn display="0" masterRel="sameClick">
                                          <p:stCondLst>
                                            <p:cond evt="begin" delay="0">
                                              <p:tn val="37"/>
                                            </p:cond>
                                          </p:stCondLst>
                                          <p:endCondLst>
                                            <p:cond evt="onStopAudio" delay="0">
                                              <p:tgtEl>
                                                <p:sldTgt/>
                                              </p:tgtEl>
                                            </p:cond>
                                          </p:endCondLst>
                                        </p:cTn>
                                        <p:tgtEl>
                                          <p:sndTgt r:embed="rId3" name="CASHREG.WAV"/>
                                        </p:tgtEl>
                                      </p:cMediaNode>
                                    </p:audio>
                                  </p:subTnLst>
                                </p:cTn>
                              </p:par>
                            </p:childTnLst>
                          </p:cTn>
                        </p:par>
                        <p:par>
                          <p:cTn id="40" fill="hold" nodeType="afterGroup">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939461">
                                            <p:txEl>
                                              <p:pRg st="7" end="7"/>
                                            </p:txEl>
                                          </p:spTgt>
                                        </p:tgtEl>
                                        <p:attrNameLst>
                                          <p:attrName>style.visibility</p:attrName>
                                        </p:attrNameLst>
                                      </p:cBhvr>
                                      <p:to>
                                        <p:strVal val="visible"/>
                                      </p:to>
                                    </p:set>
                                    <p:animEffect transition="in" filter="wipe(left)">
                                      <p:cBhvr>
                                        <p:cTn id="43" dur="500"/>
                                        <p:tgtEl>
                                          <p:spTgt spid="1939461">
                                            <p:txEl>
                                              <p:pRg st="7" end="7"/>
                                            </p:txEl>
                                          </p:spTgt>
                                        </p:tgtEl>
                                      </p:cBhvr>
                                    </p:animEffect>
                                  </p:childTnLst>
                                  <p:subTnLst>
                                    <p:audio>
                                      <p:cMediaNode>
                                        <p:cTn display="0" masterRel="sameClick">
                                          <p:stCondLst>
                                            <p:cond evt="begin" delay="0">
                                              <p:tn val="41"/>
                                            </p:cond>
                                          </p:stCondLst>
                                          <p:endCondLst>
                                            <p:cond evt="onStopAudio" delay="0">
                                              <p:tgtEl>
                                                <p:sldTgt/>
                                              </p:tgtEl>
                                            </p:cond>
                                          </p:endCondLst>
                                        </p:cTn>
                                        <p:tgtEl>
                                          <p:sndTgt r:embed="rId3" name="CASHREG.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939461">
                                            <p:txEl>
                                              <p:pRg st="8" end="8"/>
                                            </p:txEl>
                                          </p:spTgt>
                                        </p:tgtEl>
                                        <p:attrNameLst>
                                          <p:attrName>style.visibility</p:attrName>
                                        </p:attrNameLst>
                                      </p:cBhvr>
                                      <p:to>
                                        <p:strVal val="visible"/>
                                      </p:to>
                                    </p:set>
                                    <p:animEffect transition="in" filter="wipe(left)">
                                      <p:cBhvr>
                                        <p:cTn id="48" dur="500"/>
                                        <p:tgtEl>
                                          <p:spTgt spid="1939461">
                                            <p:txEl>
                                              <p:pRg st="8" end="8"/>
                                            </p:txEl>
                                          </p:spTgt>
                                        </p:tgtEl>
                                      </p:cBhvr>
                                    </p:animEffect>
                                  </p:childTnLst>
                                  <p:subTnLst>
                                    <p:audio>
                                      <p:cMediaNode>
                                        <p:cTn display="0" masterRel="sameClick">
                                          <p:stCondLst>
                                            <p:cond evt="begin" delay="0">
                                              <p:tn val="46"/>
                                            </p:cond>
                                          </p:stCondLst>
                                          <p:endCondLst>
                                            <p:cond evt="onStopAudio" delay="0">
                                              <p:tgtEl>
                                                <p:sldTgt/>
                                              </p:tgtEl>
                                            </p:cond>
                                          </p:endCondLst>
                                        </p:cTn>
                                        <p:tgtEl>
                                          <p:sndTgt r:embed="rId3" name="CASHREG.WAV"/>
                                        </p:tgtEl>
                                      </p:cMediaNode>
                                    </p:audio>
                                  </p:subTnLst>
                                </p:cTn>
                              </p:par>
                            </p:childTnLst>
                          </p:cTn>
                        </p:par>
                        <p:par>
                          <p:cTn id="49" fill="hold" nodeType="afterGroup">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939461">
                                            <p:txEl>
                                              <p:pRg st="9" end="9"/>
                                            </p:txEl>
                                          </p:spTgt>
                                        </p:tgtEl>
                                        <p:attrNameLst>
                                          <p:attrName>style.visibility</p:attrName>
                                        </p:attrNameLst>
                                      </p:cBhvr>
                                      <p:to>
                                        <p:strVal val="visible"/>
                                      </p:to>
                                    </p:set>
                                    <p:animEffect transition="in" filter="wipe(left)">
                                      <p:cBhvr>
                                        <p:cTn id="52" dur="500"/>
                                        <p:tgtEl>
                                          <p:spTgt spid="1939461">
                                            <p:txEl>
                                              <p:pRg st="9" end="9"/>
                                            </p:txEl>
                                          </p:spTgt>
                                        </p:tgtEl>
                                      </p:cBhvr>
                                    </p:animEffect>
                                  </p:childTnLst>
                                  <p:subTnLst>
                                    <p:audio>
                                      <p:cMediaNode>
                                        <p:cTn display="0" masterRel="sameClick">
                                          <p:stCondLst>
                                            <p:cond evt="begin" delay="0">
                                              <p:tn val="50"/>
                                            </p:cond>
                                          </p:stCondLst>
                                          <p:endCondLst>
                                            <p:cond evt="onStopAudio" delay="0">
                                              <p:tgtEl>
                                                <p:sldTgt/>
                                              </p:tgtEl>
                                            </p:cond>
                                          </p:endCondLst>
                                        </p:cTn>
                                        <p:tgtEl>
                                          <p:sndTgt r:embed="rId3" name="CASHREG.WAV"/>
                                        </p:tgtEl>
                                      </p:cMediaNode>
                                    </p:audio>
                                  </p:subTnLst>
                                </p:cTn>
                              </p:par>
                            </p:childTnLst>
                          </p:cTn>
                        </p:par>
                        <p:par>
                          <p:cTn id="53" fill="hold" nodeType="afterGroup">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1939461">
                                            <p:txEl>
                                              <p:pRg st="10" end="10"/>
                                            </p:txEl>
                                          </p:spTgt>
                                        </p:tgtEl>
                                        <p:attrNameLst>
                                          <p:attrName>style.visibility</p:attrName>
                                        </p:attrNameLst>
                                      </p:cBhvr>
                                      <p:to>
                                        <p:strVal val="visible"/>
                                      </p:to>
                                    </p:set>
                                    <p:animEffect transition="in" filter="wipe(left)">
                                      <p:cBhvr>
                                        <p:cTn id="56" dur="500"/>
                                        <p:tgtEl>
                                          <p:spTgt spid="1939461">
                                            <p:txEl>
                                              <p:pRg st="10" end="10"/>
                                            </p:txEl>
                                          </p:spTgt>
                                        </p:tgtEl>
                                      </p:cBhvr>
                                    </p:animEffect>
                                  </p:childTnLst>
                                  <p:subTnLst>
                                    <p:audio>
                                      <p:cMediaNode>
                                        <p:cTn display="0" masterRel="sameClick">
                                          <p:stCondLst>
                                            <p:cond evt="begin" delay="0">
                                              <p:tn val="54"/>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9460" grpId="0" autoUpdateAnimBg="0"/>
      <p:bldP spid="193946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52E0B5AC-D7EE-4E7C-8FC8-6C2F207748D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4DC7484-A4B0-4EFF-9FB4-713B8BD11225}" type="slidenum">
              <a:rPr lang="zh-CN" altLang="en-US" sz="1400" b="0" smtClean="0">
                <a:latin typeface="Arial" panose="020B0604020202020204" pitchFamily="34" charset="0"/>
                <a:ea typeface="宋体" panose="02010600030101010101" pitchFamily="2" charset="-122"/>
              </a:rPr>
              <a:pPr/>
              <a:t>17</a:t>
            </a:fld>
            <a:endParaRPr lang="en-US" altLang="zh-CN" sz="1400" b="0">
              <a:latin typeface="Arial" panose="020B0604020202020204" pitchFamily="34" charset="0"/>
              <a:ea typeface="宋体" panose="02010600030101010101" pitchFamily="2" charset="-122"/>
            </a:endParaRPr>
          </a:p>
        </p:txBody>
      </p:sp>
      <p:sp>
        <p:nvSpPr>
          <p:cNvPr id="1947650" name="Text Box 2">
            <a:extLst>
              <a:ext uri="{FF2B5EF4-FFF2-40B4-BE49-F238E27FC236}">
                <a16:creationId xmlns:a16="http://schemas.microsoft.com/office/drawing/2014/main" id="{AD39F2D2-FCCC-4266-9995-E54987E217CB}"/>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7651" name="Text Box 3">
            <a:extLst>
              <a:ext uri="{FF2B5EF4-FFF2-40B4-BE49-F238E27FC236}">
                <a16:creationId xmlns:a16="http://schemas.microsoft.com/office/drawing/2014/main" id="{CD737DC9-49FD-47AA-84E9-48AADBCAC863}"/>
              </a:ext>
            </a:extLst>
          </p:cNvPr>
          <p:cNvSpPr txBox="1">
            <a:spLocks noChangeArrowheads="1"/>
          </p:cNvSpPr>
          <p:nvPr/>
        </p:nvSpPr>
        <p:spPr bwMode="auto">
          <a:xfrm>
            <a:off x="0" y="476250"/>
            <a:ext cx="8929688"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9</a:t>
            </a: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put four different employees into three indistinguishable offices, when each office can contain any number of employees?</a:t>
            </a:r>
            <a:r>
              <a:rPr kumimoji="1" lang="en-US" altLang="zh-CN">
                <a:solidFill>
                  <a:srgbClr val="000000"/>
                </a:solidFill>
                <a:latin typeface="Times New Roman" pitchFamily="18" charset="0"/>
                <a:ea typeface="宋体" pitchFamily="2" charset="-122"/>
                <a:cs typeface="Times New Roman" pitchFamily="18" charset="0"/>
              </a:rPr>
              <a:t> </a:t>
            </a:r>
          </a:p>
        </p:txBody>
      </p:sp>
      <p:sp>
        <p:nvSpPr>
          <p:cNvPr id="1947652" name="Text Box 4">
            <a:extLst>
              <a:ext uri="{FF2B5EF4-FFF2-40B4-BE49-F238E27FC236}">
                <a16:creationId xmlns:a16="http://schemas.microsoft.com/office/drawing/2014/main" id="{76087D77-C468-46E8-83A1-5CB767B731B9}"/>
              </a:ext>
            </a:extLst>
          </p:cNvPr>
          <p:cNvSpPr txBox="1">
            <a:spLocks noChangeArrowheads="1"/>
          </p:cNvSpPr>
          <p:nvPr/>
        </p:nvSpPr>
        <p:spPr bwMode="auto">
          <a:xfrm>
            <a:off x="250825" y="1628775"/>
            <a:ext cx="8893175" cy="434181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1+4+3+6=14</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 three indistinguishable offices.</a:t>
            </a:r>
          </a:p>
          <a:p>
            <a:pPr marL="457200" indent="-457200" eaLnBrk="1" hangingPunct="1">
              <a:spcBef>
                <a:spcPct val="60000"/>
              </a:spcBef>
              <a:defRPr/>
            </a:pPr>
            <a:r>
              <a:rPr kumimoji="1" lang="en-US" altLang="zh-CN" sz="2200" dirty="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Another way:</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Look at the number of offices into which we put employees.</a:t>
            </a:r>
          </a:p>
          <a:p>
            <a:pPr marL="457200" indent="-457200" eaLnBrk="1" hangingPunct="1">
              <a:spcBef>
                <a:spcPct val="20000"/>
              </a:spcBef>
              <a:buFontTx/>
              <a:buAutoNum type="arabicParenR"/>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6</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three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indistinguishable offices so that no office is empty.</a:t>
            </a:r>
          </a:p>
          <a:p>
            <a:pPr marL="457200" indent="-457200" eaLnBrk="1" hangingPunct="1">
              <a:spcBef>
                <a:spcPct val="20000"/>
              </a:spcBef>
              <a:buFontTx/>
              <a:buAutoNum type="arabicParenR"/>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7 </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ways to put four different employees into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two</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indistinguishable offices so that no office is empty.</a:t>
            </a:r>
          </a:p>
          <a:p>
            <a:pPr marL="457200" indent="-457200" eaLnBrk="1" hangingPunct="1">
              <a:spcBef>
                <a:spcPct val="20000"/>
              </a:spcBef>
              <a:buFontTx/>
              <a:buAutoNum type="arabicParenR"/>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a:t>
            </a:r>
            <a:r>
              <a:rPr kumimoji="1" lang="en-US" altLang="zh-CN" sz="2200"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 one</a:t>
            </a: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offices so that it is not empty.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7651"/>
                                        </p:tgtEl>
                                        <p:attrNameLst>
                                          <p:attrName>style.visibility</p:attrName>
                                        </p:attrNameLst>
                                      </p:cBhvr>
                                      <p:to>
                                        <p:strVal val="visible"/>
                                      </p:to>
                                    </p:set>
                                    <p:animEffect transition="in" filter="wipe(left)">
                                      <p:cBhvr>
                                        <p:cTn id="7" dur="500"/>
                                        <p:tgtEl>
                                          <p:spTgt spid="1947651"/>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7652">
                                            <p:txEl>
                                              <p:pRg st="0" end="0"/>
                                            </p:txEl>
                                          </p:spTgt>
                                        </p:tgtEl>
                                        <p:attrNameLst>
                                          <p:attrName>style.visibility</p:attrName>
                                        </p:attrNameLst>
                                      </p:cBhvr>
                                      <p:to>
                                        <p:strVal val="visible"/>
                                      </p:to>
                                    </p:set>
                                    <p:animEffect transition="in" filter="wipe(left)">
                                      <p:cBhvr>
                                        <p:cTn id="12" dur="500"/>
                                        <p:tgtEl>
                                          <p:spTgt spid="194765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7652">
                                            <p:txEl>
                                              <p:pRg st="1" end="1"/>
                                            </p:txEl>
                                          </p:spTgt>
                                        </p:tgtEl>
                                        <p:attrNameLst>
                                          <p:attrName>style.visibility</p:attrName>
                                        </p:attrNameLst>
                                      </p:cBhvr>
                                      <p:to>
                                        <p:strVal val="visible"/>
                                      </p:to>
                                    </p:set>
                                    <p:animEffect transition="in" filter="wipe(left)">
                                      <p:cBhvr>
                                        <p:cTn id="17" dur="500"/>
                                        <p:tgtEl>
                                          <p:spTgt spid="1947652">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7652">
                                            <p:txEl>
                                              <p:pRg st="2" end="2"/>
                                            </p:txEl>
                                          </p:spTgt>
                                        </p:tgtEl>
                                        <p:attrNameLst>
                                          <p:attrName>style.visibility</p:attrName>
                                        </p:attrNameLst>
                                      </p:cBhvr>
                                      <p:to>
                                        <p:strVal val="visible"/>
                                      </p:to>
                                    </p:set>
                                    <p:animEffect transition="in" filter="wipe(left)">
                                      <p:cBhvr>
                                        <p:cTn id="22" dur="500"/>
                                        <p:tgtEl>
                                          <p:spTgt spid="1947652">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7652">
                                            <p:txEl>
                                              <p:pRg st="3" end="3"/>
                                            </p:txEl>
                                          </p:spTgt>
                                        </p:tgtEl>
                                        <p:attrNameLst>
                                          <p:attrName>style.visibility</p:attrName>
                                        </p:attrNameLst>
                                      </p:cBhvr>
                                      <p:to>
                                        <p:strVal val="visible"/>
                                      </p:to>
                                    </p:set>
                                    <p:animEffect transition="in" filter="wipe(left)">
                                      <p:cBhvr>
                                        <p:cTn id="27" dur="500"/>
                                        <p:tgtEl>
                                          <p:spTgt spid="1947652">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7652">
                                            <p:txEl>
                                              <p:pRg st="4" end="4"/>
                                            </p:txEl>
                                          </p:spTgt>
                                        </p:tgtEl>
                                        <p:attrNameLst>
                                          <p:attrName>style.visibility</p:attrName>
                                        </p:attrNameLst>
                                      </p:cBhvr>
                                      <p:to>
                                        <p:strVal val="visible"/>
                                      </p:to>
                                    </p:set>
                                    <p:animEffect transition="in" filter="wipe(left)">
                                      <p:cBhvr>
                                        <p:cTn id="32" dur="500"/>
                                        <p:tgtEl>
                                          <p:spTgt spid="1947652">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7652">
                                            <p:txEl>
                                              <p:pRg st="5" end="5"/>
                                            </p:txEl>
                                          </p:spTgt>
                                        </p:tgtEl>
                                        <p:attrNameLst>
                                          <p:attrName>style.visibility</p:attrName>
                                        </p:attrNameLst>
                                      </p:cBhvr>
                                      <p:to>
                                        <p:strVal val="visible"/>
                                      </p:to>
                                    </p:set>
                                    <p:animEffect transition="in" filter="wipe(left)">
                                      <p:cBhvr>
                                        <p:cTn id="37" dur="500"/>
                                        <p:tgtEl>
                                          <p:spTgt spid="1947652">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7652">
                                            <p:txEl>
                                              <p:pRg st="6" end="6"/>
                                            </p:txEl>
                                          </p:spTgt>
                                        </p:tgtEl>
                                        <p:attrNameLst>
                                          <p:attrName>style.visibility</p:attrName>
                                        </p:attrNameLst>
                                      </p:cBhvr>
                                      <p:to>
                                        <p:strVal val="visible"/>
                                      </p:to>
                                    </p:set>
                                    <p:animEffect transition="in" filter="wipe(left)">
                                      <p:cBhvr>
                                        <p:cTn id="42" dur="500"/>
                                        <p:tgtEl>
                                          <p:spTgt spid="1947652">
                                            <p:txEl>
                                              <p:pRg st="6" end="6"/>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651" grpId="0" autoUpdateAnimBg="0"/>
      <p:bldP spid="1947652"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1">
            <a:extLst>
              <a:ext uri="{FF2B5EF4-FFF2-40B4-BE49-F238E27FC236}">
                <a16:creationId xmlns:a16="http://schemas.microsoft.com/office/drawing/2014/main" id="{23564B35-A7E0-4959-92CC-D0319C63F53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5536DF0-F4EC-4ACA-AB07-8EA4C9B63DB0}" type="slidenum">
              <a:rPr lang="zh-CN" altLang="en-US" sz="1400" b="0" smtClean="0">
                <a:latin typeface="Arial" panose="020B0604020202020204" pitchFamily="34" charset="0"/>
                <a:ea typeface="宋体" panose="02010600030101010101" pitchFamily="2" charset="-122"/>
              </a:rPr>
              <a:pPr/>
              <a:t>18</a:t>
            </a:fld>
            <a:endParaRPr lang="en-US" altLang="zh-CN" sz="1400" b="0">
              <a:latin typeface="Arial" panose="020B0604020202020204" pitchFamily="34" charset="0"/>
              <a:ea typeface="宋体" panose="02010600030101010101" pitchFamily="2" charset="-122"/>
            </a:endParaRPr>
          </a:p>
        </p:txBody>
      </p:sp>
      <p:sp>
        <p:nvSpPr>
          <p:cNvPr id="1943554" name="Text Box 2">
            <a:extLst>
              <a:ext uri="{FF2B5EF4-FFF2-40B4-BE49-F238E27FC236}">
                <a16:creationId xmlns:a16="http://schemas.microsoft.com/office/drawing/2014/main" id="{B9DCF45F-6EF5-4A5B-B73A-8E25CF9A452D}"/>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3555" name="Text Box 3">
            <a:extLst>
              <a:ext uri="{FF2B5EF4-FFF2-40B4-BE49-F238E27FC236}">
                <a16:creationId xmlns:a16="http://schemas.microsoft.com/office/drawing/2014/main" id="{581C6D6B-4A78-4E97-BDEC-8863E56CE87A}"/>
              </a:ext>
            </a:extLst>
          </p:cNvPr>
          <p:cNvSpPr txBox="1">
            <a:spLocks noChangeArrowheads="1"/>
          </p:cNvSpPr>
          <p:nvPr/>
        </p:nvSpPr>
        <p:spPr bwMode="auto">
          <a:xfrm>
            <a:off x="0" y="500063"/>
            <a:ext cx="8569325"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kumimoji="1" lang="en-US" altLang="zh-CN" i="1">
                <a:solidFill>
                  <a:srgbClr val="339933"/>
                </a:solidFill>
                <a:latin typeface="Times New Roman" panose="02020603050405020304" pitchFamily="18" charset="0"/>
              </a:rPr>
              <a:t>S(n,j):</a:t>
            </a:r>
            <a:r>
              <a:rPr kumimoji="1" lang="en-US" altLang="zh-CN">
                <a:solidFill>
                  <a:srgbClr val="339933"/>
                </a:solidFill>
                <a:latin typeface="Times New Roman" panose="02020603050405020304" pitchFamily="18" charset="0"/>
              </a:rPr>
              <a:t> Stirling numbers of the second kind </a:t>
            </a:r>
          </a:p>
          <a:p>
            <a:pPr>
              <a:spcBef>
                <a:spcPct val="50000"/>
              </a:spcBef>
              <a:buFont typeface="Wingdings" panose="05000000000000000000" pitchFamily="2" charset="2"/>
              <a:buNone/>
            </a:pPr>
            <a:r>
              <a:rPr kumimoji="1" lang="en-US" altLang="zh-CN">
                <a:solidFill>
                  <a:srgbClr val="339933"/>
                </a:solidFill>
                <a:latin typeface="Times New Roman" panose="02020603050405020304" pitchFamily="18" charset="0"/>
              </a:rPr>
              <a:t>     - the number of ways to distribute </a:t>
            </a:r>
            <a:r>
              <a:rPr kumimoji="1" lang="en-US" altLang="zh-CN" i="1">
                <a:solidFill>
                  <a:srgbClr val="339933"/>
                </a:solidFill>
                <a:latin typeface="Times New Roman" panose="02020603050405020304" pitchFamily="18" charset="0"/>
              </a:rPr>
              <a:t>n</a:t>
            </a:r>
            <a:r>
              <a:rPr kumimoji="1" lang="en-US" altLang="zh-CN">
                <a:solidFill>
                  <a:srgbClr val="339933"/>
                </a:solidFill>
                <a:latin typeface="Times New Roman" panose="02020603050405020304" pitchFamily="18" charset="0"/>
              </a:rPr>
              <a:t> distinguishable objects into </a:t>
            </a:r>
            <a:r>
              <a:rPr kumimoji="1" lang="en-US" altLang="zh-CN" i="1">
                <a:solidFill>
                  <a:srgbClr val="339933"/>
                </a:solidFill>
                <a:latin typeface="Times New Roman" panose="02020603050405020304" pitchFamily="18" charset="0"/>
              </a:rPr>
              <a:t>j</a:t>
            </a:r>
            <a:r>
              <a:rPr kumimoji="1" lang="en-US" altLang="zh-CN">
                <a:solidFill>
                  <a:srgbClr val="339933"/>
                </a:solidFill>
                <a:latin typeface="Times New Roman" panose="02020603050405020304" pitchFamily="18" charset="0"/>
              </a:rPr>
              <a:t> indistinguishable boxes so that no boxes is empty</a:t>
            </a:r>
          </a:p>
        </p:txBody>
      </p:sp>
      <p:sp>
        <p:nvSpPr>
          <p:cNvPr id="1943560" name="Text Box 8">
            <a:extLst>
              <a:ext uri="{FF2B5EF4-FFF2-40B4-BE49-F238E27FC236}">
                <a16:creationId xmlns:a16="http://schemas.microsoft.com/office/drawing/2014/main" id="{022A5EBF-28C4-4EF0-8114-8D67A3813CEB}"/>
              </a:ext>
            </a:extLst>
          </p:cNvPr>
          <p:cNvSpPr txBox="1">
            <a:spLocks noChangeArrowheads="1"/>
          </p:cNvSpPr>
          <p:nvPr/>
        </p:nvSpPr>
        <p:spPr bwMode="auto">
          <a:xfrm>
            <a:off x="500063" y="1785938"/>
            <a:ext cx="7200900" cy="2124075"/>
          </a:xfrm>
          <a:prstGeom prst="rect">
            <a:avLst/>
          </a:prstGeom>
          <a:noFill/>
          <a:ln w="9525">
            <a:noFill/>
            <a:miter lim="800000"/>
            <a:headEnd/>
            <a:tailEnd/>
          </a:ln>
          <a:effectLst/>
        </p:spPr>
        <p:txBody>
          <a:bodyPr>
            <a:spAutoFit/>
          </a:bodyPr>
          <a:lstStyle/>
          <a:p>
            <a:pPr marL="457200" indent="-457200" algn="just" eaLnBrk="1" hangingPunct="1">
              <a:spcBef>
                <a:spcPct val="50000"/>
              </a:spcBef>
              <a:buFontTx/>
              <a:buAutoNum type="arabicParenBoth"/>
              <a:defRPr/>
            </a:pP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S(r,1</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r</a:t>
            </a:r>
            <a:r>
              <a:rPr kumimoji="1" lang="en-US" altLang="zh-CN" b="0"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)=1    (r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p>
          <a:p>
            <a:pPr marL="457200" indent="-457200" algn="just" eaLnBrk="1" hangingPunct="1">
              <a:spcBef>
                <a:spcPct val="50000"/>
              </a:spcBef>
              <a:buFontTx/>
              <a:buAutoNum type="arabicParenBoth"/>
              <a:defRPr/>
            </a:pP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S(r,2</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)=2</a:t>
            </a:r>
            <a:r>
              <a:rPr kumimoji="1" lang="en-US" altLang="zh-CN" b="0" i="1" baseline="300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baseline="300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p>
          <a:p>
            <a:pPr marL="457200" indent="-457200" algn="just" eaLnBrk="1" hangingPunct="1">
              <a:spcBef>
                <a:spcPct val="50000"/>
              </a:spcBef>
              <a:buFontTx/>
              <a:buAutoNum type="arabicParenBoth"/>
              <a:defRPr/>
            </a:pP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C</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,2)</a:t>
            </a:r>
          </a:p>
          <a:p>
            <a:pPr marL="457200" indent="-457200" algn="just" eaLnBrk="1" hangingPunct="1">
              <a:spcBef>
                <a:spcPct val="50000"/>
              </a:spcBef>
              <a:buFontTx/>
              <a:buAutoNum type="arabicParenBoth"/>
              <a:defRPr/>
            </a:pP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n</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n</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-1)+</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nS</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r</a:t>
            </a:r>
            <a:r>
              <a:rPr kumimoji="1" lang="en-US" altLang="zh-CN" b="0"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r>
              <a:rPr kumimoji="1" lang="en-US" altLang="zh-CN" b="0" i="1" dirty="0" err="1">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n</a:t>
            </a:r>
            <a:r>
              <a:rPr kumimoji="1" lang="en-US" altLang="zh-CN" b="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a:t>
            </a:r>
          </a:p>
        </p:txBody>
      </p:sp>
      <p:sp>
        <p:nvSpPr>
          <p:cNvPr id="1943561" name="Text Box 9">
            <a:extLst>
              <a:ext uri="{FF2B5EF4-FFF2-40B4-BE49-F238E27FC236}">
                <a16:creationId xmlns:a16="http://schemas.microsoft.com/office/drawing/2014/main" id="{A753EBAC-BD8B-4965-B042-92F8FB744F1A}"/>
              </a:ext>
            </a:extLst>
          </p:cNvPr>
          <p:cNvSpPr txBox="1">
            <a:spLocks noChangeArrowheads="1"/>
          </p:cNvSpPr>
          <p:nvPr/>
        </p:nvSpPr>
        <p:spPr bwMode="auto">
          <a:xfrm>
            <a:off x="571500" y="4000500"/>
            <a:ext cx="7920038" cy="1917700"/>
          </a:xfrm>
          <a:prstGeom prst="rect">
            <a:avLst/>
          </a:prstGeom>
          <a:noFill/>
          <a:ln w="9525">
            <a:noFill/>
            <a:miter lim="800000"/>
            <a:headEnd/>
            <a:tailEnd/>
          </a:ln>
          <a:effectLst/>
        </p:spPr>
        <p:txBody>
          <a:bodyPr>
            <a:spAutoFit/>
          </a:bodyPr>
          <a:lstStyle/>
          <a:p>
            <a:pPr marL="457200" indent="-457200" algn="just" eaLnBrk="1" hangingPunct="1">
              <a:spcBef>
                <a:spcPct val="50000"/>
              </a:spcBef>
              <a:defRPr/>
            </a:pPr>
            <a:r>
              <a:rPr kumimoji="1" lang="en-US" altLang="zh-CN" i="1" dirty="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Note:</a:t>
            </a:r>
          </a:p>
          <a:p>
            <a:pPr marL="457200" indent="-457200" algn="just" eaLnBrk="1" hangingPunct="1">
              <a:spcBef>
                <a:spcPct val="50000"/>
              </a:spcBef>
              <a:buFontTx/>
              <a:buAutoNum type="arabicParenBoth"/>
              <a:defRPr/>
            </a:pPr>
            <a:r>
              <a:rPr kumimoji="1" lang="en-US" altLang="zh-CN" i="1" dirty="0">
                <a:latin typeface="Times New Roman" pitchFamily="18" charset="0"/>
                <a:ea typeface="宋体" pitchFamily="2" charset="-122"/>
                <a:cs typeface="Times New Roman" pitchFamily="18" charset="0"/>
              </a:rPr>
              <a:t>S(</a:t>
            </a:r>
            <a:r>
              <a:rPr kumimoji="1" lang="en-US" altLang="zh-CN" i="1" dirty="0" err="1">
                <a:latin typeface="Times New Roman" pitchFamily="18" charset="0"/>
                <a:ea typeface="宋体" pitchFamily="2" charset="-122"/>
                <a:cs typeface="Times New Roman" pitchFamily="18" charset="0"/>
              </a:rPr>
              <a:t>n,j</a:t>
            </a:r>
            <a:r>
              <a:rPr kumimoji="1" lang="en-US" altLang="zh-CN" i="1" dirty="0">
                <a:latin typeface="Times New Roman" pitchFamily="18" charset="0"/>
                <a:ea typeface="宋体" pitchFamily="2" charset="-122"/>
                <a:cs typeface="Times New Roman" pitchFamily="18" charset="0"/>
              </a:rPr>
              <a:t>) </a:t>
            </a:r>
            <a:r>
              <a:rPr kumimoji="1" lang="en-US" altLang="zh-CN" dirty="0">
                <a:latin typeface="Times New Roman" pitchFamily="18" charset="0"/>
                <a:ea typeface="宋体" pitchFamily="2" charset="-122"/>
                <a:cs typeface="Times New Roman" pitchFamily="18" charset="0"/>
              </a:rPr>
              <a:t>is the number of ways to partition the set with</a:t>
            </a:r>
            <a:r>
              <a:rPr kumimoji="1" lang="en-US" altLang="zh-CN" i="1" dirty="0">
                <a:latin typeface="Times New Roman" pitchFamily="18" charset="0"/>
                <a:ea typeface="宋体" pitchFamily="2" charset="-122"/>
                <a:cs typeface="Times New Roman" pitchFamily="18" charset="0"/>
              </a:rPr>
              <a:t> n </a:t>
            </a:r>
            <a:r>
              <a:rPr kumimoji="1" lang="en-US" altLang="zh-CN" dirty="0">
                <a:latin typeface="Times New Roman" pitchFamily="18" charset="0"/>
                <a:ea typeface="宋体" pitchFamily="2" charset="-122"/>
                <a:cs typeface="Times New Roman" pitchFamily="18" charset="0"/>
              </a:rPr>
              <a:t>elements into</a:t>
            </a:r>
            <a:r>
              <a:rPr kumimoji="1" lang="en-US" altLang="zh-CN" i="1" dirty="0">
                <a:latin typeface="Times New Roman" pitchFamily="18" charset="0"/>
                <a:ea typeface="宋体" pitchFamily="2" charset="-122"/>
                <a:cs typeface="Times New Roman" pitchFamily="18" charset="0"/>
              </a:rPr>
              <a:t> j </a:t>
            </a:r>
            <a:r>
              <a:rPr kumimoji="1" lang="en-US" altLang="zh-CN" dirty="0">
                <a:latin typeface="Times New Roman" pitchFamily="18" charset="0"/>
                <a:ea typeface="宋体" pitchFamily="2" charset="-122"/>
                <a:cs typeface="Times New Roman" pitchFamily="18" charset="0"/>
              </a:rPr>
              <a:t>nonempty and disjoint subsets. </a:t>
            </a:r>
          </a:p>
          <a:p>
            <a:pPr marL="457200" indent="-457200" algn="just" eaLnBrk="1" hangingPunct="1">
              <a:spcBef>
                <a:spcPct val="50000"/>
              </a:spcBef>
              <a:buFontTx/>
              <a:buAutoNum type="arabicParenBoth"/>
              <a:defRPr/>
            </a:pPr>
            <a:r>
              <a:rPr kumimoji="1" lang="en-US" altLang="zh-CN" dirty="0">
                <a:effectLst>
                  <a:outerShdw blurRad="38100" dist="38100" dir="2700000" algn="tl">
                    <a:srgbClr val="C0C0C0"/>
                  </a:outerShdw>
                </a:effectLst>
                <a:latin typeface="Times New Roman" pitchFamily="18" charset="0"/>
                <a:ea typeface="宋体" pitchFamily="2" charset="-122"/>
                <a:cs typeface="Times New Roman" pitchFamily="18" charset="0"/>
                <a:sym typeface="Symbol" pitchFamily="18" charset="2"/>
              </a:rPr>
              <a:t> </a:t>
            </a:r>
          </a:p>
        </p:txBody>
      </p:sp>
      <p:graphicFrame>
        <p:nvGraphicFramePr>
          <p:cNvPr id="1943563" name="Object 11">
            <a:extLst>
              <a:ext uri="{FF2B5EF4-FFF2-40B4-BE49-F238E27FC236}">
                <a16:creationId xmlns:a16="http://schemas.microsoft.com/office/drawing/2014/main" id="{E8CCA6A2-6E2B-42A2-AD07-7E8D5572F29E}"/>
              </a:ext>
            </a:extLst>
          </p:cNvPr>
          <p:cNvGraphicFramePr>
            <a:graphicFrameLocks noChangeAspect="1"/>
          </p:cNvGraphicFramePr>
          <p:nvPr/>
        </p:nvGraphicFramePr>
        <p:xfrm>
          <a:off x="1366838" y="5357813"/>
          <a:ext cx="3508375" cy="793750"/>
        </p:xfrm>
        <a:graphic>
          <a:graphicData uri="http://schemas.openxmlformats.org/presentationml/2006/ole">
            <mc:AlternateContent xmlns:mc="http://schemas.openxmlformats.org/markup-compatibility/2006">
              <mc:Choice xmlns:v="urn:schemas-microsoft-com:vml" Requires="v">
                <p:oleObj spid="_x0000_s38932" name="Equation" r:id="rId5" imgW="1993900" imgH="444500" progId="Equation.3">
                  <p:embed/>
                </p:oleObj>
              </mc:Choice>
              <mc:Fallback>
                <p:oleObj name="Equation" r:id="rId5" imgW="1993900" imgH="4445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6838" y="5357813"/>
                        <a:ext cx="35083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3564" name="AutoShape 12">
            <a:extLst>
              <a:ext uri="{FF2B5EF4-FFF2-40B4-BE49-F238E27FC236}">
                <a16:creationId xmlns:a16="http://schemas.microsoft.com/office/drawing/2014/main" id="{BD8F91A9-195C-4C89-B861-7B3362E2E27B}"/>
              </a:ext>
            </a:extLst>
          </p:cNvPr>
          <p:cNvSpPr>
            <a:spLocks noChangeArrowheads="1"/>
          </p:cNvSpPr>
          <p:nvPr/>
        </p:nvSpPr>
        <p:spPr bwMode="ltGray">
          <a:xfrm>
            <a:off x="1928813" y="1928813"/>
            <a:ext cx="6840537" cy="2663825"/>
          </a:xfrm>
          <a:prstGeom prst="wedgeRectCallout">
            <a:avLst>
              <a:gd name="adj1" fmla="val -43829"/>
              <a:gd name="adj2" fmla="val 91477"/>
            </a:avLst>
          </a:prstGeom>
          <a:solidFill>
            <a:srgbClr val="FFFF99"/>
          </a:solidFill>
          <a:ln w="9525">
            <a:solidFill>
              <a:srgbClr val="FFFF00"/>
            </a:solidFill>
            <a:miter lim="800000"/>
            <a:headEnd/>
            <a:tailEnd/>
          </a:ln>
        </p:spPr>
        <p:txBody>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kumimoji="1" lang="en-US" altLang="zh-CN">
                <a:solidFill>
                  <a:srgbClr val="339933"/>
                </a:solidFill>
                <a:latin typeface="Times New Roman" panose="02020603050405020304" pitchFamily="18" charset="0"/>
              </a:rPr>
              <a:t>      the number of ways to place </a:t>
            </a:r>
            <a:r>
              <a:rPr kumimoji="1" lang="en-US" altLang="zh-CN" i="1">
                <a:solidFill>
                  <a:srgbClr val="339933"/>
                </a:solidFill>
                <a:latin typeface="Times New Roman" panose="02020603050405020304" pitchFamily="18" charset="0"/>
              </a:rPr>
              <a:t>n</a:t>
            </a:r>
            <a:r>
              <a:rPr kumimoji="1" lang="en-US" altLang="zh-CN">
                <a:solidFill>
                  <a:srgbClr val="339933"/>
                </a:solidFill>
                <a:latin typeface="Times New Roman" panose="02020603050405020304" pitchFamily="18" charset="0"/>
              </a:rPr>
              <a:t> distinguishable objects into </a:t>
            </a:r>
            <a:r>
              <a:rPr kumimoji="1" lang="en-US" altLang="zh-CN" i="1">
                <a:solidFill>
                  <a:srgbClr val="339933"/>
                </a:solidFill>
                <a:latin typeface="Times New Roman" panose="02020603050405020304" pitchFamily="18" charset="0"/>
              </a:rPr>
              <a:t>k</a:t>
            </a:r>
            <a:r>
              <a:rPr kumimoji="1" lang="en-US" altLang="zh-CN">
                <a:solidFill>
                  <a:srgbClr val="339933"/>
                </a:solidFill>
                <a:latin typeface="Times New Roman" panose="02020603050405020304" pitchFamily="18" charset="0"/>
              </a:rPr>
              <a:t> indistinguishable boxes</a:t>
            </a:r>
          </a:p>
        </p:txBody>
      </p:sp>
      <p:graphicFrame>
        <p:nvGraphicFramePr>
          <p:cNvPr id="1943565" name="Object 13">
            <a:extLst>
              <a:ext uri="{FF2B5EF4-FFF2-40B4-BE49-F238E27FC236}">
                <a16:creationId xmlns:a16="http://schemas.microsoft.com/office/drawing/2014/main" id="{0BF06423-49BF-4122-925B-4046550ECB91}"/>
              </a:ext>
            </a:extLst>
          </p:cNvPr>
          <p:cNvGraphicFramePr>
            <a:graphicFrameLocks noChangeAspect="1"/>
          </p:cNvGraphicFramePr>
          <p:nvPr/>
        </p:nvGraphicFramePr>
        <p:xfrm>
          <a:off x="3236913" y="2857500"/>
          <a:ext cx="4465637" cy="815975"/>
        </p:xfrm>
        <a:graphic>
          <a:graphicData uri="http://schemas.openxmlformats.org/presentationml/2006/ole">
            <mc:AlternateContent xmlns:mc="http://schemas.openxmlformats.org/markup-compatibility/2006">
              <mc:Choice xmlns:v="urn:schemas-microsoft-com:vml" Requires="v">
                <p:oleObj spid="_x0000_s38933" name="Equation" r:id="rId7" imgW="2540000" imgH="457200" progId="Equation.3">
                  <p:embed/>
                </p:oleObj>
              </mc:Choice>
              <mc:Fallback>
                <p:oleObj name="Equation" r:id="rId7" imgW="2540000" imgH="4572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36913" y="2857500"/>
                        <a:ext cx="4465637"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3555"/>
                                        </p:tgtEl>
                                        <p:attrNameLst>
                                          <p:attrName>style.visibility</p:attrName>
                                        </p:attrNameLst>
                                      </p:cBhvr>
                                      <p:to>
                                        <p:strVal val="visible"/>
                                      </p:to>
                                    </p:set>
                                    <p:animEffect transition="in" filter="wipe(left)">
                                      <p:cBhvr>
                                        <p:cTn id="7" dur="500"/>
                                        <p:tgtEl>
                                          <p:spTgt spid="1943555"/>
                                        </p:tgtEl>
                                      </p:cBhvr>
                                    </p:animEffect>
                                  </p:childTnLst>
                                  <p:subTnLst>
                                    <p:audio>
                                      <p:cMediaNode>
                                        <p:cTn display="0" masterRel="sameClick">
                                          <p:stCondLst>
                                            <p:cond evt="begin" delay="0">
                                              <p:tn val="5"/>
                                            </p:cond>
                                          </p:stCondLst>
                                          <p:endCondLst>
                                            <p:cond evt="onStopAudio" delay="0">
                                              <p:tgtEl>
                                                <p:sldTgt/>
                                              </p:tgtEl>
                                            </p:cond>
                                          </p:endCondLst>
                                        </p:cTn>
                                        <p:tgtEl>
                                          <p:sndTgt r:embed="rId4"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3560">
                                            <p:txEl>
                                              <p:pRg st="0" end="0"/>
                                            </p:txEl>
                                          </p:spTgt>
                                        </p:tgtEl>
                                        <p:attrNameLst>
                                          <p:attrName>style.visibility</p:attrName>
                                        </p:attrNameLst>
                                      </p:cBhvr>
                                      <p:to>
                                        <p:strVal val="visible"/>
                                      </p:to>
                                    </p:set>
                                    <p:animEffect transition="in" filter="wipe(left)">
                                      <p:cBhvr>
                                        <p:cTn id="12" dur="500"/>
                                        <p:tgtEl>
                                          <p:spTgt spid="194356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3560">
                                            <p:txEl>
                                              <p:pRg st="1" end="1"/>
                                            </p:txEl>
                                          </p:spTgt>
                                        </p:tgtEl>
                                        <p:attrNameLst>
                                          <p:attrName>style.visibility</p:attrName>
                                        </p:attrNameLst>
                                      </p:cBhvr>
                                      <p:to>
                                        <p:strVal val="visible"/>
                                      </p:to>
                                    </p:set>
                                    <p:animEffect transition="in" filter="wipe(left)">
                                      <p:cBhvr>
                                        <p:cTn id="17" dur="500"/>
                                        <p:tgtEl>
                                          <p:spTgt spid="1943560">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3560">
                                            <p:txEl>
                                              <p:pRg st="2" end="2"/>
                                            </p:txEl>
                                          </p:spTgt>
                                        </p:tgtEl>
                                        <p:attrNameLst>
                                          <p:attrName>style.visibility</p:attrName>
                                        </p:attrNameLst>
                                      </p:cBhvr>
                                      <p:to>
                                        <p:strVal val="visible"/>
                                      </p:to>
                                    </p:set>
                                    <p:animEffect transition="in" filter="wipe(left)">
                                      <p:cBhvr>
                                        <p:cTn id="22" dur="500"/>
                                        <p:tgtEl>
                                          <p:spTgt spid="1943560">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4"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3560">
                                            <p:txEl>
                                              <p:pRg st="3" end="3"/>
                                            </p:txEl>
                                          </p:spTgt>
                                        </p:tgtEl>
                                        <p:attrNameLst>
                                          <p:attrName>style.visibility</p:attrName>
                                        </p:attrNameLst>
                                      </p:cBhvr>
                                      <p:to>
                                        <p:strVal val="visible"/>
                                      </p:to>
                                    </p:set>
                                    <p:animEffect transition="in" filter="wipe(left)">
                                      <p:cBhvr>
                                        <p:cTn id="27" dur="500"/>
                                        <p:tgtEl>
                                          <p:spTgt spid="1943560">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4"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3561">
                                            <p:txEl>
                                              <p:pRg st="0" end="0"/>
                                            </p:txEl>
                                          </p:spTgt>
                                        </p:tgtEl>
                                        <p:attrNameLst>
                                          <p:attrName>style.visibility</p:attrName>
                                        </p:attrNameLst>
                                      </p:cBhvr>
                                      <p:to>
                                        <p:strVal val="visible"/>
                                      </p:to>
                                    </p:set>
                                    <p:animEffect transition="in" filter="wipe(left)">
                                      <p:cBhvr>
                                        <p:cTn id="32" dur="500"/>
                                        <p:tgtEl>
                                          <p:spTgt spid="1943561">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4"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3561">
                                            <p:txEl>
                                              <p:pRg st="1" end="1"/>
                                            </p:txEl>
                                          </p:spTgt>
                                        </p:tgtEl>
                                        <p:attrNameLst>
                                          <p:attrName>style.visibility</p:attrName>
                                        </p:attrNameLst>
                                      </p:cBhvr>
                                      <p:to>
                                        <p:strVal val="visible"/>
                                      </p:to>
                                    </p:set>
                                    <p:animEffect transition="in" filter="wipe(left)">
                                      <p:cBhvr>
                                        <p:cTn id="37" dur="500"/>
                                        <p:tgtEl>
                                          <p:spTgt spid="1943561">
                                            <p:txEl>
                                              <p:pRg st="1" end="1"/>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4"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3561">
                                            <p:txEl>
                                              <p:pRg st="2" end="2"/>
                                            </p:txEl>
                                          </p:spTgt>
                                        </p:tgtEl>
                                        <p:attrNameLst>
                                          <p:attrName>style.visibility</p:attrName>
                                        </p:attrNameLst>
                                      </p:cBhvr>
                                      <p:to>
                                        <p:strVal val="visible"/>
                                      </p:to>
                                    </p:set>
                                    <p:animEffect transition="in" filter="wipe(left)">
                                      <p:cBhvr>
                                        <p:cTn id="42" dur="500"/>
                                        <p:tgtEl>
                                          <p:spTgt spid="1943561">
                                            <p:txEl>
                                              <p:pRg st="2" end="2"/>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4" name="CASHREG.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943563"/>
                                        </p:tgtEl>
                                        <p:attrNameLst>
                                          <p:attrName>style.visibility</p:attrName>
                                        </p:attrNameLst>
                                      </p:cBhvr>
                                      <p:to>
                                        <p:strVal val="visible"/>
                                      </p:to>
                                    </p:set>
                                    <p:animEffect transition="in" filter="wipe(left)">
                                      <p:cBhvr>
                                        <p:cTn id="47" dur="500"/>
                                        <p:tgtEl>
                                          <p:spTgt spid="194356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43564"/>
                                        </p:tgtEl>
                                        <p:attrNameLst>
                                          <p:attrName>style.visibility</p:attrName>
                                        </p:attrNameLst>
                                      </p:cBhvr>
                                      <p:to>
                                        <p:strVal val="visible"/>
                                      </p:to>
                                    </p:set>
                                    <p:animEffect transition="in" filter="wipe(down)">
                                      <p:cBhvr>
                                        <p:cTn id="52" dur="500"/>
                                        <p:tgtEl>
                                          <p:spTgt spid="194356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943565"/>
                                        </p:tgtEl>
                                        <p:attrNameLst>
                                          <p:attrName>style.visibility</p:attrName>
                                        </p:attrNameLst>
                                      </p:cBhvr>
                                      <p:to>
                                        <p:strVal val="visible"/>
                                      </p:to>
                                    </p:set>
                                    <p:animEffect transition="in" filter="wipe(left)">
                                      <p:cBhvr>
                                        <p:cTn id="57" dur="500"/>
                                        <p:tgtEl>
                                          <p:spTgt spid="1943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3555" grpId="0" autoUpdateAnimBg="0"/>
      <p:bldP spid="1943560" grpId="0" build="p" autoUpdateAnimBg="0"/>
      <p:bldP spid="1943561" grpId="0" build="p" autoUpdateAnimBg="0"/>
      <p:bldP spid="194356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a:extLst>
              <a:ext uri="{FF2B5EF4-FFF2-40B4-BE49-F238E27FC236}">
                <a16:creationId xmlns:a16="http://schemas.microsoft.com/office/drawing/2014/main" id="{CE45E279-D710-42B0-B83E-30DB8BBB260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BEC9E81-E913-4FD5-AAA2-495BEEDBDFE1}" type="slidenum">
              <a:rPr lang="zh-CN" altLang="en-US" sz="1400" b="0" smtClean="0">
                <a:latin typeface="Arial" panose="020B0604020202020204" pitchFamily="34" charset="0"/>
                <a:ea typeface="宋体" panose="02010600030101010101" pitchFamily="2" charset="-122"/>
              </a:rPr>
              <a:pPr/>
              <a:t>19</a:t>
            </a:fld>
            <a:endParaRPr lang="en-US" altLang="zh-CN" sz="1400" b="0">
              <a:latin typeface="Arial" panose="020B0604020202020204" pitchFamily="34" charset="0"/>
              <a:ea typeface="宋体" panose="02010600030101010101" pitchFamily="2" charset="-122"/>
            </a:endParaRPr>
          </a:p>
        </p:txBody>
      </p:sp>
      <p:sp>
        <p:nvSpPr>
          <p:cNvPr id="1941506" name="Text Box 2">
            <a:extLst>
              <a:ext uri="{FF2B5EF4-FFF2-40B4-BE49-F238E27FC236}">
                <a16:creationId xmlns:a16="http://schemas.microsoft.com/office/drawing/2014/main" id="{CD237136-DFE9-414F-BD4E-2BE0259D6ECC}"/>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1507" name="Text Box 3">
            <a:extLst>
              <a:ext uri="{FF2B5EF4-FFF2-40B4-BE49-F238E27FC236}">
                <a16:creationId xmlns:a16="http://schemas.microsoft.com/office/drawing/2014/main" id="{191F373E-3761-4362-AF24-AC4296E31137}"/>
              </a:ext>
            </a:extLst>
          </p:cNvPr>
          <p:cNvSpPr txBox="1">
            <a:spLocks noChangeArrowheads="1"/>
          </p:cNvSpPr>
          <p:nvPr/>
        </p:nvSpPr>
        <p:spPr bwMode="auto">
          <a:xfrm>
            <a:off x="0" y="476250"/>
            <a:ext cx="8929688"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9</a:t>
            </a: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put four different employees into three indistinguishable offices, when each office can contain any number of employees?</a:t>
            </a:r>
            <a:r>
              <a:rPr kumimoji="1" lang="en-US" altLang="zh-CN">
                <a:solidFill>
                  <a:srgbClr val="000000"/>
                </a:solidFill>
                <a:latin typeface="Times New Roman" pitchFamily="18" charset="0"/>
                <a:ea typeface="宋体" pitchFamily="2" charset="-122"/>
                <a:cs typeface="Times New Roman" pitchFamily="18" charset="0"/>
              </a:rPr>
              <a:t> </a:t>
            </a:r>
          </a:p>
        </p:txBody>
      </p:sp>
      <p:sp>
        <p:nvSpPr>
          <p:cNvPr id="1941508" name="Text Box 4">
            <a:extLst>
              <a:ext uri="{FF2B5EF4-FFF2-40B4-BE49-F238E27FC236}">
                <a16:creationId xmlns:a16="http://schemas.microsoft.com/office/drawing/2014/main" id="{A3025955-A7E4-4C11-8989-0251E91FFEA3}"/>
              </a:ext>
            </a:extLst>
          </p:cNvPr>
          <p:cNvSpPr txBox="1">
            <a:spLocks noChangeArrowheads="1"/>
          </p:cNvSpPr>
          <p:nvPr/>
        </p:nvSpPr>
        <p:spPr bwMode="auto">
          <a:xfrm>
            <a:off x="250825" y="1628775"/>
            <a:ext cx="8893175" cy="434181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1+4+3+6=14</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 three indistinguishable offices.</a:t>
            </a:r>
          </a:p>
          <a:p>
            <a:pPr marL="457200" indent="-457200" eaLnBrk="1" hangingPunct="1">
              <a:spcBef>
                <a:spcPct val="60000"/>
              </a:spcBef>
              <a:defRPr/>
            </a:pPr>
            <a:r>
              <a:rPr kumimoji="1" lang="en-US" altLang="zh-CN" sz="220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Another way:</a:t>
            </a:r>
          </a:p>
          <a:p>
            <a:pPr marL="457200" indent="-457200" eaLnBrk="1" hangingPunct="1">
              <a:spcBef>
                <a:spcPct val="20000"/>
              </a:spcBef>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Look at the number of offices into which we put employees.</a:t>
            </a:r>
          </a:p>
          <a:p>
            <a:pPr marL="457200" indent="-457200" eaLnBrk="1" hangingPunct="1">
              <a:spcBef>
                <a:spcPct val="20000"/>
              </a:spcBef>
              <a:buFontTx/>
              <a:buAutoNum type="arabicParenR"/>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6</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three </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indistinguishable offices so that no office is empty.</a:t>
            </a:r>
          </a:p>
          <a:p>
            <a:pPr marL="457200" indent="-457200" eaLnBrk="1" hangingPunct="1">
              <a:spcBef>
                <a:spcPct val="20000"/>
              </a:spcBef>
              <a:buFontTx/>
              <a:buAutoNum type="arabicParenR"/>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7 </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ways to put four different employees into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two</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indistinguishable offices so that no office is empty.</a:t>
            </a:r>
          </a:p>
          <a:p>
            <a:pPr marL="457200" indent="-457200" eaLnBrk="1" hangingPunct="1">
              <a:spcBef>
                <a:spcPct val="20000"/>
              </a:spcBef>
              <a:buFontTx/>
              <a:buAutoNum type="arabicParenR"/>
              <a:defRPr/>
            </a:pP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There are </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1</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ways to put four different employees into</a:t>
            </a:r>
            <a:r>
              <a:rPr kumimoji="1" lang="en-US" altLang="zh-CN" sz="2200">
                <a:solidFill>
                  <a:srgbClr val="FF6600"/>
                </a:solidFill>
                <a:effectLst>
                  <a:outerShdw blurRad="38100" dist="38100" dir="2700000" algn="tl">
                    <a:srgbClr val="C0C0C0"/>
                  </a:outerShdw>
                </a:effectLst>
                <a:latin typeface="Times New Roman" pitchFamily="18" charset="0"/>
                <a:ea typeface="宋体" pitchFamily="2" charset="-122"/>
                <a:cs typeface="Times New Roman" pitchFamily="18" charset="0"/>
              </a:rPr>
              <a:t> one</a:t>
            </a:r>
            <a:r>
              <a:rPr kumimoji="1" lang="en-US" altLang="zh-CN" sz="220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offices so that it is not empty.</a:t>
            </a:r>
          </a:p>
        </p:txBody>
      </p:sp>
      <p:sp>
        <p:nvSpPr>
          <p:cNvPr id="1941509" name="AutoShape 5">
            <a:extLst>
              <a:ext uri="{FF2B5EF4-FFF2-40B4-BE49-F238E27FC236}">
                <a16:creationId xmlns:a16="http://schemas.microsoft.com/office/drawing/2014/main" id="{70C072DF-0CA1-42DC-8434-6ABF362A5CF4}"/>
              </a:ext>
            </a:extLst>
          </p:cNvPr>
          <p:cNvSpPr>
            <a:spLocks noChangeArrowheads="1"/>
          </p:cNvSpPr>
          <p:nvPr/>
        </p:nvSpPr>
        <p:spPr bwMode="ltGray">
          <a:xfrm>
            <a:off x="1714500" y="1785938"/>
            <a:ext cx="6840538" cy="674687"/>
          </a:xfrm>
          <a:prstGeom prst="wedgeRectCallout">
            <a:avLst>
              <a:gd name="adj1" fmla="val -43829"/>
              <a:gd name="adj2" fmla="val 213764"/>
            </a:avLst>
          </a:prstGeom>
          <a:solidFill>
            <a:srgbClr val="FFFF99"/>
          </a:solidFill>
          <a:ln w="9525">
            <a:solidFill>
              <a:srgbClr val="FFFF00"/>
            </a:solidFill>
            <a:miter lim="800000"/>
            <a:headEnd/>
            <a:tailEnd/>
          </a:ln>
        </p:spPr>
        <p:txBody>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a:spcBef>
                <a:spcPct val="50000"/>
              </a:spcBef>
              <a:buFont typeface="Wingdings" panose="05000000000000000000" pitchFamily="2" charset="2"/>
              <a:buNone/>
            </a:pPr>
            <a:r>
              <a:rPr kumimoji="1" lang="en-US" altLang="zh-CN">
                <a:solidFill>
                  <a:srgbClr val="339933"/>
                </a:solidFill>
                <a:latin typeface="Times New Roman" panose="02020603050405020304" pitchFamily="18" charset="0"/>
              </a:rPr>
              <a:t>S(4,3)+S(4,2)+ S(4,1)=6+7+1=14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41509"/>
                                        </p:tgtEl>
                                        <p:attrNameLst>
                                          <p:attrName>style.visibility</p:attrName>
                                        </p:attrNameLst>
                                      </p:cBhvr>
                                      <p:to>
                                        <p:strVal val="visible"/>
                                      </p:to>
                                    </p:set>
                                    <p:animEffect transition="in" filter="wipe(down)">
                                      <p:cBhvr>
                                        <p:cTn id="7" dur="500"/>
                                        <p:tgtEl>
                                          <p:spTgt spid="194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150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AE7235B5-C6A1-40BC-89D3-B41E60DC996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580E322-6F6E-41FE-B6C4-4CF4C41BC02A}" type="slidenum">
              <a:rPr lang="zh-CN" altLang="en-US" sz="1400" b="0" smtClean="0">
                <a:latin typeface="Arial" panose="020B0604020202020204" pitchFamily="34" charset="0"/>
                <a:ea typeface="宋体" panose="02010600030101010101" pitchFamily="2" charset="-122"/>
              </a:rPr>
              <a:pPr/>
              <a:t>2</a:t>
            </a:fld>
            <a:endParaRPr lang="en-US" altLang="zh-CN" sz="1400" b="0">
              <a:latin typeface="Arial" panose="020B0604020202020204" pitchFamily="34" charset="0"/>
              <a:ea typeface="宋体" panose="02010600030101010101" pitchFamily="2" charset="-122"/>
            </a:endParaRPr>
          </a:p>
        </p:txBody>
      </p:sp>
      <p:sp>
        <p:nvSpPr>
          <p:cNvPr id="1886211" name="Text Box 3">
            <a:extLst>
              <a:ext uri="{FF2B5EF4-FFF2-40B4-BE49-F238E27FC236}">
                <a16:creationId xmlns:a16="http://schemas.microsoft.com/office/drawing/2014/main" id="{38BDEB1B-F24C-469D-BDBF-3A71419A9B92}"/>
              </a:ext>
            </a:extLst>
          </p:cNvPr>
          <p:cNvSpPr txBox="1">
            <a:spLocks noChangeArrowheads="1"/>
          </p:cNvSpPr>
          <p:nvPr/>
        </p:nvSpPr>
        <p:spPr bwMode="auto">
          <a:xfrm>
            <a:off x="466725" y="765175"/>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1. Introduction </a:t>
            </a:r>
          </a:p>
        </p:txBody>
      </p:sp>
      <p:sp>
        <p:nvSpPr>
          <p:cNvPr id="6148" name="Line 4">
            <a:extLst>
              <a:ext uri="{FF2B5EF4-FFF2-40B4-BE49-F238E27FC236}">
                <a16:creationId xmlns:a16="http://schemas.microsoft.com/office/drawing/2014/main" id="{7BD28028-647F-437B-BC95-D08A7A9F1B3F}"/>
              </a:ext>
            </a:extLst>
          </p:cNvPr>
          <p:cNvSpPr>
            <a:spLocks noChangeShapeType="1"/>
          </p:cNvSpPr>
          <p:nvPr/>
        </p:nvSpPr>
        <p:spPr bwMode="auto">
          <a:xfrm>
            <a:off x="609600" y="1217613"/>
            <a:ext cx="1979613"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 name="Text Box 5">
            <a:extLst>
              <a:ext uri="{FF2B5EF4-FFF2-40B4-BE49-F238E27FC236}">
                <a16:creationId xmlns:a16="http://schemas.microsoft.com/office/drawing/2014/main" id="{412C042F-38FC-4FCF-8DF4-108A44E1A8E6}"/>
              </a:ext>
            </a:extLst>
          </p:cNvPr>
          <p:cNvSpPr txBox="1">
            <a:spLocks noChangeArrowheads="1"/>
          </p:cNvSpPr>
          <p:nvPr/>
        </p:nvSpPr>
        <p:spPr bwMode="auto">
          <a:xfrm>
            <a:off x="533400" y="1298575"/>
            <a:ext cx="83058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buFont typeface="Wingdings" panose="05000000000000000000" pitchFamily="2" charset="2"/>
              <a:buChar char="q"/>
            </a:pPr>
            <a:r>
              <a:rPr kumimoji="1" lang="zh-CN" altLang="en-US" sz="220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  </a:t>
            </a:r>
            <a:r>
              <a:rPr kumimoji="1" lang="en-US" altLang="zh-CN" sz="2200" i="1">
                <a:latin typeface="Times New Roman" panose="02020603050405020304" pitchFamily="18" charset="0"/>
                <a:ea typeface="宋体" panose="02010600030101010101" pitchFamily="2" charset="-122"/>
                <a:cs typeface="Arial" panose="020B0604020202020204" pitchFamily="34" charset="0"/>
              </a:rPr>
              <a:t>r</a:t>
            </a:r>
            <a:r>
              <a:rPr kumimoji="1" lang="en-US" altLang="zh-CN" sz="2200">
                <a:latin typeface="Times New Roman" panose="02020603050405020304" pitchFamily="18" charset="0"/>
                <a:ea typeface="宋体" panose="02010600030101010101" pitchFamily="2" charset="-122"/>
                <a:cs typeface="Arial" panose="020B0604020202020204" pitchFamily="34" charset="0"/>
              </a:rPr>
              <a:t>-permutation, </a:t>
            </a:r>
            <a:r>
              <a:rPr kumimoji="1" lang="en-US" altLang="zh-CN" sz="2200" i="1">
                <a:latin typeface="Times New Roman" panose="02020603050405020304" pitchFamily="18" charset="0"/>
                <a:ea typeface="宋体" panose="02010600030101010101" pitchFamily="2" charset="-122"/>
                <a:cs typeface="Arial" panose="020B0604020202020204" pitchFamily="34" charset="0"/>
              </a:rPr>
              <a:t>r</a:t>
            </a:r>
            <a:r>
              <a:rPr kumimoji="1" lang="en-US" altLang="zh-CN" sz="2200">
                <a:latin typeface="Times New Roman" panose="02020603050405020304" pitchFamily="18" charset="0"/>
                <a:ea typeface="宋体" panose="02010600030101010101" pitchFamily="2" charset="-122"/>
                <a:cs typeface="Arial" panose="020B0604020202020204" pitchFamily="34" charset="0"/>
              </a:rPr>
              <a:t>-combination with no repetition allowed </a:t>
            </a:r>
          </a:p>
          <a:p>
            <a:pPr eaLnBrk="1" hangingPunct="1">
              <a:spcBef>
                <a:spcPct val="30000"/>
              </a:spcBef>
              <a:buFont typeface="Wingdings" panose="05000000000000000000" pitchFamily="2" charset="2"/>
              <a:buChar char="q"/>
            </a:pPr>
            <a:r>
              <a:rPr kumimoji="1" lang="en-US" altLang="zh-CN" sz="2200">
                <a:latin typeface="Times New Roman" panose="02020603050405020304" pitchFamily="18" charset="0"/>
                <a:ea typeface="宋体" panose="02010600030101010101" pitchFamily="2" charset="-122"/>
                <a:cs typeface="Arial" panose="020B0604020202020204" pitchFamily="34" charset="0"/>
              </a:rPr>
              <a:t>  </a:t>
            </a:r>
            <a:r>
              <a:rPr kumimoji="1" lang="en-US" altLang="zh-CN" sz="2200" i="1">
                <a:latin typeface="Times New Roman" panose="02020603050405020304" pitchFamily="18" charset="0"/>
                <a:ea typeface="宋体" panose="02010600030101010101" pitchFamily="2" charset="-122"/>
                <a:cs typeface="Arial" panose="020B0604020202020204" pitchFamily="34" charset="0"/>
              </a:rPr>
              <a:t>r</a:t>
            </a:r>
            <a:r>
              <a:rPr kumimoji="1" lang="en-US" altLang="zh-CN" sz="2200">
                <a:latin typeface="Times New Roman" panose="02020603050405020304" pitchFamily="18" charset="0"/>
                <a:ea typeface="宋体" panose="02010600030101010101" pitchFamily="2" charset="-122"/>
                <a:cs typeface="Arial" panose="020B0604020202020204" pitchFamily="34" charset="0"/>
              </a:rPr>
              <a:t>-permutation, </a:t>
            </a:r>
            <a:r>
              <a:rPr kumimoji="1" lang="en-US" altLang="zh-CN" sz="2200" i="1">
                <a:latin typeface="Times New Roman" panose="02020603050405020304" pitchFamily="18" charset="0"/>
                <a:ea typeface="宋体" panose="02010600030101010101" pitchFamily="2" charset="-122"/>
                <a:cs typeface="Arial" panose="020B0604020202020204" pitchFamily="34" charset="0"/>
              </a:rPr>
              <a:t>r</a:t>
            </a:r>
            <a:r>
              <a:rPr kumimoji="1" lang="en-US" altLang="zh-CN" sz="2200">
                <a:latin typeface="Times New Roman" panose="02020603050405020304" pitchFamily="18" charset="0"/>
                <a:ea typeface="宋体" panose="02010600030101010101" pitchFamily="2" charset="-122"/>
                <a:cs typeface="Arial" panose="020B0604020202020204" pitchFamily="34" charset="0"/>
              </a:rPr>
              <a:t>-combination with repetitions allowed </a:t>
            </a:r>
          </a:p>
        </p:txBody>
      </p:sp>
      <p:sp>
        <p:nvSpPr>
          <p:cNvPr id="1886218" name="Text Box 10">
            <a:extLst>
              <a:ext uri="{FF2B5EF4-FFF2-40B4-BE49-F238E27FC236}">
                <a16:creationId xmlns:a16="http://schemas.microsoft.com/office/drawing/2014/main" id="{FB74C4E7-AEBA-4306-A193-9604F8F31559}"/>
              </a:ext>
            </a:extLst>
          </p:cNvPr>
          <p:cNvSpPr txBox="1">
            <a:spLocks noChangeArrowheads="1"/>
          </p:cNvSpPr>
          <p:nvPr/>
        </p:nvSpPr>
        <p:spPr bwMode="auto">
          <a:xfrm>
            <a:off x="3200400" y="-269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a:extLst>
              <a:ext uri="{FF2B5EF4-FFF2-40B4-BE49-F238E27FC236}">
                <a16:creationId xmlns:a16="http://schemas.microsoft.com/office/drawing/2014/main" id="{AA53E0DE-942D-4D77-BB3B-94D7DA7A0E7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B129D96-1333-4B44-A048-7FE806D93EA9}" type="slidenum">
              <a:rPr lang="zh-CN" altLang="en-US" sz="1400" b="0" smtClean="0">
                <a:latin typeface="Arial" panose="020B0604020202020204" pitchFamily="34" charset="0"/>
                <a:ea typeface="宋体" panose="02010600030101010101" pitchFamily="2" charset="-122"/>
              </a:rPr>
              <a:pPr/>
              <a:t>20</a:t>
            </a:fld>
            <a:endParaRPr lang="en-US" altLang="zh-CN" sz="1400" b="0">
              <a:latin typeface="Arial" panose="020B0604020202020204" pitchFamily="34" charset="0"/>
              <a:ea typeface="宋体" panose="02010600030101010101" pitchFamily="2" charset="-122"/>
            </a:endParaRPr>
          </a:p>
        </p:txBody>
      </p:sp>
      <p:sp>
        <p:nvSpPr>
          <p:cNvPr id="1949698" name="Text Box 2">
            <a:extLst>
              <a:ext uri="{FF2B5EF4-FFF2-40B4-BE49-F238E27FC236}">
                <a16:creationId xmlns:a16="http://schemas.microsoft.com/office/drawing/2014/main" id="{9FB8701F-9C14-4807-89D6-F88A1EB960E9}"/>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9699" name="Text Box 3">
            <a:extLst>
              <a:ext uri="{FF2B5EF4-FFF2-40B4-BE49-F238E27FC236}">
                <a16:creationId xmlns:a16="http://schemas.microsoft.com/office/drawing/2014/main" id="{1608B386-3B8B-45BD-8569-EDE868310A4A}"/>
              </a:ext>
            </a:extLst>
          </p:cNvPr>
          <p:cNvSpPr txBox="1">
            <a:spLocks noChangeArrowheads="1"/>
          </p:cNvSpPr>
          <p:nvPr/>
        </p:nvSpPr>
        <p:spPr bwMode="auto">
          <a:xfrm>
            <a:off x="250825" y="476250"/>
            <a:ext cx="8535988" cy="127476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3) In</a:t>
            </a:r>
            <a:r>
              <a:rPr kumimoji="1" lang="en-US" altLang="zh-CN" dirty="0">
                <a:solidFill>
                  <a:srgbClr val="339933"/>
                </a:solidFill>
                <a:latin typeface="Times New Roman" pitchFamily="18" charset="0"/>
                <a:cs typeface="Times New Roman" pitchFamily="18" charset="0"/>
              </a:rPr>
              <a:t>distinguishable objects and distinguishable  boxes </a:t>
            </a:r>
          </a:p>
          <a:p>
            <a:pPr marL="457200" indent="-457200" algn="just" eaLnBrk="1" hangingPunct="1">
              <a:spcBef>
                <a:spcPct val="20000"/>
              </a:spcBef>
              <a:defRPr/>
            </a:pPr>
            <a:r>
              <a:rPr kumimoji="1" lang="en-US" altLang="zh-CN" dirty="0">
                <a:solidFill>
                  <a:srgbClr val="339933"/>
                </a:solidFill>
                <a:latin typeface="Times New Roman" pitchFamily="18" charset="0"/>
                <a:cs typeface="Times New Roman" pitchFamily="18" charset="0"/>
              </a:rPr>
              <a:t>     -counting the ways to distribute </a:t>
            </a:r>
            <a:r>
              <a:rPr kumimoji="1" lang="en-US" altLang="zh-CN" i="1" dirty="0">
                <a:latin typeface="Times New Roman" pitchFamily="18" charset="0"/>
                <a:cs typeface="Times New Roman" pitchFamily="18" charset="0"/>
              </a:rPr>
              <a:t>n</a:t>
            </a:r>
            <a:r>
              <a:rPr kumimoji="1" lang="en-US" altLang="zh-CN" dirty="0">
                <a:solidFill>
                  <a:srgbClr val="339933"/>
                </a:solidFill>
                <a:latin typeface="Times New Roman" pitchFamily="18" charset="0"/>
                <a:cs typeface="Times New Roman" pitchFamily="18" charset="0"/>
              </a:rPr>
              <a:t> indistinguishable objects into </a:t>
            </a:r>
            <a:r>
              <a:rPr kumimoji="1" lang="en-US" altLang="zh-CN" i="1" dirty="0">
                <a:latin typeface="Times New Roman" pitchFamily="18" charset="0"/>
                <a:cs typeface="Times New Roman" pitchFamily="18" charset="0"/>
              </a:rPr>
              <a:t>k</a:t>
            </a:r>
            <a:r>
              <a:rPr kumimoji="1" lang="en-US" altLang="zh-CN" dirty="0">
                <a:solidFill>
                  <a:srgbClr val="339933"/>
                </a:solidFill>
                <a:latin typeface="Times New Roman" pitchFamily="18" charset="0"/>
                <a:cs typeface="Times New Roman" pitchFamily="18" charset="0"/>
              </a:rPr>
              <a:t> distinguishable boxes </a:t>
            </a:r>
          </a:p>
        </p:txBody>
      </p:sp>
      <p:sp>
        <p:nvSpPr>
          <p:cNvPr id="7" name="TextBox 6">
            <a:extLst>
              <a:ext uri="{FF2B5EF4-FFF2-40B4-BE49-F238E27FC236}">
                <a16:creationId xmlns:a16="http://schemas.microsoft.com/office/drawing/2014/main" id="{F3072411-7ACB-471C-881D-7E1AB8403313}"/>
              </a:ext>
            </a:extLst>
          </p:cNvPr>
          <p:cNvSpPr txBox="1">
            <a:spLocks noChangeArrowheads="1"/>
          </p:cNvSpPr>
          <p:nvPr/>
        </p:nvSpPr>
        <p:spPr bwMode="auto">
          <a:xfrm>
            <a:off x="428625" y="1928813"/>
            <a:ext cx="807243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spcBef>
                <a:spcPct val="50000"/>
              </a:spcBef>
              <a:buFont typeface="Wingdings" panose="05000000000000000000" pitchFamily="2" charset="2"/>
              <a:buNone/>
            </a:pPr>
            <a:r>
              <a:rPr lang="en-US" altLang="zh-CN">
                <a:latin typeface="Times New Roman" panose="02020603050405020304" pitchFamily="18" charset="0"/>
                <a:cs typeface="Times New Roman" panose="02020603050405020304" pitchFamily="18" charset="0"/>
              </a:rPr>
              <a:t>Same as counting the number of </a:t>
            </a:r>
            <a:r>
              <a:rPr lang="en-US" altLang="zh-CN" i="1">
                <a:latin typeface="Times New Roman" panose="02020603050405020304" pitchFamily="18" charset="0"/>
                <a:cs typeface="Times New Roman" panose="02020603050405020304" pitchFamily="18" charset="0"/>
              </a:rPr>
              <a:t>n</a:t>
            </a:r>
            <a:r>
              <a:rPr lang="en-US" altLang="zh-CN">
                <a:latin typeface="Times New Roman" panose="02020603050405020304" pitchFamily="18" charset="0"/>
                <a:cs typeface="Times New Roman" panose="02020603050405020304" pitchFamily="18" charset="0"/>
              </a:rPr>
              <a:t>-combinations for a set with </a:t>
            </a:r>
            <a:r>
              <a:rPr lang="en-US" altLang="zh-CN" i="1">
                <a:latin typeface="Times New Roman" panose="02020603050405020304" pitchFamily="18" charset="0"/>
                <a:cs typeface="Times New Roman" panose="02020603050405020304" pitchFamily="18" charset="0"/>
              </a:rPr>
              <a:t>k</a:t>
            </a:r>
            <a:r>
              <a:rPr lang="en-US" altLang="zh-CN">
                <a:latin typeface="Times New Roman" panose="02020603050405020304" pitchFamily="18" charset="0"/>
                <a:cs typeface="Times New Roman" panose="02020603050405020304" pitchFamily="18" charset="0"/>
              </a:rPr>
              <a:t> elements when repetitions are allowed.</a:t>
            </a:r>
            <a:endParaRPr lang="zh-CN" altLang="en-US">
              <a:latin typeface="Times New Roman" panose="02020603050405020304" pitchFamily="18" charset="0"/>
              <a:cs typeface="Times New Roman" panose="02020603050405020304" pitchFamily="18" charset="0"/>
            </a:endParaRPr>
          </a:p>
        </p:txBody>
      </p:sp>
      <p:sp>
        <p:nvSpPr>
          <p:cNvPr id="8" name="Text Box 8">
            <a:extLst>
              <a:ext uri="{FF2B5EF4-FFF2-40B4-BE49-F238E27FC236}">
                <a16:creationId xmlns:a16="http://schemas.microsoft.com/office/drawing/2014/main" id="{02C2897F-874C-47FD-9EBD-F56840DC2211}"/>
              </a:ext>
            </a:extLst>
          </p:cNvPr>
          <p:cNvSpPr txBox="1">
            <a:spLocks noChangeArrowheads="1"/>
          </p:cNvSpPr>
          <p:nvPr/>
        </p:nvSpPr>
        <p:spPr bwMode="auto">
          <a:xfrm>
            <a:off x="428625" y="3000375"/>
            <a:ext cx="8001000" cy="120650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effectLst>
                  <a:outerShdw blurRad="38100" dist="38100" dir="2700000" algn="tl">
                    <a:srgbClr val="C0C0C0"/>
                  </a:outerShdw>
                </a:effectLst>
                <a:latin typeface="Times New Roman" pitchFamily="18" charset="0"/>
                <a:ea typeface="宋体" pitchFamily="2" charset="-122"/>
              </a:rPr>
              <a:t>For example,</a:t>
            </a:r>
            <a:endParaRPr kumimoji="1" lang="en-US" altLang="zh-CN" dirty="0">
              <a:latin typeface="Times New Roman" pitchFamily="18" charset="0"/>
              <a:ea typeface="宋体" pitchFamily="2" charset="-122"/>
            </a:endParaRPr>
          </a:p>
          <a:p>
            <a:pPr marL="457200" indent="-457200" algn="just" eaLnBrk="1" hangingPunct="1">
              <a:spcBef>
                <a:spcPct val="20000"/>
              </a:spcBef>
              <a:defRPr/>
            </a:pPr>
            <a:r>
              <a:rPr kumimoji="1" lang="en-US" altLang="zh-CN" sz="2200" dirty="0">
                <a:latin typeface="Times New Roman" pitchFamily="18" charset="0"/>
                <a:ea typeface="宋体" pitchFamily="2" charset="-122"/>
              </a:rPr>
              <a:t>      How many ways are there to place 10 indistinguishable balls into eight distinguishable bins?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upRigh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a:extLst>
              <a:ext uri="{FF2B5EF4-FFF2-40B4-BE49-F238E27FC236}">
                <a16:creationId xmlns:a16="http://schemas.microsoft.com/office/drawing/2014/main" id="{2B47D2A7-4DE1-4C02-AA54-07CA3E7C61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F13B11F-86F5-4168-93B3-9E9481D73954}" type="slidenum">
              <a:rPr lang="zh-CN" altLang="en-US" sz="1400" b="0" smtClean="0">
                <a:latin typeface="Arial" panose="020B0604020202020204" pitchFamily="34" charset="0"/>
                <a:ea typeface="宋体" panose="02010600030101010101" pitchFamily="2" charset="-122"/>
              </a:rPr>
              <a:pPr/>
              <a:t>21</a:t>
            </a:fld>
            <a:endParaRPr lang="en-US" altLang="zh-CN" sz="1400" b="0">
              <a:latin typeface="Arial" panose="020B0604020202020204" pitchFamily="34" charset="0"/>
              <a:ea typeface="宋体" panose="02010600030101010101" pitchFamily="2" charset="-122"/>
            </a:endParaRPr>
          </a:p>
        </p:txBody>
      </p:sp>
      <p:sp>
        <p:nvSpPr>
          <p:cNvPr id="1949698" name="Text Box 2">
            <a:extLst>
              <a:ext uri="{FF2B5EF4-FFF2-40B4-BE49-F238E27FC236}">
                <a16:creationId xmlns:a16="http://schemas.microsoft.com/office/drawing/2014/main" id="{70D8BA0A-B5ED-4201-822F-1BFC9C7B935E}"/>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9699" name="Text Box 3">
            <a:extLst>
              <a:ext uri="{FF2B5EF4-FFF2-40B4-BE49-F238E27FC236}">
                <a16:creationId xmlns:a16="http://schemas.microsoft.com/office/drawing/2014/main" id="{0C901DA9-7A31-43AB-BD19-17A837C99A70}"/>
              </a:ext>
            </a:extLst>
          </p:cNvPr>
          <p:cNvSpPr txBox="1">
            <a:spLocks noChangeArrowheads="1"/>
          </p:cNvSpPr>
          <p:nvPr/>
        </p:nvSpPr>
        <p:spPr bwMode="auto">
          <a:xfrm>
            <a:off x="250825" y="476250"/>
            <a:ext cx="8153400" cy="127476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solidFill>
                  <a:srgbClr val="339933"/>
                </a:solidFill>
                <a:effectLst>
                  <a:outerShdw blurRad="38100" dist="38100" dir="2700000" algn="tl">
                    <a:srgbClr val="C0C0C0"/>
                  </a:outerShdw>
                </a:effectLst>
                <a:latin typeface="Times New Roman" pitchFamily="18" charset="0"/>
                <a:ea typeface="宋体" pitchFamily="2" charset="-122"/>
                <a:cs typeface="Times New Roman" pitchFamily="18" charset="0"/>
              </a:rPr>
              <a:t>4) In</a:t>
            </a:r>
            <a:r>
              <a:rPr kumimoji="1" lang="en-US" altLang="zh-CN" dirty="0">
                <a:solidFill>
                  <a:srgbClr val="339933"/>
                </a:solidFill>
                <a:latin typeface="Times New Roman" pitchFamily="18" charset="0"/>
                <a:cs typeface="Times New Roman" pitchFamily="18" charset="0"/>
              </a:rPr>
              <a:t>distinguishable objects and indistinguishable  boxes </a:t>
            </a:r>
          </a:p>
          <a:p>
            <a:pPr marL="457200" indent="-457200" algn="just" eaLnBrk="1" hangingPunct="1">
              <a:spcBef>
                <a:spcPct val="20000"/>
              </a:spcBef>
              <a:defRPr/>
            </a:pPr>
            <a:r>
              <a:rPr kumimoji="1" lang="en-US" altLang="zh-CN" dirty="0">
                <a:solidFill>
                  <a:srgbClr val="339933"/>
                </a:solidFill>
                <a:latin typeface="Times New Roman" pitchFamily="18" charset="0"/>
                <a:cs typeface="Times New Roman" pitchFamily="18" charset="0"/>
              </a:rPr>
              <a:t>     -counting the ways to distribute indistinguishable objects into indistinguishable boxes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a:extLst>
              <a:ext uri="{FF2B5EF4-FFF2-40B4-BE49-F238E27FC236}">
                <a16:creationId xmlns:a16="http://schemas.microsoft.com/office/drawing/2014/main" id="{72EFC0A9-DDD9-431B-8A25-C6A6D6D8F1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DFEA65B-0215-4698-AC9A-0AAC6A3B7343}" type="slidenum">
              <a:rPr lang="zh-CN" altLang="en-US" sz="1400" b="0" smtClean="0">
                <a:latin typeface="Arial" panose="020B0604020202020204" pitchFamily="34" charset="0"/>
                <a:ea typeface="宋体" panose="02010600030101010101" pitchFamily="2" charset="-122"/>
              </a:rPr>
              <a:pPr/>
              <a:t>22</a:t>
            </a:fld>
            <a:endParaRPr lang="en-US" altLang="zh-CN" sz="1400" b="0">
              <a:latin typeface="Arial" panose="020B0604020202020204" pitchFamily="34" charset="0"/>
              <a:ea typeface="宋体" panose="02010600030101010101" pitchFamily="2" charset="-122"/>
            </a:endParaRPr>
          </a:p>
        </p:txBody>
      </p:sp>
      <p:sp>
        <p:nvSpPr>
          <p:cNvPr id="1949698" name="Text Box 2">
            <a:extLst>
              <a:ext uri="{FF2B5EF4-FFF2-40B4-BE49-F238E27FC236}">
                <a16:creationId xmlns:a16="http://schemas.microsoft.com/office/drawing/2014/main" id="{2E228090-1559-40D3-9FF6-9C4F6FC7C032}"/>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49700" name="Text Box 4">
            <a:extLst>
              <a:ext uri="{FF2B5EF4-FFF2-40B4-BE49-F238E27FC236}">
                <a16:creationId xmlns:a16="http://schemas.microsoft.com/office/drawing/2014/main" id="{9D1CBCD3-A757-4474-A569-EA949BC40267}"/>
              </a:ext>
            </a:extLst>
          </p:cNvPr>
          <p:cNvSpPr txBox="1">
            <a:spLocks noChangeArrowheads="1"/>
          </p:cNvSpPr>
          <p:nvPr/>
        </p:nvSpPr>
        <p:spPr bwMode="auto">
          <a:xfrm>
            <a:off x="0" y="571500"/>
            <a:ext cx="8929688"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10</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pack six copies of the same book into four identical boxes, where a box can contain as many as six books?</a:t>
            </a:r>
            <a:r>
              <a:rPr kumimoji="1" lang="en-US" altLang="zh-CN" dirty="0">
                <a:solidFill>
                  <a:srgbClr val="000000"/>
                </a:solidFill>
                <a:latin typeface="Times New Roman" pitchFamily="18" charset="0"/>
                <a:ea typeface="宋体" pitchFamily="2" charset="-122"/>
                <a:cs typeface="Times New Roman" pitchFamily="18" charset="0"/>
              </a:rPr>
              <a:t> </a:t>
            </a:r>
          </a:p>
        </p:txBody>
      </p:sp>
      <p:sp>
        <p:nvSpPr>
          <p:cNvPr id="1949701" name="Text Box 5">
            <a:extLst>
              <a:ext uri="{FF2B5EF4-FFF2-40B4-BE49-F238E27FC236}">
                <a16:creationId xmlns:a16="http://schemas.microsoft.com/office/drawing/2014/main" id="{97EEA352-D4B7-4FD0-9F7B-914A68857C91}"/>
              </a:ext>
            </a:extLst>
          </p:cNvPr>
          <p:cNvSpPr txBox="1">
            <a:spLocks noChangeArrowheads="1"/>
          </p:cNvSpPr>
          <p:nvPr/>
        </p:nvSpPr>
        <p:spPr bwMode="auto">
          <a:xfrm>
            <a:off x="250825" y="1785938"/>
            <a:ext cx="8893175" cy="3914775"/>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We can enumerate all ways to pack the books. For each ways to pack the books, we will list the number of books in the box with the largest of books, followed by the number of books in each box containing at least one book, in order of decreasing number of books in a box.</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The ways we can pack the books are</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6                   5,1</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4,2                4,1,1</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3,3                3,2,1</a:t>
            </a:r>
          </a:p>
          <a:p>
            <a:pPr marL="457200" indent="-457200" eaLnBrk="1" hangingPunct="1">
              <a:spcBef>
                <a:spcPct val="20000"/>
              </a:spcBef>
              <a:defRPr/>
            </a:pPr>
            <a:r>
              <a:rPr kumimoji="1" lang="en-US" altLang="zh-CN" sz="22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3,1,1,1          2,2,2         2,2,1,1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9700"/>
                                        </p:tgtEl>
                                        <p:attrNameLst>
                                          <p:attrName>style.visibility</p:attrName>
                                        </p:attrNameLst>
                                      </p:cBhvr>
                                      <p:to>
                                        <p:strVal val="visible"/>
                                      </p:to>
                                    </p:set>
                                    <p:animEffect transition="in" filter="wipe(left)">
                                      <p:cBhvr>
                                        <p:cTn id="7" dur="500"/>
                                        <p:tgtEl>
                                          <p:spTgt spid="1949700"/>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49701">
                                            <p:txEl>
                                              <p:pRg st="0" end="0"/>
                                            </p:txEl>
                                          </p:spTgt>
                                        </p:tgtEl>
                                        <p:attrNameLst>
                                          <p:attrName>style.visibility</p:attrName>
                                        </p:attrNameLst>
                                      </p:cBhvr>
                                      <p:to>
                                        <p:strVal val="visible"/>
                                      </p:to>
                                    </p:set>
                                    <p:animEffect transition="in" filter="wipe(left)">
                                      <p:cBhvr>
                                        <p:cTn id="12" dur="500"/>
                                        <p:tgtEl>
                                          <p:spTgt spid="194970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49701">
                                            <p:txEl>
                                              <p:pRg st="1" end="1"/>
                                            </p:txEl>
                                          </p:spTgt>
                                        </p:tgtEl>
                                        <p:attrNameLst>
                                          <p:attrName>style.visibility</p:attrName>
                                        </p:attrNameLst>
                                      </p:cBhvr>
                                      <p:to>
                                        <p:strVal val="visible"/>
                                      </p:to>
                                    </p:set>
                                    <p:animEffect transition="in" filter="wipe(left)">
                                      <p:cBhvr>
                                        <p:cTn id="17" dur="500"/>
                                        <p:tgtEl>
                                          <p:spTgt spid="194970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49701">
                                            <p:txEl>
                                              <p:pRg st="2" end="2"/>
                                            </p:txEl>
                                          </p:spTgt>
                                        </p:tgtEl>
                                        <p:attrNameLst>
                                          <p:attrName>style.visibility</p:attrName>
                                        </p:attrNameLst>
                                      </p:cBhvr>
                                      <p:to>
                                        <p:strVal val="visible"/>
                                      </p:to>
                                    </p:set>
                                    <p:animEffect transition="in" filter="wipe(left)">
                                      <p:cBhvr>
                                        <p:cTn id="22" dur="500"/>
                                        <p:tgtEl>
                                          <p:spTgt spid="1949701">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49701">
                                            <p:txEl>
                                              <p:pRg st="3" end="3"/>
                                            </p:txEl>
                                          </p:spTgt>
                                        </p:tgtEl>
                                        <p:attrNameLst>
                                          <p:attrName>style.visibility</p:attrName>
                                        </p:attrNameLst>
                                      </p:cBhvr>
                                      <p:to>
                                        <p:strVal val="visible"/>
                                      </p:to>
                                    </p:set>
                                    <p:animEffect transition="in" filter="wipe(left)">
                                      <p:cBhvr>
                                        <p:cTn id="27" dur="500"/>
                                        <p:tgtEl>
                                          <p:spTgt spid="1949701">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SHREG.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49701">
                                            <p:txEl>
                                              <p:pRg st="4" end="4"/>
                                            </p:txEl>
                                          </p:spTgt>
                                        </p:tgtEl>
                                        <p:attrNameLst>
                                          <p:attrName>style.visibility</p:attrName>
                                        </p:attrNameLst>
                                      </p:cBhvr>
                                      <p:to>
                                        <p:strVal val="visible"/>
                                      </p:to>
                                    </p:set>
                                    <p:animEffect transition="in" filter="wipe(left)">
                                      <p:cBhvr>
                                        <p:cTn id="32" dur="500"/>
                                        <p:tgtEl>
                                          <p:spTgt spid="1949701">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49701">
                                            <p:txEl>
                                              <p:pRg st="5" end="5"/>
                                            </p:txEl>
                                          </p:spTgt>
                                        </p:tgtEl>
                                        <p:attrNameLst>
                                          <p:attrName>style.visibility</p:attrName>
                                        </p:attrNameLst>
                                      </p:cBhvr>
                                      <p:to>
                                        <p:strVal val="visible"/>
                                      </p:to>
                                    </p:set>
                                    <p:animEffect transition="in" filter="wipe(left)">
                                      <p:cBhvr>
                                        <p:cTn id="37" dur="500"/>
                                        <p:tgtEl>
                                          <p:spTgt spid="1949701">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49701">
                                            <p:txEl>
                                              <p:pRg st="6" end="6"/>
                                            </p:txEl>
                                          </p:spTgt>
                                        </p:tgtEl>
                                        <p:attrNameLst>
                                          <p:attrName>style.visibility</p:attrName>
                                        </p:attrNameLst>
                                      </p:cBhvr>
                                      <p:to>
                                        <p:strVal val="visible"/>
                                      </p:to>
                                    </p:set>
                                    <p:animEffect transition="in" filter="wipe(left)">
                                      <p:cBhvr>
                                        <p:cTn id="42" dur="500"/>
                                        <p:tgtEl>
                                          <p:spTgt spid="1949701">
                                            <p:txEl>
                                              <p:pRg st="6" end="6"/>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9700" grpId="0" autoUpdateAnimBg="0"/>
      <p:bldP spid="1949701"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a:extLst>
              <a:ext uri="{FF2B5EF4-FFF2-40B4-BE49-F238E27FC236}">
                <a16:creationId xmlns:a16="http://schemas.microsoft.com/office/drawing/2014/main" id="{5C29B064-353C-4DD0-94E5-2C86D54146D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34008747-EA37-4B72-BE2F-2485F531E73D}" type="slidenum">
              <a:rPr lang="zh-CN" altLang="en-US" sz="1400" b="0" smtClean="0">
                <a:latin typeface="Arial" panose="020B0604020202020204" pitchFamily="34" charset="0"/>
                <a:ea typeface="宋体" panose="02010600030101010101" pitchFamily="2" charset="-122"/>
              </a:rPr>
              <a:pPr/>
              <a:t>23</a:t>
            </a:fld>
            <a:endParaRPr lang="en-US" altLang="zh-CN" sz="1400" b="0">
              <a:latin typeface="Arial" panose="020B0604020202020204" pitchFamily="34" charset="0"/>
              <a:ea typeface="宋体" panose="02010600030101010101" pitchFamily="2" charset="-122"/>
            </a:endParaRPr>
          </a:p>
        </p:txBody>
      </p:sp>
      <p:sp>
        <p:nvSpPr>
          <p:cNvPr id="49155" name="Text Box 3">
            <a:extLst>
              <a:ext uri="{FF2B5EF4-FFF2-40B4-BE49-F238E27FC236}">
                <a16:creationId xmlns:a16="http://schemas.microsoft.com/office/drawing/2014/main" id="{87CC2F69-EEA3-4594-B577-4AB404E1D143}"/>
              </a:ext>
            </a:extLst>
          </p:cNvPr>
          <p:cNvSpPr txBox="1">
            <a:spLocks noChangeArrowheads="1"/>
          </p:cNvSpPr>
          <p:nvPr/>
        </p:nvSpPr>
        <p:spPr bwMode="auto">
          <a:xfrm>
            <a:off x="981075" y="1557338"/>
            <a:ext cx="6781800" cy="3230562"/>
          </a:xfrm>
          <a:prstGeom prst="rect">
            <a:avLst/>
          </a:prstGeom>
          <a:solidFill>
            <a:srgbClr val="CCEC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latin typeface="Times New Roman" panose="02020603050405020304" pitchFamily="18" charset="0"/>
                <a:ea typeface="宋体" panose="02010600030101010101" pitchFamily="2" charset="-122"/>
              </a:rPr>
              <a:t>Homework: (Due on April 18)</a:t>
            </a:r>
          </a:p>
          <a:p>
            <a:pPr eaLnBrk="1" hangingPunct="1">
              <a:spcBef>
                <a:spcPct val="50000"/>
              </a:spcBef>
            </a:pPr>
            <a:r>
              <a:rPr kumimoji="1" lang="en-US" altLang="zh-CN" i="1" u="sng">
                <a:solidFill>
                  <a:srgbClr val="FF0000"/>
                </a:solidFill>
                <a:latin typeface="Times New Roman" panose="02020603050405020304" pitchFamily="18" charset="0"/>
              </a:rPr>
              <a:t>Ver. 8</a:t>
            </a:r>
          </a:p>
          <a:p>
            <a:pPr eaLnBrk="1" hangingPunct="1">
              <a:spcBef>
                <a:spcPct val="50000"/>
              </a:spcBef>
            </a:pPr>
            <a:r>
              <a:rPr kumimoji="1" lang="en-US" altLang="zh-CN">
                <a:solidFill>
                  <a:srgbClr val="CC00FF"/>
                </a:solidFill>
                <a:latin typeface="Times New Roman" panose="02020603050405020304" pitchFamily="18" charset="0"/>
              </a:rPr>
              <a:t>Sec. 6.5 </a:t>
            </a:r>
            <a:r>
              <a:rPr kumimoji="1" lang="en-US" altLang="zh-CN">
                <a:latin typeface="Times New Roman" panose="02020603050405020304" pitchFamily="18" charset="0"/>
              </a:rPr>
              <a:t>10, 16, 28, 34, 48, 52, 56, 63</a:t>
            </a:r>
          </a:p>
          <a:p>
            <a:pPr eaLnBrk="1" hangingPunct="1">
              <a:spcBef>
                <a:spcPct val="50000"/>
              </a:spcBef>
            </a:pPr>
            <a:r>
              <a:rPr kumimoji="1" lang="en-US" altLang="zh-CN" i="1" u="sng">
                <a:solidFill>
                  <a:srgbClr val="FF0000"/>
                </a:solidFill>
                <a:latin typeface="Times New Roman" panose="02020603050405020304" pitchFamily="18" charset="0"/>
              </a:rPr>
              <a:t>Ver. 7</a:t>
            </a:r>
          </a:p>
          <a:p>
            <a:pPr eaLnBrk="1" hangingPunct="1">
              <a:spcBef>
                <a:spcPct val="50000"/>
              </a:spcBef>
            </a:pPr>
            <a:r>
              <a:rPr kumimoji="1" lang="en-US" altLang="zh-CN">
                <a:solidFill>
                  <a:srgbClr val="CC00FF"/>
                </a:solidFill>
                <a:latin typeface="Times New Roman" panose="02020603050405020304" pitchFamily="18" charset="0"/>
              </a:rPr>
              <a:t>Sec. 6.5 </a:t>
            </a:r>
            <a:r>
              <a:rPr kumimoji="1" lang="en-US" altLang="zh-CN">
                <a:latin typeface="Times New Roman" panose="02020603050405020304" pitchFamily="18" charset="0"/>
              </a:rPr>
              <a:t>10, 16, 26, 32, 46, 50, 54, 61</a:t>
            </a:r>
          </a:p>
          <a:p>
            <a:pPr eaLnBrk="1" hangingPunct="1">
              <a:spcBef>
                <a:spcPct val="50000"/>
              </a:spcBef>
            </a:pPr>
            <a:endParaRPr kumimoji="1" lang="en-US" altLang="zh-CN">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a:extLst>
              <a:ext uri="{FF2B5EF4-FFF2-40B4-BE49-F238E27FC236}">
                <a16:creationId xmlns:a16="http://schemas.microsoft.com/office/drawing/2014/main" id="{EA2D79E8-A320-4EEE-883F-549AFE99A23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274CA84-311D-46E9-B41E-1095548A34F8}" type="slidenum">
              <a:rPr lang="zh-CN" altLang="en-US" sz="1400" b="0" smtClean="0">
                <a:latin typeface="Arial" panose="020B0604020202020204" pitchFamily="34" charset="0"/>
                <a:ea typeface="宋体" panose="02010600030101010101" pitchFamily="2" charset="-122"/>
              </a:rPr>
              <a:pPr/>
              <a:t>24</a:t>
            </a:fld>
            <a:endParaRPr lang="en-US" altLang="zh-CN" sz="1400" b="0">
              <a:latin typeface="Arial" panose="020B0604020202020204" pitchFamily="34" charset="0"/>
              <a:ea typeface="宋体" panose="02010600030101010101" pitchFamily="2" charset="-122"/>
            </a:endParaRPr>
          </a:p>
        </p:txBody>
      </p:sp>
      <p:sp>
        <p:nvSpPr>
          <p:cNvPr id="1935362" name="Text Box 2">
            <a:extLst>
              <a:ext uri="{FF2B5EF4-FFF2-40B4-BE49-F238E27FC236}">
                <a16:creationId xmlns:a16="http://schemas.microsoft.com/office/drawing/2014/main" id="{362B8389-084C-42B1-9D76-9E6AE0474097}"/>
              </a:ext>
            </a:extLst>
          </p:cNvPr>
          <p:cNvSpPr txBox="1">
            <a:spLocks noChangeArrowheads="1"/>
          </p:cNvSpPr>
          <p:nvPr/>
        </p:nvSpPr>
        <p:spPr bwMode="auto">
          <a:xfrm>
            <a:off x="838200" y="1628775"/>
            <a:ext cx="7315200" cy="4154488"/>
          </a:xfrm>
          <a:prstGeom prst="rect">
            <a:avLst/>
          </a:prstGeom>
          <a:noFill/>
          <a:ln w="9525">
            <a:noFill/>
            <a:miter lim="800000"/>
            <a:headEnd/>
            <a:tailEnd/>
          </a:ln>
          <a:effectLst/>
        </p:spPr>
        <p:txBody>
          <a:bodyPr>
            <a:spAutoFit/>
          </a:bodyPr>
          <a:lstStyle/>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6.1 The Basic of Counting</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6.2 The Pigeonhole Principle </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6.3 Permutations and Combinations </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6.4 Binomial Coefficients</a:t>
            </a:r>
          </a:p>
          <a:p>
            <a:pPr eaLnBrk="1" hangingPunct="1">
              <a:spcBef>
                <a:spcPct val="100000"/>
              </a:spcBef>
              <a:defRPr/>
            </a:pP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6.5 Generalized Permutations and Combinations </a:t>
            </a:r>
          </a:p>
          <a:p>
            <a:pPr eaLnBrk="1" hangingPunct="1">
              <a:spcBef>
                <a:spcPct val="100000"/>
              </a:spcBef>
              <a:defRPr/>
            </a:pPr>
            <a:r>
              <a:rPr kumimoji="1" lang="en-US" altLang="zh-CN" dirty="0">
                <a:solidFill>
                  <a:srgbClr val="9900CC"/>
                </a:solidFill>
                <a:effectLst>
                  <a:outerShdw blurRad="38100" dist="38100" dir="2700000" algn="tl">
                    <a:srgbClr val="C0C0C0"/>
                  </a:outerShdw>
                </a:effectLst>
                <a:latin typeface="Arial" charset="0"/>
                <a:ea typeface="宋体" pitchFamily="2" charset="-122"/>
                <a:cs typeface="Arial" charset="0"/>
                <a:sym typeface="Webdings" pitchFamily="18" charset="2"/>
              </a:rPr>
              <a:t>6.6 Generating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935363" name="Text Box 3">
            <a:extLst>
              <a:ext uri="{FF2B5EF4-FFF2-40B4-BE49-F238E27FC236}">
                <a16:creationId xmlns:a16="http://schemas.microsoft.com/office/drawing/2014/main" id="{FD924240-3F82-4B8D-95B3-557D8DB54F6B}"/>
              </a:ext>
            </a:extLst>
          </p:cNvPr>
          <p:cNvSpPr txBox="1">
            <a:spLocks noChangeArrowheads="1"/>
          </p:cNvSpPr>
          <p:nvPr/>
        </p:nvSpPr>
        <p:spPr bwMode="auto">
          <a:xfrm>
            <a:off x="179388" y="677863"/>
            <a:ext cx="8305800" cy="519112"/>
          </a:xfrm>
          <a:prstGeom prst="rect">
            <a:avLst/>
          </a:prstGeom>
          <a:noFill/>
          <a:ln w="9525">
            <a:noFill/>
            <a:miter lim="800000"/>
            <a:headEnd/>
            <a:tailEnd/>
          </a:ln>
          <a:effectLst/>
        </p:spPr>
        <p:txBody>
          <a:bodyPr>
            <a:spAutoFit/>
          </a:bodyPr>
          <a:lstStyle/>
          <a:p>
            <a:pPr algn="ctr" eaLnBrk="1" hangingPunct="1">
              <a:spcBef>
                <a:spcPct val="30000"/>
              </a:spcBef>
              <a:defRPr/>
            </a:pPr>
            <a:r>
              <a:rPr kumimoji="1" lang="en-US" altLang="zh-CN" sz="2800" dirty="0">
                <a:effectLst>
                  <a:outerShdw blurRad="38100" dist="38100" dir="2700000" algn="tl">
                    <a:srgbClr val="C0C0C0"/>
                  </a:outerShdw>
                </a:effectLst>
                <a:latin typeface="Arial" charset="0"/>
                <a:ea typeface="宋体" pitchFamily="2" charset="-122"/>
              </a:rPr>
              <a:t>Chapter  6   Counting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35362"/>
                                        </p:tgtEl>
                                        <p:attrNameLst>
                                          <p:attrName>style.visibility</p:attrName>
                                        </p:attrNameLst>
                                      </p:cBhvr>
                                      <p:to>
                                        <p:strVal val="visible"/>
                                      </p:to>
                                    </p:set>
                                    <p:animEffect transition="in" filter="wipe(left)">
                                      <p:cBhvr>
                                        <p:cTn id="7" dur="500"/>
                                        <p:tgtEl>
                                          <p:spTgt spid="193536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6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a:extLst>
              <a:ext uri="{FF2B5EF4-FFF2-40B4-BE49-F238E27FC236}">
                <a16:creationId xmlns:a16="http://schemas.microsoft.com/office/drawing/2014/main" id="{7DE3ED33-2078-484D-A0F0-3F832A43DC1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16F0DA8D-234E-42D7-8BC0-5E1B54F6372F}" type="slidenum">
              <a:rPr lang="zh-CN" altLang="en-US" sz="1400" b="0" smtClean="0">
                <a:latin typeface="Arial" panose="020B0604020202020204" pitchFamily="34" charset="0"/>
                <a:ea typeface="宋体" panose="02010600030101010101" pitchFamily="2" charset="-122"/>
              </a:rPr>
              <a:pPr/>
              <a:t>25</a:t>
            </a:fld>
            <a:endParaRPr lang="en-US" altLang="zh-CN" sz="1400" b="0">
              <a:latin typeface="Arial" panose="020B0604020202020204" pitchFamily="34" charset="0"/>
              <a:ea typeface="宋体" panose="02010600030101010101" pitchFamily="2" charset="-122"/>
            </a:endParaRPr>
          </a:p>
        </p:txBody>
      </p:sp>
      <p:sp>
        <p:nvSpPr>
          <p:cNvPr id="1914883" name="Text Box 3">
            <a:extLst>
              <a:ext uri="{FF2B5EF4-FFF2-40B4-BE49-F238E27FC236}">
                <a16:creationId xmlns:a16="http://schemas.microsoft.com/office/drawing/2014/main" id="{CE6BC5F7-9C7E-4D5B-98E4-2840573FC649}"/>
              </a:ext>
            </a:extLst>
          </p:cNvPr>
          <p:cNvSpPr txBox="1">
            <a:spLocks noChangeArrowheads="1"/>
          </p:cNvSpPr>
          <p:nvPr/>
        </p:nvSpPr>
        <p:spPr bwMode="auto">
          <a:xfrm>
            <a:off x="466725" y="765175"/>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a:solidFill>
                  <a:srgbClr val="0000CC"/>
                </a:solidFill>
                <a:effectLst>
                  <a:outerShdw blurRad="38100" dist="38100" dir="2700000" algn="tl">
                    <a:srgbClr val="C0C0C0"/>
                  </a:outerShdw>
                </a:effectLst>
                <a:latin typeface="Times New Roman" pitchFamily="18" charset="0"/>
                <a:ea typeface="宋体" pitchFamily="2" charset="-122"/>
              </a:rPr>
              <a:t>1. Generating Permutations</a:t>
            </a:r>
            <a:r>
              <a:rPr kumimoji="1" lang="en-US" altLang="zh-CN">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a:effectLst>
                  <a:outerShdw blurRad="38100" dist="38100" dir="2700000" algn="tl">
                    <a:srgbClr val="C0C0C0"/>
                  </a:outerShdw>
                </a:effectLst>
                <a:latin typeface="Times New Roman" pitchFamily="18" charset="0"/>
                <a:ea typeface="宋体" pitchFamily="2" charset="-122"/>
              </a:rPr>
              <a:t> </a:t>
            </a:r>
          </a:p>
        </p:txBody>
      </p:sp>
      <p:sp>
        <p:nvSpPr>
          <p:cNvPr id="1914884" name="Line 4">
            <a:extLst>
              <a:ext uri="{FF2B5EF4-FFF2-40B4-BE49-F238E27FC236}">
                <a16:creationId xmlns:a16="http://schemas.microsoft.com/office/drawing/2014/main" id="{D9369C35-FC3C-4464-A894-4A67FFE91D01}"/>
              </a:ext>
            </a:extLst>
          </p:cNvPr>
          <p:cNvSpPr>
            <a:spLocks noChangeShapeType="1"/>
          </p:cNvSpPr>
          <p:nvPr/>
        </p:nvSpPr>
        <p:spPr bwMode="auto">
          <a:xfrm>
            <a:off x="609600" y="1222375"/>
            <a:ext cx="3559175"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4885" name="Text Box 5">
            <a:extLst>
              <a:ext uri="{FF2B5EF4-FFF2-40B4-BE49-F238E27FC236}">
                <a16:creationId xmlns:a16="http://schemas.microsoft.com/office/drawing/2014/main" id="{3E903184-88FB-4D3E-811A-8032DAC9F04D}"/>
              </a:ext>
            </a:extLst>
          </p:cNvPr>
          <p:cNvSpPr txBox="1">
            <a:spLocks noChangeArrowheads="1"/>
          </p:cNvSpPr>
          <p:nvPr/>
        </p:nvSpPr>
        <p:spPr bwMode="auto">
          <a:xfrm>
            <a:off x="533400" y="1450975"/>
            <a:ext cx="8153400" cy="89535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a:solidFill>
                  <a:srgbClr val="FF3300"/>
                </a:solidFill>
                <a:latin typeface="Times New Roman" pitchFamily="18" charset="0"/>
                <a:ea typeface="宋体" pitchFamily="2" charset="-122"/>
              </a:rPr>
              <a:t>Problem</a:t>
            </a:r>
            <a:r>
              <a:rPr kumimoji="1" lang="en-US" altLang="zh-CN" i="1">
                <a:solidFill>
                  <a:srgbClr val="FF3300"/>
                </a:solidFill>
                <a:latin typeface="Times New Roman" pitchFamily="18" charset="0"/>
                <a:ea typeface="宋体" pitchFamily="2" charset="-122"/>
                <a:cs typeface="Times New Roman" pitchFamily="18" charset="0"/>
              </a:rPr>
              <a:t>:</a:t>
            </a:r>
          </a:p>
          <a:p>
            <a:pPr marL="457200" indent="-457200" eaLnBrk="1" hangingPunct="1">
              <a:spcBef>
                <a:spcPct val="20000"/>
              </a:spcBef>
              <a:defRPr/>
            </a:pP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rPr>
              <a:t>                List the permutations of any set of </a:t>
            </a:r>
            <a:r>
              <a:rPr kumimoji="1" lang="en-US" altLang="zh-CN" i="1">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rPr>
              <a:t> elements. </a:t>
            </a:r>
          </a:p>
        </p:txBody>
      </p:sp>
      <p:sp>
        <p:nvSpPr>
          <p:cNvPr id="1914886" name="Text Box 6">
            <a:extLst>
              <a:ext uri="{FF2B5EF4-FFF2-40B4-BE49-F238E27FC236}">
                <a16:creationId xmlns:a16="http://schemas.microsoft.com/office/drawing/2014/main" id="{FDCE4134-E0A2-40E4-8B26-7CB7170615E1}"/>
              </a:ext>
            </a:extLst>
          </p:cNvPr>
          <p:cNvSpPr txBox="1">
            <a:spLocks noChangeArrowheads="1"/>
          </p:cNvSpPr>
          <p:nvPr/>
        </p:nvSpPr>
        <p:spPr bwMode="auto">
          <a:xfrm>
            <a:off x="571500" y="2428875"/>
            <a:ext cx="8153400" cy="2428875"/>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3333FF"/>
                </a:solidFill>
                <a:latin typeface="Times New Roman" pitchFamily="18" charset="0"/>
                <a:ea typeface="宋体" pitchFamily="2" charset="-122"/>
              </a:rPr>
              <a:t>Solution</a:t>
            </a:r>
            <a:r>
              <a:rPr kumimoji="1" lang="en-US" altLang="zh-CN" i="1" dirty="0">
                <a:solidFill>
                  <a:srgbClr val="3333FF"/>
                </a:solidFill>
                <a:latin typeface="Times New Roman" pitchFamily="18" charset="0"/>
                <a:ea typeface="宋体" pitchFamily="2" charset="-122"/>
                <a:cs typeface="Times New Roman" pitchFamily="18" charset="0"/>
              </a:rPr>
              <a:t>:</a:t>
            </a:r>
          </a:p>
          <a:p>
            <a:pPr marL="457200" indent="-457200" eaLnBrk="1" hangingPunct="1">
              <a:spcBef>
                <a:spcPct val="20000"/>
              </a:spcBef>
              <a:buFont typeface="Wingdings" panose="05000000000000000000" pitchFamily="2" charset="2"/>
              <a:buChar char="Ø"/>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Any set with </a:t>
            </a:r>
            <a:r>
              <a:rPr kumimoji="1" lang="en-US" altLang="zh-CN" i="1" dirty="0">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elements can be placed in one-to-one correspondence with the set  </a:t>
            </a:r>
            <a:r>
              <a:rPr kumimoji="1" lang="en-US" altLang="zh-CN" dirty="0">
                <a:solidFill>
                  <a:srgbClr val="000000"/>
                </a:solidFill>
                <a:latin typeface="Times New Roman" pitchFamily="18" charset="0"/>
                <a:ea typeface="宋体" pitchFamily="2" charset="-122"/>
              </a:rPr>
              <a:t>{1, 2, </a:t>
            </a:r>
            <a:r>
              <a:rPr kumimoji="1" lang="en-US" altLang="zh-CN" dirty="0">
                <a:solidFill>
                  <a:srgbClr val="000000"/>
                </a:solidFill>
                <a:latin typeface="Arial"/>
                <a:ea typeface="宋体" pitchFamily="2" charset="-122"/>
              </a:rPr>
              <a:t>…</a:t>
            </a:r>
            <a:r>
              <a:rPr kumimoji="1" lang="en-US" altLang="zh-CN" dirty="0">
                <a:solidFill>
                  <a:srgbClr val="000000"/>
                </a:solidFill>
                <a:latin typeface="Times New Roman" pitchFamily="18" charset="0"/>
                <a:ea typeface="宋体" pitchFamily="2" charset="-122"/>
              </a:rPr>
              <a:t>, </a:t>
            </a:r>
            <a:r>
              <a:rPr kumimoji="1" lang="en-US" altLang="zh-CN" i="1" dirty="0">
                <a:solidFill>
                  <a:srgbClr val="000000"/>
                </a:solidFill>
                <a:latin typeface="Times New Roman" pitchFamily="18" charset="0"/>
                <a:ea typeface="宋体" pitchFamily="2" charset="-122"/>
              </a:rPr>
              <a:t>n</a:t>
            </a:r>
            <a:r>
              <a:rPr kumimoji="1" lang="en-US" altLang="zh-CN" dirty="0">
                <a:solidFill>
                  <a:srgbClr val="000000"/>
                </a:solidFill>
                <a:latin typeface="Times New Roman" pitchFamily="18" charset="0"/>
                <a:ea typeface="宋体" pitchFamily="2" charset="-122"/>
              </a:rPr>
              <a:t>}</a:t>
            </a:r>
            <a:endPar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endParaRPr>
          </a:p>
          <a:p>
            <a:pPr marL="457200" indent="-457200" eaLnBrk="1" hangingPunct="1">
              <a:spcBef>
                <a:spcPct val="20000"/>
              </a:spcBef>
              <a:buFont typeface="Wingdings" panose="05000000000000000000" pitchFamily="2" charset="2"/>
              <a:buChar char="Ø"/>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Generate the permutation of the </a:t>
            </a:r>
            <a:r>
              <a:rPr kumimoji="1" lang="en-US" altLang="zh-CN" i="1" dirty="0">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smallest positive integers, and then replace these integers with the corresponding elements. </a:t>
            </a:r>
          </a:p>
        </p:txBody>
      </p:sp>
      <p:sp>
        <p:nvSpPr>
          <p:cNvPr id="53255" name="Text Box 8">
            <a:extLst>
              <a:ext uri="{FF2B5EF4-FFF2-40B4-BE49-F238E27FC236}">
                <a16:creationId xmlns:a16="http://schemas.microsoft.com/office/drawing/2014/main" id="{A69795A7-9C81-4F7D-BD09-E79620BF058F}"/>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14883"/>
                                        </p:tgtEl>
                                        <p:attrNameLst>
                                          <p:attrName>style.visibility</p:attrName>
                                        </p:attrNameLst>
                                      </p:cBhvr>
                                      <p:to>
                                        <p:strVal val="visible"/>
                                      </p:to>
                                    </p:set>
                                    <p:animEffect transition="in" filter="strips(downRight)">
                                      <p:cBhvr>
                                        <p:cTn id="7" dur="500"/>
                                        <p:tgtEl>
                                          <p:spTgt spid="1914883"/>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14884"/>
                                        </p:tgtEl>
                                        <p:attrNameLst>
                                          <p:attrName>style.visibility</p:attrName>
                                        </p:attrNameLst>
                                      </p:cBhvr>
                                      <p:to>
                                        <p:strVal val="visible"/>
                                      </p:to>
                                    </p:set>
                                    <p:animEffect transition="in" filter="wipe(left)">
                                      <p:cBhvr>
                                        <p:cTn id="11" dur="500"/>
                                        <p:tgtEl>
                                          <p:spTgt spid="19148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14885">
                                            <p:txEl>
                                              <p:pRg st="0" end="0"/>
                                            </p:txEl>
                                          </p:spTgt>
                                        </p:tgtEl>
                                        <p:attrNameLst>
                                          <p:attrName>style.visibility</p:attrName>
                                        </p:attrNameLst>
                                      </p:cBhvr>
                                      <p:to>
                                        <p:strVal val="visible"/>
                                      </p:to>
                                    </p:set>
                                    <p:animEffect transition="in" filter="wipe(left)">
                                      <p:cBhvr>
                                        <p:cTn id="16" dur="500"/>
                                        <p:tgtEl>
                                          <p:spTgt spid="1914885">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4" name="CASHREG.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14885">
                                            <p:txEl>
                                              <p:pRg st="1" end="1"/>
                                            </p:txEl>
                                          </p:spTgt>
                                        </p:tgtEl>
                                        <p:attrNameLst>
                                          <p:attrName>style.visibility</p:attrName>
                                        </p:attrNameLst>
                                      </p:cBhvr>
                                      <p:to>
                                        <p:strVal val="visible"/>
                                      </p:to>
                                    </p:set>
                                    <p:animEffect transition="in" filter="wipe(left)">
                                      <p:cBhvr>
                                        <p:cTn id="21" dur="500"/>
                                        <p:tgtEl>
                                          <p:spTgt spid="1914885">
                                            <p:txEl>
                                              <p:pRg st="1" end="1"/>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4" name="CASHREG.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14886">
                                            <p:txEl>
                                              <p:pRg st="0" end="0"/>
                                            </p:txEl>
                                          </p:spTgt>
                                        </p:tgtEl>
                                        <p:attrNameLst>
                                          <p:attrName>style.visibility</p:attrName>
                                        </p:attrNameLst>
                                      </p:cBhvr>
                                      <p:to>
                                        <p:strVal val="visible"/>
                                      </p:to>
                                    </p:set>
                                    <p:animEffect transition="in" filter="wipe(left)">
                                      <p:cBhvr>
                                        <p:cTn id="26" dur="500"/>
                                        <p:tgtEl>
                                          <p:spTgt spid="1914886">
                                            <p:txEl>
                                              <p:pRg st="0" end="0"/>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4" name="CASHREG.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14886">
                                            <p:txEl>
                                              <p:pRg st="1" end="1"/>
                                            </p:txEl>
                                          </p:spTgt>
                                        </p:tgtEl>
                                        <p:attrNameLst>
                                          <p:attrName>style.visibility</p:attrName>
                                        </p:attrNameLst>
                                      </p:cBhvr>
                                      <p:to>
                                        <p:strVal val="visible"/>
                                      </p:to>
                                    </p:set>
                                    <p:animEffect transition="in" filter="wipe(left)">
                                      <p:cBhvr>
                                        <p:cTn id="31" dur="500"/>
                                        <p:tgtEl>
                                          <p:spTgt spid="1914886">
                                            <p:txEl>
                                              <p:pRg st="1" end="1"/>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4" name="CASHREG.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14886">
                                            <p:txEl>
                                              <p:pRg st="2" end="2"/>
                                            </p:txEl>
                                          </p:spTgt>
                                        </p:tgtEl>
                                        <p:attrNameLst>
                                          <p:attrName>style.visibility</p:attrName>
                                        </p:attrNameLst>
                                      </p:cBhvr>
                                      <p:to>
                                        <p:strVal val="visible"/>
                                      </p:to>
                                    </p:set>
                                    <p:animEffect transition="in" filter="wipe(left)">
                                      <p:cBhvr>
                                        <p:cTn id="36" dur="500"/>
                                        <p:tgtEl>
                                          <p:spTgt spid="1914886">
                                            <p:txEl>
                                              <p:pRg st="2" end="2"/>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883" grpId="0" autoUpdateAnimBg="0"/>
      <p:bldP spid="1914885" grpId="0" build="p" autoUpdateAnimBg="0"/>
      <p:bldP spid="191488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1">
            <a:extLst>
              <a:ext uri="{FF2B5EF4-FFF2-40B4-BE49-F238E27FC236}">
                <a16:creationId xmlns:a16="http://schemas.microsoft.com/office/drawing/2014/main" id="{EAC66E54-D16C-4F0F-9AE7-46AA4406454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657B67AA-46BC-4CB4-89FC-131AF573FFE5}" type="slidenum">
              <a:rPr lang="zh-CN" altLang="en-US" sz="1400" b="0" smtClean="0">
                <a:latin typeface="Arial" panose="020B0604020202020204" pitchFamily="34" charset="0"/>
                <a:ea typeface="宋体" panose="02010600030101010101" pitchFamily="2" charset="-122"/>
              </a:rPr>
              <a:pPr/>
              <a:t>26</a:t>
            </a:fld>
            <a:endParaRPr lang="en-US" altLang="zh-CN" sz="1400" b="0">
              <a:latin typeface="Arial" panose="020B0604020202020204" pitchFamily="34" charset="0"/>
              <a:ea typeface="宋体" panose="02010600030101010101" pitchFamily="2" charset="-122"/>
            </a:endParaRPr>
          </a:p>
        </p:txBody>
      </p:sp>
      <p:sp>
        <p:nvSpPr>
          <p:cNvPr id="55299" name="Text Box 2">
            <a:extLst>
              <a:ext uri="{FF2B5EF4-FFF2-40B4-BE49-F238E27FC236}">
                <a16:creationId xmlns:a16="http://schemas.microsoft.com/office/drawing/2014/main" id="{4A82C4B5-120C-4A8A-9A71-D8CEBB25E8A8}"/>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
        <p:nvSpPr>
          <p:cNvPr id="1916931" name="Text Box 3">
            <a:extLst>
              <a:ext uri="{FF2B5EF4-FFF2-40B4-BE49-F238E27FC236}">
                <a16:creationId xmlns:a16="http://schemas.microsoft.com/office/drawing/2014/main" id="{3A0162B8-243A-4A39-8B87-3AD5D0D1BBB7}"/>
              </a:ext>
            </a:extLst>
          </p:cNvPr>
          <p:cNvSpPr txBox="1">
            <a:spLocks noChangeArrowheads="1"/>
          </p:cNvSpPr>
          <p:nvPr/>
        </p:nvSpPr>
        <p:spPr bwMode="auto">
          <a:xfrm>
            <a:off x="533400" y="857250"/>
            <a:ext cx="8153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i="1">
                <a:solidFill>
                  <a:srgbClr val="00CC00"/>
                </a:solidFill>
                <a:latin typeface="Times New Roman" panose="02020603050405020304" pitchFamily="18" charset="0"/>
                <a:ea typeface="宋体" panose="02010600030101010101" pitchFamily="2" charset="-122"/>
              </a:rPr>
              <a:t>The lexicographic ordering</a:t>
            </a:r>
            <a:r>
              <a:rPr kumimoji="1" lang="en-US" altLang="zh-CN">
                <a:solidFill>
                  <a:srgbClr val="000000"/>
                </a:solidFill>
                <a:latin typeface="Times New Roman" panose="02020603050405020304" pitchFamily="18" charset="0"/>
                <a:ea typeface="宋体" panose="02010600030101010101" pitchFamily="2" charset="-122"/>
              </a:rPr>
              <a:t> of the set of permutations of </a:t>
            </a:r>
          </a:p>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{1, 2, </a:t>
            </a:r>
            <a:r>
              <a:rPr kumimoji="1" lang="en-US" altLang="zh-CN">
                <a:solidFill>
                  <a:srgbClr val="000000"/>
                </a:solidFill>
                <a:latin typeface="Arial" panose="020B0604020202020204" pitchFamily="34" charset="0"/>
                <a:ea typeface="宋体" panose="02010600030101010101" pitchFamily="2" charset="-122"/>
              </a:rPr>
              <a:t>…</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i="1">
                <a:solidFill>
                  <a:srgbClr val="000000"/>
                </a:solidFill>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a:t>
            </a:r>
          </a:p>
        </p:txBody>
      </p:sp>
      <p:sp>
        <p:nvSpPr>
          <p:cNvPr id="1916932" name="Text Box 4">
            <a:extLst>
              <a:ext uri="{FF2B5EF4-FFF2-40B4-BE49-F238E27FC236}">
                <a16:creationId xmlns:a16="http://schemas.microsoft.com/office/drawing/2014/main" id="{AA1A5018-D4D9-49F7-8478-92788645B36A}"/>
              </a:ext>
            </a:extLst>
          </p:cNvPr>
          <p:cNvSpPr txBox="1">
            <a:spLocks noChangeArrowheads="1"/>
          </p:cNvSpPr>
          <p:nvPr/>
        </p:nvSpPr>
        <p:spPr bwMode="auto">
          <a:xfrm>
            <a:off x="533400" y="2008188"/>
            <a:ext cx="81534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pPr>
            <a:r>
              <a:rPr kumimoji="1" lang="zh-CN" altLang="en-US">
                <a:solidFill>
                  <a:srgbClr val="000000"/>
                </a:solidFill>
                <a:latin typeface="Times New Roman" panose="02020603050405020304" pitchFamily="18" charset="0"/>
                <a:ea typeface="宋体" panose="02010600030101010101" pitchFamily="2" charset="-122"/>
              </a:rPr>
              <a:t>     </a:t>
            </a:r>
            <a:r>
              <a:rPr kumimoji="1" lang="en-US" altLang="zh-CN">
                <a:solidFill>
                  <a:srgbClr val="000000"/>
                </a:solidFill>
                <a:latin typeface="Times New Roman" panose="02020603050405020304" pitchFamily="18" charset="0"/>
                <a:ea typeface="宋体" panose="02010600030101010101" pitchFamily="2" charset="-122"/>
              </a:rPr>
              <a:t>The permutation </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1</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a</a:t>
            </a:r>
            <a:r>
              <a:rPr kumimoji="1" lang="en-US" altLang="zh-CN" i="1" baseline="-30000">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 precedes the permutation of </a:t>
            </a:r>
            <a:r>
              <a:rPr kumimoji="1" lang="en-US" altLang="zh-CN" i="1">
                <a:latin typeface="Times New Roman" panose="02020603050405020304" pitchFamily="18" charset="0"/>
                <a:ea typeface="宋体" panose="02010600030101010101" pitchFamily="2" charset="-122"/>
              </a:rPr>
              <a:t>b</a:t>
            </a:r>
            <a:r>
              <a:rPr kumimoji="1" lang="en-US" altLang="zh-CN" baseline="-30000">
                <a:latin typeface="Times New Roman" panose="02020603050405020304" pitchFamily="18" charset="0"/>
                <a:ea typeface="宋体" panose="02010600030101010101" pitchFamily="2" charset="-122"/>
              </a:rPr>
              <a:t>1</a:t>
            </a:r>
            <a:r>
              <a:rPr kumimoji="1" lang="en-US" altLang="zh-CN" i="1">
                <a:latin typeface="Times New Roman" panose="02020603050405020304" pitchFamily="18" charset="0"/>
                <a:ea typeface="宋体" panose="02010600030101010101" pitchFamily="2" charset="-122"/>
              </a:rPr>
              <a:t>b</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b</a:t>
            </a:r>
            <a:r>
              <a:rPr kumimoji="1" lang="en-US" altLang="zh-CN" i="1" baseline="-30000">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 , if for some </a:t>
            </a:r>
            <a:r>
              <a:rPr kumimoji="1" lang="en-US" altLang="zh-CN" i="1">
                <a:solidFill>
                  <a:srgbClr val="000000"/>
                </a:solidFill>
                <a:latin typeface="Times New Roman" panose="02020603050405020304" pitchFamily="18" charset="0"/>
                <a:ea typeface="宋体" panose="02010600030101010101" pitchFamily="2" charset="-122"/>
              </a:rPr>
              <a:t>k</a:t>
            </a:r>
            <a:r>
              <a:rPr kumimoji="1" lang="en-US" altLang="zh-CN">
                <a:solidFill>
                  <a:srgbClr val="000000"/>
                </a:solidFill>
                <a:latin typeface="Times New Roman" panose="02020603050405020304" pitchFamily="18" charset="0"/>
                <a:ea typeface="宋体" panose="02010600030101010101" pitchFamily="2" charset="-122"/>
              </a:rPr>
              <a:t>, with 1</a:t>
            </a:r>
            <a:r>
              <a:rPr kumimoji="1"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i="1">
                <a:solidFill>
                  <a:srgbClr val="000000"/>
                </a:solidFill>
                <a:latin typeface="Times New Roman" panose="02020603050405020304" pitchFamily="18" charset="0"/>
                <a:ea typeface="宋体" panose="02010600030101010101" pitchFamily="2" charset="-122"/>
              </a:rPr>
              <a:t>k </a:t>
            </a:r>
            <a:r>
              <a:rPr kumimoji="1" lang="en-US" altLang="zh-CN">
                <a:solidFill>
                  <a:srgbClr val="0000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i="1">
                <a:solidFill>
                  <a:srgbClr val="000000"/>
                </a:solidFill>
                <a:latin typeface="Times New Roman" panose="02020603050405020304" pitchFamily="18" charset="0"/>
                <a:ea typeface="宋体" panose="02010600030101010101" pitchFamily="2" charset="-122"/>
              </a:rPr>
              <a:t>n </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1 </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baseline="-30000">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b</a:t>
            </a:r>
            <a:r>
              <a:rPr kumimoji="1" lang="en-US" altLang="zh-CN" baseline="-30000">
                <a:latin typeface="Times New Roman" panose="02020603050405020304" pitchFamily="18" charset="0"/>
                <a:ea typeface="宋体" panose="02010600030101010101" pitchFamily="2" charset="-122"/>
              </a:rPr>
              <a:t>1 </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baseline="-30000">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2 </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baseline="-30000">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b</a:t>
            </a:r>
            <a:r>
              <a:rPr kumimoji="1" lang="en-US" altLang="zh-CN" baseline="-30000">
                <a:latin typeface="Times New Roman" panose="02020603050405020304" pitchFamily="18" charset="0"/>
                <a:ea typeface="宋体" panose="02010600030101010101" pitchFamily="2" charset="-122"/>
              </a:rPr>
              <a:t>2 </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a</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-1 </a:t>
            </a:r>
            <a:r>
              <a:rPr kumimoji="1" lang="en-US" altLang="zh-CN">
                <a:solidFill>
                  <a:srgbClr val="000000"/>
                </a:solidFill>
                <a:latin typeface="Times New Roman" panose="02020603050405020304" pitchFamily="18" charset="0"/>
                <a:ea typeface="宋体" panose="02010600030101010101" pitchFamily="2" charset="-122"/>
              </a:rPr>
              <a:t>=</a:t>
            </a:r>
            <a:r>
              <a:rPr kumimoji="1" lang="en-US" altLang="zh-CN" baseline="-30000">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b</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-1 </a:t>
            </a:r>
            <a:r>
              <a:rPr kumimoji="1" lang="en-US" altLang="zh-CN">
                <a:solidFill>
                  <a:srgbClr val="000000"/>
                </a:solidFill>
                <a:latin typeface="Times New Roman" panose="02020603050405020304" pitchFamily="18" charset="0"/>
                <a:ea typeface="宋体" panose="02010600030101010101" pitchFamily="2" charset="-122"/>
              </a:rPr>
              <a:t>, and </a:t>
            </a:r>
            <a:r>
              <a:rPr kumimoji="1" lang="en-US" altLang="zh-CN" i="1">
                <a:latin typeface="Times New Roman" panose="02020603050405020304" pitchFamily="18" charset="0"/>
                <a:ea typeface="宋体" panose="02010600030101010101" pitchFamily="2" charset="-122"/>
              </a:rPr>
              <a:t>a</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a:solidFill>
                  <a:srgbClr val="000000"/>
                </a:solidFill>
                <a:latin typeface="Times New Roman" panose="02020603050405020304" pitchFamily="18" charset="0"/>
                <a:ea typeface="宋体" panose="02010600030101010101" pitchFamily="2" charset="-122"/>
              </a:rPr>
              <a:t>&lt;</a:t>
            </a:r>
            <a:r>
              <a:rPr kumimoji="1" lang="en-US" altLang="zh-CN" baseline="-30000">
                <a:latin typeface="Times New Roman" panose="02020603050405020304" pitchFamily="18"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b</a:t>
            </a:r>
            <a:r>
              <a:rPr kumimoji="1" lang="en-US" altLang="zh-CN" i="1" baseline="-30000">
                <a:latin typeface="Times New Roman" panose="02020603050405020304" pitchFamily="18" charset="0"/>
                <a:ea typeface="宋体" panose="02010600030101010101" pitchFamily="2" charset="-122"/>
              </a:rPr>
              <a:t>k</a:t>
            </a:r>
            <a:r>
              <a:rPr kumimoji="1" lang="en-US" altLang="zh-CN">
                <a:solidFill>
                  <a:srgbClr val="000000"/>
                </a:solidFill>
                <a:latin typeface="Times New Roman" panose="02020603050405020304" pitchFamily="18" charset="0"/>
                <a:ea typeface="宋体" panose="02010600030101010101" pitchFamily="2" charset="-122"/>
              </a:rPr>
              <a:t>, </a:t>
            </a:r>
          </a:p>
          <a:p>
            <a:pPr eaLnBrk="1" hangingPunct="1">
              <a:spcBef>
                <a:spcPct val="100000"/>
              </a:spcBef>
            </a:pPr>
            <a:r>
              <a:rPr kumimoji="1" lang="en-US" altLang="zh-CN">
                <a:solidFill>
                  <a:srgbClr val="000000"/>
                </a:solidFill>
                <a:latin typeface="Times New Roman" panose="02020603050405020304" pitchFamily="18" charset="0"/>
                <a:ea typeface="宋体" panose="02010600030101010101" pitchFamily="2" charset="-122"/>
              </a:rPr>
              <a:t>     For example:</a:t>
            </a:r>
          </a:p>
          <a:p>
            <a:pPr eaLnBrk="1" hangingPunct="1">
              <a:spcBef>
                <a:spcPct val="40000"/>
              </a:spcBef>
            </a:pPr>
            <a:r>
              <a:rPr kumimoji="1" lang="en-US" altLang="zh-CN">
                <a:solidFill>
                  <a:srgbClr val="000000"/>
                </a:solidFill>
                <a:latin typeface="Times New Roman" panose="02020603050405020304" pitchFamily="18" charset="0"/>
                <a:ea typeface="宋体" panose="02010600030101010101" pitchFamily="2" charset="-122"/>
              </a:rPr>
              <a:t>                            123465   124635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16931"/>
                                        </p:tgtEl>
                                        <p:attrNameLst>
                                          <p:attrName>style.visibility</p:attrName>
                                        </p:attrNameLst>
                                      </p:cBhvr>
                                      <p:to>
                                        <p:strVal val="visible"/>
                                      </p:to>
                                    </p:set>
                                    <p:animEffect transition="in" filter="wipe(left)">
                                      <p:cBhvr>
                                        <p:cTn id="7" dur="500"/>
                                        <p:tgtEl>
                                          <p:spTgt spid="1916931"/>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16932">
                                            <p:txEl>
                                              <p:pRg st="0" end="0"/>
                                            </p:txEl>
                                          </p:spTgt>
                                        </p:tgtEl>
                                        <p:attrNameLst>
                                          <p:attrName>style.visibility</p:attrName>
                                        </p:attrNameLst>
                                      </p:cBhvr>
                                      <p:to>
                                        <p:strVal val="visible"/>
                                      </p:to>
                                    </p:set>
                                    <p:animEffect transition="in" filter="wipe(left)">
                                      <p:cBhvr>
                                        <p:cTn id="12" dur="500"/>
                                        <p:tgtEl>
                                          <p:spTgt spid="191693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16932">
                                            <p:txEl>
                                              <p:pRg st="1" end="1"/>
                                            </p:txEl>
                                          </p:spTgt>
                                        </p:tgtEl>
                                        <p:attrNameLst>
                                          <p:attrName>style.visibility</p:attrName>
                                        </p:attrNameLst>
                                      </p:cBhvr>
                                      <p:to>
                                        <p:strVal val="visible"/>
                                      </p:to>
                                    </p:set>
                                    <p:animEffect transition="in" filter="wipe(left)">
                                      <p:cBhvr>
                                        <p:cTn id="17" dur="500"/>
                                        <p:tgtEl>
                                          <p:spTgt spid="1916932">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16932">
                                            <p:txEl>
                                              <p:pRg st="2" end="2"/>
                                            </p:txEl>
                                          </p:spTgt>
                                        </p:tgtEl>
                                        <p:attrNameLst>
                                          <p:attrName>style.visibility</p:attrName>
                                        </p:attrNameLst>
                                      </p:cBhvr>
                                      <p:to>
                                        <p:strVal val="visible"/>
                                      </p:to>
                                    </p:set>
                                    <p:animEffect transition="in" filter="wipe(left)">
                                      <p:cBhvr>
                                        <p:cTn id="22" dur="500"/>
                                        <p:tgtEl>
                                          <p:spTgt spid="1916932">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6931" grpId="0" autoUpdateAnimBg="0"/>
      <p:bldP spid="191693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a:extLst>
              <a:ext uri="{FF2B5EF4-FFF2-40B4-BE49-F238E27FC236}">
                <a16:creationId xmlns:a16="http://schemas.microsoft.com/office/drawing/2014/main" id="{B658FE36-29AF-4E28-8074-00B0407706F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9B788A1-F52D-41A2-BB60-916BF4289666}" type="slidenum">
              <a:rPr lang="zh-CN" altLang="en-US" sz="1400" b="0" smtClean="0">
                <a:latin typeface="Arial" panose="020B0604020202020204" pitchFamily="34" charset="0"/>
                <a:ea typeface="宋体" panose="02010600030101010101" pitchFamily="2" charset="-122"/>
              </a:rPr>
              <a:pPr/>
              <a:t>27</a:t>
            </a:fld>
            <a:endParaRPr lang="en-US" altLang="zh-CN" sz="1400" b="0">
              <a:latin typeface="Arial" panose="020B0604020202020204" pitchFamily="34" charset="0"/>
              <a:ea typeface="宋体" panose="02010600030101010101" pitchFamily="2" charset="-122"/>
            </a:endParaRPr>
          </a:p>
        </p:txBody>
      </p:sp>
      <p:sp>
        <p:nvSpPr>
          <p:cNvPr id="1918979" name="Text Box 3">
            <a:extLst>
              <a:ext uri="{FF2B5EF4-FFF2-40B4-BE49-F238E27FC236}">
                <a16:creationId xmlns:a16="http://schemas.microsoft.com/office/drawing/2014/main" id="{ED8D67E6-36DB-411F-B39C-382ADAA8493B}"/>
              </a:ext>
            </a:extLst>
          </p:cNvPr>
          <p:cNvSpPr txBox="1">
            <a:spLocks noChangeArrowheads="1"/>
          </p:cNvSpPr>
          <p:nvPr/>
        </p:nvSpPr>
        <p:spPr bwMode="auto">
          <a:xfrm>
            <a:off x="457200" y="762000"/>
            <a:ext cx="81534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Algorithm of producing the </a:t>
            </a:r>
            <a:r>
              <a:rPr kumimoji="1" lang="en-US" altLang="zh-CN" i="1">
                <a:solidFill>
                  <a:srgbClr val="000000"/>
                </a:solidFill>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 permutations of the integers </a:t>
            </a:r>
          </a:p>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1, 2, </a:t>
            </a:r>
            <a:r>
              <a:rPr kumimoji="1" lang="en-US" altLang="zh-CN">
                <a:solidFill>
                  <a:srgbClr val="000000"/>
                </a:solidFill>
                <a:latin typeface="Arial" panose="020B0604020202020204" pitchFamily="34" charset="0"/>
                <a:ea typeface="宋体" panose="02010600030101010101" pitchFamily="2" charset="-122"/>
              </a:rPr>
              <a:t>…</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i="1">
                <a:solidFill>
                  <a:srgbClr val="000000"/>
                </a:solidFill>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 </a:t>
            </a:r>
          </a:p>
        </p:txBody>
      </p:sp>
      <p:sp>
        <p:nvSpPr>
          <p:cNvPr id="1918980" name="AutoShape 4">
            <a:extLst>
              <a:ext uri="{FF2B5EF4-FFF2-40B4-BE49-F238E27FC236}">
                <a16:creationId xmlns:a16="http://schemas.microsoft.com/office/drawing/2014/main" id="{1C68393B-FD49-46CE-AC6C-62D76397CD25}"/>
              </a:ext>
            </a:extLst>
          </p:cNvPr>
          <p:cNvSpPr>
            <a:spLocks noChangeArrowheads="1"/>
          </p:cNvSpPr>
          <p:nvPr/>
        </p:nvSpPr>
        <p:spPr bwMode="auto">
          <a:xfrm>
            <a:off x="457200" y="2057400"/>
            <a:ext cx="8077200" cy="2740025"/>
          </a:xfrm>
          <a:prstGeom prst="foldedCorner">
            <a:avLst>
              <a:gd name="adj" fmla="val 12500"/>
            </a:avLst>
          </a:prstGeom>
          <a:solidFill>
            <a:srgbClr val="CCCCFF"/>
          </a:solidFill>
          <a:ln w="9525">
            <a:solidFill>
              <a:schemeClr val="tx1"/>
            </a:solidFill>
            <a:round/>
            <a:headEnd/>
            <a:tailEnd/>
          </a:ln>
          <a:effectLst>
            <a:outerShdw dist="107763" dir="2700000" algn="ctr" rotWithShape="0">
              <a:schemeClr val="bg2"/>
            </a:outerShdw>
          </a:effectLst>
        </p:spPr>
        <p:txBody>
          <a:bodyPr wrap="none"/>
          <a:lstStyle>
            <a:lvl1pPr marL="342900" indent="-342900">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eaLnBrk="1" hangingPunct="1">
              <a:spcBef>
                <a:spcPct val="150000"/>
              </a:spcBef>
              <a:buFont typeface="Wingdings" panose="05000000000000000000" pitchFamily="2" charset="2"/>
              <a:buChar char="v"/>
            </a:pPr>
            <a:r>
              <a:rPr kumimoji="1" lang="zh-CN" altLang="en-US" b="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Begin with the smallest permutation in </a:t>
            </a:r>
          </a:p>
          <a:p>
            <a:pPr lvl="1" eaLnBrk="1" hangingPunct="1">
              <a:spcBef>
                <a:spcPct val="6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       lexicographic order, namely </a:t>
            </a:r>
            <a:r>
              <a:rPr kumimoji="1" lang="en-US" altLang="zh-CN">
                <a:solidFill>
                  <a:srgbClr val="000000"/>
                </a:solidFill>
                <a:latin typeface="Times New Roman" panose="02020603050405020304" pitchFamily="18" charset="0"/>
                <a:ea typeface="宋体" panose="02010600030101010101" pitchFamily="2" charset="-122"/>
              </a:rPr>
              <a:t>1234</a:t>
            </a:r>
            <a:r>
              <a:rPr kumimoji="1" lang="en-US" altLang="zh-CN">
                <a:solidFill>
                  <a:srgbClr val="000000"/>
                </a:solidFill>
                <a:latin typeface="Arial" panose="020B0604020202020204" pitchFamily="34" charset="0"/>
                <a:ea typeface="宋体" panose="02010600030101010101" pitchFamily="2" charset="-122"/>
              </a:rPr>
              <a:t>…</a:t>
            </a:r>
            <a:r>
              <a:rPr kumimoji="1" lang="en-US" altLang="zh-CN" i="1">
                <a:solidFill>
                  <a:srgbClr val="000000"/>
                </a:solidFill>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a:t>
            </a:r>
          </a:p>
          <a:p>
            <a:pPr lvl="1" eaLnBrk="1" hangingPunct="1">
              <a:spcBef>
                <a:spcPct val="60000"/>
              </a:spcBef>
              <a:buFont typeface="Wingdings" panose="05000000000000000000" pitchFamily="2" charset="2"/>
              <a:buChar char="v"/>
            </a:pPr>
            <a:r>
              <a:rPr kumimoji="1" lang="en-US" altLang="zh-CN">
                <a:latin typeface="Times New Roman" panose="02020603050405020304" pitchFamily="18" charset="0"/>
                <a:ea typeface="宋体" panose="02010600030101010101" pitchFamily="2" charset="-122"/>
              </a:rPr>
              <a:t>   Produce the next larger permutation.</a:t>
            </a:r>
          </a:p>
          <a:p>
            <a:pPr lvl="1" eaLnBrk="1" hangingPunct="1">
              <a:spcBef>
                <a:spcPct val="60000"/>
              </a:spcBef>
              <a:buFont typeface="Wingdings" panose="05000000000000000000" pitchFamily="2" charset="2"/>
              <a:buChar char="v"/>
            </a:pPr>
            <a:r>
              <a:rPr kumimoji="1" lang="en-US" altLang="zh-CN">
                <a:latin typeface="Times New Roman" panose="02020603050405020304" pitchFamily="18" charset="0"/>
                <a:ea typeface="宋体" panose="02010600030101010101" pitchFamily="2" charset="-122"/>
              </a:rPr>
              <a:t>   Continue until all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permutations have been found.</a:t>
            </a:r>
          </a:p>
        </p:txBody>
      </p:sp>
      <p:sp>
        <p:nvSpPr>
          <p:cNvPr id="1918981" name="Line 5">
            <a:extLst>
              <a:ext uri="{FF2B5EF4-FFF2-40B4-BE49-F238E27FC236}">
                <a16:creationId xmlns:a16="http://schemas.microsoft.com/office/drawing/2014/main" id="{F46FB7F0-1226-4423-B0F1-F79DD31D335C}"/>
              </a:ext>
            </a:extLst>
          </p:cNvPr>
          <p:cNvSpPr>
            <a:spLocks noChangeShapeType="1"/>
          </p:cNvSpPr>
          <p:nvPr/>
        </p:nvSpPr>
        <p:spPr bwMode="auto">
          <a:xfrm>
            <a:off x="1497013" y="3657600"/>
            <a:ext cx="504031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0" name="Text Box 6">
            <a:extLst>
              <a:ext uri="{FF2B5EF4-FFF2-40B4-BE49-F238E27FC236}">
                <a16:creationId xmlns:a16="http://schemas.microsoft.com/office/drawing/2014/main" id="{04C53257-C084-4F02-BCD5-E0A4D7962489}"/>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18979"/>
                                        </p:tgtEl>
                                        <p:attrNameLst>
                                          <p:attrName>style.visibility</p:attrName>
                                        </p:attrNameLst>
                                      </p:cBhvr>
                                      <p:to>
                                        <p:strVal val="visible"/>
                                      </p:to>
                                    </p:set>
                                    <p:animEffect transition="in" filter="wipe(left)">
                                      <p:cBhvr>
                                        <p:cTn id="7" dur="500"/>
                                        <p:tgtEl>
                                          <p:spTgt spid="191897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18980">
                                            <p:bg/>
                                          </p:spTgt>
                                        </p:tgtEl>
                                        <p:attrNameLst>
                                          <p:attrName>style.visibility</p:attrName>
                                        </p:attrNameLst>
                                      </p:cBhvr>
                                      <p:to>
                                        <p:strVal val="visible"/>
                                      </p:to>
                                    </p:set>
                                    <p:animEffect transition="in" filter="strips(downRight)">
                                      <p:cBhvr>
                                        <p:cTn id="12" dur="500"/>
                                        <p:tgtEl>
                                          <p:spTgt spid="1918980">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18980">
                                            <p:txEl>
                                              <p:pRg st="0" end="0"/>
                                            </p:txEl>
                                          </p:spTgt>
                                        </p:tgtEl>
                                        <p:attrNameLst>
                                          <p:attrName>style.visibility</p:attrName>
                                        </p:attrNameLst>
                                      </p:cBhvr>
                                      <p:to>
                                        <p:strVal val="visible"/>
                                      </p:to>
                                    </p:set>
                                    <p:animEffect transition="in" filter="strips(downRight)">
                                      <p:cBhvr>
                                        <p:cTn id="17" dur="500"/>
                                        <p:tgtEl>
                                          <p:spTgt spid="191898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18980">
                                            <p:txEl>
                                              <p:pRg st="1" end="1"/>
                                            </p:txEl>
                                          </p:spTgt>
                                        </p:tgtEl>
                                        <p:attrNameLst>
                                          <p:attrName>style.visibility</p:attrName>
                                        </p:attrNameLst>
                                      </p:cBhvr>
                                      <p:to>
                                        <p:strVal val="visible"/>
                                      </p:to>
                                    </p:set>
                                    <p:animEffect transition="in" filter="strips(downRight)">
                                      <p:cBhvr>
                                        <p:cTn id="22" dur="500"/>
                                        <p:tgtEl>
                                          <p:spTgt spid="191898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18980">
                                            <p:txEl>
                                              <p:pRg st="2" end="2"/>
                                            </p:txEl>
                                          </p:spTgt>
                                        </p:tgtEl>
                                        <p:attrNameLst>
                                          <p:attrName>style.visibility</p:attrName>
                                        </p:attrNameLst>
                                      </p:cBhvr>
                                      <p:to>
                                        <p:strVal val="visible"/>
                                      </p:to>
                                    </p:set>
                                    <p:animEffect transition="in" filter="strips(downRight)">
                                      <p:cBhvr>
                                        <p:cTn id="27" dur="500"/>
                                        <p:tgtEl>
                                          <p:spTgt spid="191898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918980">
                                            <p:txEl>
                                              <p:pRg st="3" end="3"/>
                                            </p:txEl>
                                          </p:spTgt>
                                        </p:tgtEl>
                                        <p:attrNameLst>
                                          <p:attrName>style.visibility</p:attrName>
                                        </p:attrNameLst>
                                      </p:cBhvr>
                                      <p:to>
                                        <p:strVal val="visible"/>
                                      </p:to>
                                    </p:set>
                                    <p:animEffect transition="in" filter="strips(downRight)">
                                      <p:cBhvr>
                                        <p:cTn id="32" dur="500"/>
                                        <p:tgtEl>
                                          <p:spTgt spid="1918980">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918981"/>
                                        </p:tgtEl>
                                        <p:attrNameLst>
                                          <p:attrName>style.visibility</p:attrName>
                                        </p:attrNameLst>
                                      </p:cBhvr>
                                      <p:to>
                                        <p:strVal val="visible"/>
                                      </p:to>
                                    </p:set>
                                    <p:animEffect transition="in" filter="wipe(left)">
                                      <p:cBhvr>
                                        <p:cTn id="37" dur="500"/>
                                        <p:tgtEl>
                                          <p:spTgt spid="1918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8979" grpId="0" autoUpdateAnimBg="0"/>
      <p:bldP spid="1918980" grpId="0" build="p" bldLvl="2"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a:extLst>
              <a:ext uri="{FF2B5EF4-FFF2-40B4-BE49-F238E27FC236}">
                <a16:creationId xmlns:a16="http://schemas.microsoft.com/office/drawing/2014/main" id="{DCD02AB4-6A04-4C80-8495-5240A27172F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6927891-AC6D-4FA1-8414-441BA77E01C2}" type="slidenum">
              <a:rPr lang="zh-CN" altLang="en-US" sz="1400" b="0" smtClean="0">
                <a:latin typeface="Arial" panose="020B0604020202020204" pitchFamily="34" charset="0"/>
                <a:ea typeface="宋体" panose="02010600030101010101" pitchFamily="2" charset="-122"/>
              </a:rPr>
              <a:pPr/>
              <a:t>28</a:t>
            </a:fld>
            <a:endParaRPr lang="en-US" altLang="zh-CN" sz="1400" b="0">
              <a:latin typeface="Arial" panose="020B0604020202020204" pitchFamily="34" charset="0"/>
              <a:ea typeface="宋体" panose="02010600030101010101" pitchFamily="2" charset="-122"/>
            </a:endParaRPr>
          </a:p>
        </p:txBody>
      </p:sp>
      <p:sp>
        <p:nvSpPr>
          <p:cNvPr id="1921027" name="Text Box 3">
            <a:extLst>
              <a:ext uri="{FF2B5EF4-FFF2-40B4-BE49-F238E27FC236}">
                <a16:creationId xmlns:a16="http://schemas.microsoft.com/office/drawing/2014/main" id="{4351248D-769B-4B3D-BB04-877DA0F3B2DF}"/>
              </a:ext>
            </a:extLst>
          </p:cNvPr>
          <p:cNvSpPr txBox="1">
            <a:spLocks noChangeArrowheads="1"/>
          </p:cNvSpPr>
          <p:nvPr/>
        </p:nvSpPr>
        <p:spPr bwMode="auto">
          <a:xfrm>
            <a:off x="0" y="608013"/>
            <a:ext cx="83629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zh-CN" altLang="en-US">
                <a:solidFill>
                  <a:srgbClr val="000000"/>
                </a:solidFill>
                <a:latin typeface="Times New Roman" panose="02020603050405020304" pitchFamily="18" charset="0"/>
                <a:ea typeface="宋体" panose="02010600030101010101" pitchFamily="2" charset="-122"/>
              </a:rPr>
              <a:t>      </a:t>
            </a:r>
            <a:r>
              <a:rPr kumimoji="1" lang="en-US" altLang="zh-CN">
                <a:solidFill>
                  <a:srgbClr val="000000"/>
                </a:solidFill>
                <a:latin typeface="Times New Roman" panose="02020603050405020304" pitchFamily="18" charset="0"/>
                <a:ea typeface="宋体" panose="02010600030101010101" pitchFamily="2" charset="-122"/>
              </a:rPr>
              <a:t>Given permutation </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1</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a</a:t>
            </a:r>
            <a:r>
              <a:rPr kumimoji="1" lang="en-US" altLang="zh-CN" i="1" baseline="-30000">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 find the next larger permutation in increasing order: </a:t>
            </a:r>
          </a:p>
        </p:txBody>
      </p:sp>
      <p:sp>
        <p:nvSpPr>
          <p:cNvPr id="1921028" name="AutoShape 4">
            <a:extLst>
              <a:ext uri="{FF2B5EF4-FFF2-40B4-BE49-F238E27FC236}">
                <a16:creationId xmlns:a16="http://schemas.microsoft.com/office/drawing/2014/main" id="{628EB2AC-B3DB-4FE6-AB48-ACC112AB1179}"/>
              </a:ext>
            </a:extLst>
          </p:cNvPr>
          <p:cNvSpPr>
            <a:spLocks noChangeArrowheads="1"/>
          </p:cNvSpPr>
          <p:nvPr/>
        </p:nvSpPr>
        <p:spPr bwMode="auto">
          <a:xfrm>
            <a:off x="457200" y="1608138"/>
            <a:ext cx="8229600" cy="2963862"/>
          </a:xfrm>
          <a:prstGeom prst="foldedCorner">
            <a:avLst>
              <a:gd name="adj" fmla="val 12500"/>
            </a:avLst>
          </a:prstGeom>
          <a:solidFill>
            <a:srgbClr val="CCCCFF"/>
          </a:solidFill>
          <a:ln w="9525">
            <a:solidFill>
              <a:schemeClr val="tx1"/>
            </a:solidFill>
            <a:round/>
            <a:headEnd/>
            <a:tailEnd/>
          </a:ln>
          <a:effectLst>
            <a:outerShdw dist="107763" dir="2700000" algn="ctr" rotWithShape="0">
              <a:schemeClr val="bg2"/>
            </a:outerShdw>
          </a:effectLst>
        </p:spPr>
        <p:txBody>
          <a:bodyPr wrap="none"/>
          <a:lstStyle>
            <a:lvl1pPr marL="342900" indent="-342900">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eaLnBrk="1" hangingPunct="1">
              <a:spcBef>
                <a:spcPct val="40000"/>
              </a:spcBef>
              <a:buFont typeface="Wingdings" panose="05000000000000000000" pitchFamily="2" charset="2"/>
              <a:buNone/>
            </a:pPr>
            <a:endParaRPr kumimoji="1" lang="zh-CN" altLang="en-US">
              <a:latin typeface="Times New Roman" panose="02020603050405020304" pitchFamily="18" charset="0"/>
              <a:ea typeface="宋体" panose="02010600030101010101" pitchFamily="2" charset="-122"/>
            </a:endParaRPr>
          </a:p>
          <a:p>
            <a:pPr lvl="1" eaLnBrk="1" hangingPunct="1">
              <a:spcBef>
                <a:spcPct val="40000"/>
              </a:spcBef>
              <a:buFont typeface="Wingdings" panose="05000000000000000000" pitchFamily="2" charset="2"/>
              <a:buNone/>
            </a:pPr>
            <a:endParaRPr kumimoji="1" lang="zh-CN" altLang="en-US">
              <a:latin typeface="Times New Roman" panose="02020603050405020304" pitchFamily="18" charset="0"/>
              <a:ea typeface="宋体" panose="02010600030101010101" pitchFamily="2" charset="-122"/>
            </a:endParaRPr>
          </a:p>
        </p:txBody>
      </p:sp>
      <p:grpSp>
        <p:nvGrpSpPr>
          <p:cNvPr id="2" name="Group 7">
            <a:extLst>
              <a:ext uri="{FF2B5EF4-FFF2-40B4-BE49-F238E27FC236}">
                <a16:creationId xmlns:a16="http://schemas.microsoft.com/office/drawing/2014/main" id="{CCEAB8D2-BC18-4436-AAF8-B6086BD0022F}"/>
              </a:ext>
            </a:extLst>
          </p:cNvPr>
          <p:cNvGrpSpPr>
            <a:grpSpLocks/>
          </p:cNvGrpSpPr>
          <p:nvPr/>
        </p:nvGrpSpPr>
        <p:grpSpPr bwMode="auto">
          <a:xfrm>
            <a:off x="611188" y="1608138"/>
            <a:ext cx="8153400" cy="909637"/>
            <a:chOff x="385" y="1253"/>
            <a:chExt cx="5136" cy="573"/>
          </a:xfrm>
        </p:grpSpPr>
        <p:graphicFrame>
          <p:nvGraphicFramePr>
            <p:cNvPr id="59406" name="Object 8">
              <a:extLst>
                <a:ext uri="{FF2B5EF4-FFF2-40B4-BE49-F238E27FC236}">
                  <a16:creationId xmlns:a16="http://schemas.microsoft.com/office/drawing/2014/main" id="{40E3EE2C-FCA0-4830-812C-6AA46A36B619}"/>
                </a:ext>
              </a:extLst>
            </p:cNvPr>
            <p:cNvGraphicFramePr>
              <a:graphicFrameLocks noChangeAspect="1"/>
            </p:cNvGraphicFramePr>
            <p:nvPr/>
          </p:nvGraphicFramePr>
          <p:xfrm>
            <a:off x="785" y="1554"/>
            <a:ext cx="3296" cy="272"/>
          </p:xfrm>
          <a:graphic>
            <a:graphicData uri="http://schemas.openxmlformats.org/presentationml/2006/ole">
              <mc:AlternateContent xmlns:mc="http://schemas.openxmlformats.org/markup-compatibility/2006">
                <mc:Choice xmlns:v="urn:schemas-microsoft-com:vml" Requires="v">
                  <p:oleObj spid="_x0000_s59428" name="公式" r:id="rId5" imgW="2882900" imgH="241300" progId="Equation.3">
                    <p:embed/>
                  </p:oleObj>
                </mc:Choice>
                <mc:Fallback>
                  <p:oleObj name="公式" r:id="rId5" imgW="2882900" imgH="2413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 y="1554"/>
                          <a:ext cx="3296"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7" name="Text Box 9">
              <a:extLst>
                <a:ext uri="{FF2B5EF4-FFF2-40B4-BE49-F238E27FC236}">
                  <a16:creationId xmlns:a16="http://schemas.microsoft.com/office/drawing/2014/main" id="{C6070825-9948-43A1-A8BE-AA0DABA38EB4}"/>
                </a:ext>
              </a:extLst>
            </p:cNvPr>
            <p:cNvSpPr txBox="1">
              <a:spLocks noChangeArrowheads="1"/>
            </p:cNvSpPr>
            <p:nvPr/>
          </p:nvSpPr>
          <p:spPr bwMode="auto">
            <a:xfrm>
              <a:off x="385" y="1253"/>
              <a:ext cx="51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(1)  Find the integers</a:t>
              </a:r>
            </a:p>
          </p:txBody>
        </p:sp>
      </p:grpSp>
      <p:grpSp>
        <p:nvGrpSpPr>
          <p:cNvPr id="3" name="Group 10">
            <a:extLst>
              <a:ext uri="{FF2B5EF4-FFF2-40B4-BE49-F238E27FC236}">
                <a16:creationId xmlns:a16="http://schemas.microsoft.com/office/drawing/2014/main" id="{6F0B2B42-8B15-4713-B1DD-0CCFC546DCF2}"/>
              </a:ext>
            </a:extLst>
          </p:cNvPr>
          <p:cNvGrpSpPr>
            <a:grpSpLocks/>
          </p:cNvGrpSpPr>
          <p:nvPr/>
        </p:nvGrpSpPr>
        <p:grpSpPr bwMode="auto">
          <a:xfrm>
            <a:off x="611188" y="2544763"/>
            <a:ext cx="8153400" cy="935037"/>
            <a:chOff x="385" y="1888"/>
            <a:chExt cx="5136" cy="589"/>
          </a:xfrm>
        </p:grpSpPr>
        <p:sp>
          <p:nvSpPr>
            <p:cNvPr id="1921035" name="Text Box 11">
              <a:extLst>
                <a:ext uri="{FF2B5EF4-FFF2-40B4-BE49-F238E27FC236}">
                  <a16:creationId xmlns:a16="http://schemas.microsoft.com/office/drawing/2014/main" id="{FE9B9C6C-C9BA-4744-81C0-C42FA9755AB8}"/>
                </a:ext>
              </a:extLst>
            </p:cNvPr>
            <p:cNvSpPr txBox="1">
              <a:spLocks noChangeArrowheads="1"/>
            </p:cNvSpPr>
            <p:nvPr/>
          </p:nvSpPr>
          <p:spPr bwMode="auto">
            <a:xfrm>
              <a:off x="385" y="1888"/>
              <a:ext cx="5136" cy="564"/>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effectLst>
                    <a:outerShdw blurRad="38100" dist="38100" dir="2700000" algn="tl">
                      <a:srgbClr val="C0C0C0"/>
                    </a:outerShdw>
                  </a:effectLst>
                  <a:latin typeface="Times New Roman" pitchFamily="18" charset="0"/>
                  <a:ea typeface="宋体" pitchFamily="2" charset="-122"/>
                </a:rPr>
                <a:t>(2) Put in the </a:t>
              </a:r>
              <a:r>
                <a:rPr kumimoji="1" lang="en-US" altLang="zh-CN" i="1">
                  <a:effectLst>
                    <a:outerShdw blurRad="38100" dist="38100" dir="2700000" algn="tl">
                      <a:srgbClr val="C0C0C0"/>
                    </a:outerShdw>
                  </a:effectLst>
                  <a:latin typeface="Times New Roman" pitchFamily="18" charset="0"/>
                  <a:ea typeface="宋体" pitchFamily="2" charset="-122"/>
                </a:rPr>
                <a:t>j</a:t>
              </a:r>
              <a:r>
                <a:rPr kumimoji="1" lang="en-US" altLang="zh-CN">
                  <a:effectLst>
                    <a:outerShdw blurRad="38100" dist="38100" dir="2700000" algn="tl">
                      <a:srgbClr val="C0C0C0"/>
                    </a:outerShdw>
                  </a:effectLst>
                  <a:latin typeface="Times New Roman" pitchFamily="18" charset="0"/>
                  <a:ea typeface="宋体" pitchFamily="2" charset="-122"/>
                </a:rPr>
                <a:t>th position the least integer among  </a:t>
              </a:r>
            </a:p>
            <a:p>
              <a:pPr marL="457200" indent="-457200" eaLnBrk="1" hangingPunct="1">
                <a:spcBef>
                  <a:spcPct val="20000"/>
                </a:spcBef>
                <a:defRPr/>
              </a:pPr>
              <a:r>
                <a:rPr kumimoji="1" lang="en-US" altLang="zh-CN">
                  <a:effectLst>
                    <a:outerShdw blurRad="38100" dist="38100" dir="2700000" algn="tl">
                      <a:srgbClr val="C0C0C0"/>
                    </a:outerShdw>
                  </a:effectLst>
                  <a:latin typeface="Times New Roman" pitchFamily="18" charset="0"/>
                  <a:ea typeface="宋体" pitchFamily="2" charset="-122"/>
                </a:rPr>
                <a:t>                             that is greater than</a:t>
              </a:r>
              <a:r>
                <a:rPr kumimoji="1" lang="en-US" altLang="zh-CN" b="0">
                  <a:latin typeface="Times New Roman" pitchFamily="18" charset="0"/>
                  <a:ea typeface="宋体" pitchFamily="2" charset="-122"/>
                </a:rPr>
                <a:t> </a:t>
              </a:r>
            </a:p>
          </p:txBody>
        </p:sp>
        <p:graphicFrame>
          <p:nvGraphicFramePr>
            <p:cNvPr id="59404" name="Object 12">
              <a:extLst>
                <a:ext uri="{FF2B5EF4-FFF2-40B4-BE49-F238E27FC236}">
                  <a16:creationId xmlns:a16="http://schemas.microsoft.com/office/drawing/2014/main" id="{64A09F58-3D33-48CC-B433-D48BFDFEF431}"/>
                </a:ext>
              </a:extLst>
            </p:cNvPr>
            <p:cNvGraphicFramePr>
              <a:graphicFrameLocks noChangeAspect="1"/>
            </p:cNvGraphicFramePr>
            <p:nvPr/>
          </p:nvGraphicFramePr>
          <p:xfrm>
            <a:off x="681" y="2179"/>
            <a:ext cx="1088" cy="272"/>
          </p:xfrm>
          <a:graphic>
            <a:graphicData uri="http://schemas.openxmlformats.org/presentationml/2006/ole">
              <mc:AlternateContent xmlns:mc="http://schemas.openxmlformats.org/markup-compatibility/2006">
                <mc:Choice xmlns:v="urn:schemas-microsoft-com:vml" Requires="v">
                  <p:oleObj spid="_x0000_s59429" name="公式" r:id="rId7" imgW="952087" imgH="241195" progId="Equation.3">
                    <p:embed/>
                  </p:oleObj>
                </mc:Choice>
                <mc:Fallback>
                  <p:oleObj name="公式" r:id="rId7" imgW="952087" imgH="241195"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 y="2179"/>
                          <a:ext cx="108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405" name="Object 13">
              <a:extLst>
                <a:ext uri="{FF2B5EF4-FFF2-40B4-BE49-F238E27FC236}">
                  <a16:creationId xmlns:a16="http://schemas.microsoft.com/office/drawing/2014/main" id="{5CE007C4-E770-4FFD-888A-24A9197DE683}"/>
                </a:ext>
              </a:extLst>
            </p:cNvPr>
            <p:cNvGraphicFramePr>
              <a:graphicFrameLocks noChangeAspect="1"/>
            </p:cNvGraphicFramePr>
            <p:nvPr/>
          </p:nvGraphicFramePr>
          <p:xfrm>
            <a:off x="3470" y="2190"/>
            <a:ext cx="215" cy="287"/>
          </p:xfrm>
          <a:graphic>
            <a:graphicData uri="http://schemas.openxmlformats.org/presentationml/2006/ole">
              <mc:AlternateContent xmlns:mc="http://schemas.openxmlformats.org/markup-compatibility/2006">
                <mc:Choice xmlns:v="urn:schemas-microsoft-com:vml" Requires="v">
                  <p:oleObj spid="_x0000_s59430" name="公式" r:id="rId9" imgW="177646" imgH="241091" progId="Equation.3">
                    <p:embed/>
                  </p:oleObj>
                </mc:Choice>
                <mc:Fallback>
                  <p:oleObj name="公式" r:id="rId9" imgW="177646" imgH="241091"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70" y="2190"/>
                          <a:ext cx="21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4">
            <a:extLst>
              <a:ext uri="{FF2B5EF4-FFF2-40B4-BE49-F238E27FC236}">
                <a16:creationId xmlns:a16="http://schemas.microsoft.com/office/drawing/2014/main" id="{FECAF609-C5BF-4BC5-984E-EB6BF9B3D1D1}"/>
              </a:ext>
            </a:extLst>
          </p:cNvPr>
          <p:cNvGrpSpPr>
            <a:grpSpLocks/>
          </p:cNvGrpSpPr>
          <p:nvPr/>
        </p:nvGrpSpPr>
        <p:grpSpPr bwMode="auto">
          <a:xfrm>
            <a:off x="539750" y="3552825"/>
            <a:ext cx="8153400" cy="936625"/>
            <a:chOff x="340" y="2341"/>
            <a:chExt cx="5136" cy="590"/>
          </a:xfrm>
        </p:grpSpPr>
        <p:sp>
          <p:nvSpPr>
            <p:cNvPr id="1921039" name="Text Box 15">
              <a:extLst>
                <a:ext uri="{FF2B5EF4-FFF2-40B4-BE49-F238E27FC236}">
                  <a16:creationId xmlns:a16="http://schemas.microsoft.com/office/drawing/2014/main" id="{68661965-E26D-4A95-A0D3-E093E57CCBA3}"/>
                </a:ext>
              </a:extLst>
            </p:cNvPr>
            <p:cNvSpPr txBox="1">
              <a:spLocks noChangeArrowheads="1"/>
            </p:cNvSpPr>
            <p:nvPr/>
          </p:nvSpPr>
          <p:spPr bwMode="auto">
            <a:xfrm>
              <a:off x="340" y="2341"/>
              <a:ext cx="5136" cy="288"/>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effectLst>
                    <a:outerShdw blurRad="38100" dist="38100" dir="2700000" algn="tl">
                      <a:srgbClr val="C0C0C0"/>
                    </a:outerShdw>
                  </a:effectLst>
                  <a:latin typeface="Times New Roman" pitchFamily="18" charset="0"/>
                  <a:ea typeface="宋体" pitchFamily="2" charset="-122"/>
                </a:rPr>
                <a:t>(3) List in increasing order the rest of the integers</a:t>
              </a:r>
              <a:r>
                <a:rPr kumimoji="1" lang="en-US" altLang="zh-CN" b="0" dirty="0">
                  <a:latin typeface="Times New Roman" pitchFamily="18" charset="0"/>
                  <a:ea typeface="宋体" pitchFamily="2" charset="-122"/>
                </a:rPr>
                <a:t> </a:t>
              </a:r>
            </a:p>
          </p:txBody>
        </p:sp>
        <p:graphicFrame>
          <p:nvGraphicFramePr>
            <p:cNvPr id="59402" name="Object 16">
              <a:extLst>
                <a:ext uri="{FF2B5EF4-FFF2-40B4-BE49-F238E27FC236}">
                  <a16:creationId xmlns:a16="http://schemas.microsoft.com/office/drawing/2014/main" id="{7217364A-3110-4D35-BD7E-E61D835C260E}"/>
                </a:ext>
              </a:extLst>
            </p:cNvPr>
            <p:cNvGraphicFramePr>
              <a:graphicFrameLocks noChangeAspect="1"/>
            </p:cNvGraphicFramePr>
            <p:nvPr/>
          </p:nvGraphicFramePr>
          <p:xfrm>
            <a:off x="703" y="2659"/>
            <a:ext cx="1002" cy="272"/>
          </p:xfrm>
          <a:graphic>
            <a:graphicData uri="http://schemas.openxmlformats.org/presentationml/2006/ole">
              <mc:AlternateContent xmlns:mc="http://schemas.openxmlformats.org/markup-compatibility/2006">
                <mc:Choice xmlns:v="urn:schemas-microsoft-com:vml" Requires="v">
                  <p:oleObj spid="_x0000_s59431" name="公式" r:id="rId11" imgW="876300" imgH="241300" progId="Equation.3">
                    <p:embed/>
                  </p:oleObj>
                </mc:Choice>
                <mc:Fallback>
                  <p:oleObj name="公式" r:id="rId11" imgW="876300" imgH="2413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3" y="2659"/>
                          <a:ext cx="100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9400" name="Text Box 17">
            <a:extLst>
              <a:ext uri="{FF2B5EF4-FFF2-40B4-BE49-F238E27FC236}">
                <a16:creationId xmlns:a16="http://schemas.microsoft.com/office/drawing/2014/main" id="{504FF0BC-7CB5-4BD3-8D01-DF78803BC5E0}"/>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21027"/>
                                        </p:tgtEl>
                                        <p:attrNameLst>
                                          <p:attrName>style.visibility</p:attrName>
                                        </p:attrNameLst>
                                      </p:cBhvr>
                                      <p:to>
                                        <p:strVal val="visible"/>
                                      </p:to>
                                    </p:set>
                                    <p:animEffect transition="in" filter="wipe(left)">
                                      <p:cBhvr>
                                        <p:cTn id="7" dur="500"/>
                                        <p:tgtEl>
                                          <p:spTgt spid="1921027"/>
                                        </p:tgtEl>
                                      </p:cBhvr>
                                    </p:animEffect>
                                  </p:childTnLst>
                                  <p:subTnLst>
                                    <p:audio>
                                      <p:cMediaNode>
                                        <p:cTn display="0" masterRel="sameClick">
                                          <p:stCondLst>
                                            <p:cond evt="begin" delay="0">
                                              <p:tn val="5"/>
                                            </p:cond>
                                          </p:stCondLst>
                                          <p:endCondLst>
                                            <p:cond evt="onStopAudio" delay="0">
                                              <p:tgtEl>
                                                <p:sldTgt/>
                                              </p:tgtEl>
                                            </p:cond>
                                          </p:endCondLst>
                                        </p:cTn>
                                        <p:tgtEl>
                                          <p:sndTgt r:embed="rId4"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21028"/>
                                        </p:tgtEl>
                                        <p:attrNameLst>
                                          <p:attrName>style.visibility</p:attrName>
                                        </p:attrNameLst>
                                      </p:cBhvr>
                                      <p:to>
                                        <p:strVal val="visible"/>
                                      </p:to>
                                    </p:set>
                                    <p:animEffect transition="in" filter="strips(downRight)">
                                      <p:cBhvr>
                                        <p:cTn id="12" dur="500"/>
                                        <p:tgtEl>
                                          <p:spTgt spid="19210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1027" grpId="0" autoUpdateAnimBg="0"/>
      <p:bldP spid="1921028"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84A913CD-2E52-4D77-8004-5468D0C3B4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4C60A0AE-E896-46B4-91A8-3EFDF2C8B65F}" type="slidenum">
              <a:rPr lang="zh-CN" altLang="en-US" sz="1400" b="0" smtClean="0">
                <a:latin typeface="Arial" panose="020B0604020202020204" pitchFamily="34" charset="0"/>
                <a:ea typeface="宋体" panose="02010600030101010101" pitchFamily="2" charset="-122"/>
              </a:rPr>
              <a:pPr/>
              <a:t>29</a:t>
            </a:fld>
            <a:endParaRPr lang="en-US" altLang="zh-CN" sz="1400" b="0">
              <a:latin typeface="Arial" panose="020B0604020202020204" pitchFamily="34" charset="0"/>
              <a:ea typeface="宋体" panose="02010600030101010101" pitchFamily="2" charset="-122"/>
            </a:endParaRPr>
          </a:p>
        </p:txBody>
      </p:sp>
      <p:sp>
        <p:nvSpPr>
          <p:cNvPr id="1921029" name="Text Box 5">
            <a:extLst>
              <a:ext uri="{FF2B5EF4-FFF2-40B4-BE49-F238E27FC236}">
                <a16:creationId xmlns:a16="http://schemas.microsoft.com/office/drawing/2014/main" id="{6D721E4B-1B9F-49D8-9003-B3D0F6DD387A}"/>
              </a:ext>
            </a:extLst>
          </p:cNvPr>
          <p:cNvSpPr txBox="1">
            <a:spLocks noChangeArrowheads="1"/>
          </p:cNvSpPr>
          <p:nvPr/>
        </p:nvSpPr>
        <p:spPr bwMode="auto">
          <a:xfrm>
            <a:off x="352425" y="785813"/>
            <a:ext cx="8153400" cy="904875"/>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1</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What is the next larger permutation in </a:t>
            </a: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lexicographic order after 124653? </a:t>
            </a:r>
          </a:p>
        </p:txBody>
      </p:sp>
      <p:sp>
        <p:nvSpPr>
          <p:cNvPr id="1921030" name="Text Box 6">
            <a:extLst>
              <a:ext uri="{FF2B5EF4-FFF2-40B4-BE49-F238E27FC236}">
                <a16:creationId xmlns:a16="http://schemas.microsoft.com/office/drawing/2014/main" id="{F14F79E5-3667-4EDB-AEA4-382C5B865B1B}"/>
              </a:ext>
            </a:extLst>
          </p:cNvPr>
          <p:cNvSpPr txBox="1">
            <a:spLocks noChangeArrowheads="1"/>
          </p:cNvSpPr>
          <p:nvPr/>
        </p:nvSpPr>
        <p:spPr bwMode="auto">
          <a:xfrm>
            <a:off x="142875" y="1754188"/>
            <a:ext cx="8382000" cy="822325"/>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zh-CN" altLang="en-US">
                <a:solidFill>
                  <a:srgbClr val="000000"/>
                </a:solidFill>
                <a:effectLst>
                  <a:outerShdw blurRad="38100" dist="38100" dir="2700000" algn="tl">
                    <a:srgbClr val="C0C0C0"/>
                  </a:outerShdw>
                </a:effectLst>
                <a:latin typeface="Times New Roman" pitchFamily="18" charset="0"/>
                <a:ea typeface="宋体" pitchFamily="2" charset="-122"/>
              </a:rPr>
              <a:t>            </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rPr>
              <a:t>The next largest permutation of 124653 in lexicographic order is 125346 </a:t>
            </a:r>
          </a:p>
        </p:txBody>
      </p:sp>
      <p:sp>
        <p:nvSpPr>
          <p:cNvPr id="61445" name="Text Box 17">
            <a:extLst>
              <a:ext uri="{FF2B5EF4-FFF2-40B4-BE49-F238E27FC236}">
                <a16:creationId xmlns:a16="http://schemas.microsoft.com/office/drawing/2014/main" id="{4E9AB7AF-0F1E-447C-AC75-035FED2C72EB}"/>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1029"/>
                                        </p:tgtEl>
                                        <p:attrNameLst>
                                          <p:attrName>style.visibility</p:attrName>
                                        </p:attrNameLst>
                                      </p:cBhvr>
                                      <p:to>
                                        <p:strVal val="visible"/>
                                      </p:to>
                                    </p:set>
                                    <p:animEffect transition="in" filter="wipe(left)">
                                      <p:cBhvr>
                                        <p:cTn id="7" dur="500"/>
                                        <p:tgtEl>
                                          <p:spTgt spid="192102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1030"/>
                                        </p:tgtEl>
                                        <p:attrNameLst>
                                          <p:attrName>style.visibility</p:attrName>
                                        </p:attrNameLst>
                                      </p:cBhvr>
                                      <p:to>
                                        <p:strVal val="visible"/>
                                      </p:to>
                                    </p:set>
                                    <p:animEffect transition="in" filter="wipe(left)">
                                      <p:cBhvr>
                                        <p:cTn id="12" dur="500"/>
                                        <p:tgtEl>
                                          <p:spTgt spid="1921030"/>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1029" grpId="0" autoUpdateAnimBg="0"/>
      <p:bldP spid="1921030"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a:extLst>
              <a:ext uri="{FF2B5EF4-FFF2-40B4-BE49-F238E27FC236}">
                <a16:creationId xmlns:a16="http://schemas.microsoft.com/office/drawing/2014/main" id="{56BDDED2-5184-41F6-837F-45920B06003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E979FEF1-2F7F-404A-AD5F-B8427813DA86}" type="slidenum">
              <a:rPr lang="zh-CN" altLang="en-US" sz="1400" b="0" smtClean="0">
                <a:latin typeface="Arial" panose="020B0604020202020204" pitchFamily="34" charset="0"/>
                <a:ea typeface="宋体" panose="02010600030101010101" pitchFamily="2" charset="-122"/>
              </a:rPr>
              <a:pPr/>
              <a:t>3</a:t>
            </a:fld>
            <a:endParaRPr lang="en-US" altLang="zh-CN" sz="1400" b="0">
              <a:latin typeface="Arial" panose="020B0604020202020204" pitchFamily="34" charset="0"/>
              <a:ea typeface="宋体" panose="02010600030101010101" pitchFamily="2" charset="-122"/>
            </a:endParaRPr>
          </a:p>
        </p:txBody>
      </p:sp>
      <p:sp>
        <p:nvSpPr>
          <p:cNvPr id="1886214" name="Text Box 6">
            <a:extLst>
              <a:ext uri="{FF2B5EF4-FFF2-40B4-BE49-F238E27FC236}">
                <a16:creationId xmlns:a16="http://schemas.microsoft.com/office/drawing/2014/main" id="{E10A5A04-7B4F-4540-A195-29A72CC52C2E}"/>
              </a:ext>
            </a:extLst>
          </p:cNvPr>
          <p:cNvSpPr txBox="1">
            <a:spLocks noChangeArrowheads="1"/>
          </p:cNvSpPr>
          <p:nvPr/>
        </p:nvSpPr>
        <p:spPr bwMode="auto">
          <a:xfrm>
            <a:off x="128588" y="604838"/>
            <a:ext cx="5410200"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2. Permutations with Repetition</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8196" name="Line 7">
            <a:extLst>
              <a:ext uri="{FF2B5EF4-FFF2-40B4-BE49-F238E27FC236}">
                <a16:creationId xmlns:a16="http://schemas.microsoft.com/office/drawing/2014/main" id="{B6756BE7-E7F0-41F2-812F-452CD5D3BFB4}"/>
              </a:ext>
            </a:extLst>
          </p:cNvPr>
          <p:cNvSpPr>
            <a:spLocks noChangeShapeType="1"/>
          </p:cNvSpPr>
          <p:nvPr/>
        </p:nvSpPr>
        <p:spPr bwMode="auto">
          <a:xfrm>
            <a:off x="204788" y="1057275"/>
            <a:ext cx="4322762" cy="476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 name="Text Box 8">
            <a:extLst>
              <a:ext uri="{FF2B5EF4-FFF2-40B4-BE49-F238E27FC236}">
                <a16:creationId xmlns:a16="http://schemas.microsoft.com/office/drawing/2014/main" id="{C730C0AD-9998-4C84-9CA0-238FB3777F0E}"/>
              </a:ext>
            </a:extLst>
          </p:cNvPr>
          <p:cNvSpPr txBox="1">
            <a:spLocks noChangeArrowheads="1"/>
          </p:cNvSpPr>
          <p:nvPr/>
        </p:nvSpPr>
        <p:spPr bwMode="auto">
          <a:xfrm>
            <a:off x="-23813" y="1290638"/>
            <a:ext cx="8382001"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Arial" panose="020B0604020202020204" pitchFamily="34" charset="0"/>
                <a:ea typeface="宋体" panose="02010600030101010101" pitchFamily="2" charset="-122"/>
              </a:rPr>
              <a:t>【Definition 1】</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r-permutation with repetition</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p>
          <a:p>
            <a:pPr eaLnBrk="1" hangingPunct="1"/>
            <a:r>
              <a:rPr kumimoji="1" lang="en-US" altLang="zh-CN" i="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r</a:t>
            </a:r>
            <a:r>
              <a:rPr kumimoji="1" lang="en-US" altLang="zh-CN">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-permutations of a set with repetition allowed.</a:t>
            </a:r>
            <a:r>
              <a:rPr kumimoji="1" lang="en-US" altLang="zh-CN">
                <a:latin typeface="Arial" panose="020B0604020202020204" pitchFamily="34" charset="0"/>
                <a:ea typeface="宋体" panose="02010600030101010101" pitchFamily="2" charset="-122"/>
                <a:sym typeface="Symbol" panose="05050102010706020507" pitchFamily="18" charset="2"/>
              </a:rPr>
              <a:t> </a:t>
            </a:r>
          </a:p>
        </p:txBody>
      </p:sp>
      <p:sp>
        <p:nvSpPr>
          <p:cNvPr id="8198" name="AutoShape 9">
            <a:extLst>
              <a:ext uri="{FF2B5EF4-FFF2-40B4-BE49-F238E27FC236}">
                <a16:creationId xmlns:a16="http://schemas.microsoft.com/office/drawing/2014/main" id="{4AB74E24-D262-4DAA-8C4A-83E996CB60E6}"/>
              </a:ext>
            </a:extLst>
          </p:cNvPr>
          <p:cNvSpPr>
            <a:spLocks noChangeArrowheads="1"/>
          </p:cNvSpPr>
          <p:nvPr/>
        </p:nvSpPr>
        <p:spPr bwMode="auto">
          <a:xfrm>
            <a:off x="147638" y="2295525"/>
            <a:ext cx="7924800" cy="9906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1】 The number of </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-permutations of a set of </a:t>
            </a:r>
            <a:r>
              <a:rPr kumimoji="1" lang="en-US" altLang="zh-CN" i="1">
                <a:latin typeface="Times New Roman" panose="02020603050405020304" pitchFamily="18" charset="0"/>
                <a:ea typeface="宋体" panose="02010600030101010101" pitchFamily="2" charset="-122"/>
              </a:rPr>
              <a:t>n</a:t>
            </a:r>
          </a:p>
          <a:p>
            <a:pPr eaLnBrk="1" hangingPunct="1"/>
            <a:r>
              <a:rPr kumimoji="1" lang="en-US" altLang="zh-CN" i="1">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 objects with repetition allowed is </a:t>
            </a:r>
            <a:r>
              <a:rPr kumimoji="1" lang="en-US" altLang="zh-CN" i="1">
                <a:latin typeface="Times New Roman" panose="02020603050405020304" pitchFamily="18" charset="0"/>
                <a:ea typeface="宋体" panose="02010600030101010101" pitchFamily="2" charset="-122"/>
              </a:rPr>
              <a:t>n</a:t>
            </a:r>
            <a:r>
              <a:rPr kumimoji="1" lang="en-US" altLang="zh-CN" i="1" baseline="30000">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p>
        </p:txBody>
      </p:sp>
      <p:sp>
        <p:nvSpPr>
          <p:cNvPr id="1886218" name="Text Box 10">
            <a:extLst>
              <a:ext uri="{FF2B5EF4-FFF2-40B4-BE49-F238E27FC236}">
                <a16:creationId xmlns:a16="http://schemas.microsoft.com/office/drawing/2014/main" id="{AB939ED8-8EC8-4CBF-BCD4-1621B8AB7BBF}"/>
              </a:ext>
            </a:extLst>
          </p:cNvPr>
          <p:cNvSpPr txBox="1">
            <a:spLocks noChangeArrowheads="1"/>
          </p:cNvSpPr>
          <p:nvPr/>
        </p:nvSpPr>
        <p:spPr bwMode="auto">
          <a:xfrm>
            <a:off x="3200400" y="-269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1" name="Text Box 8">
            <a:extLst>
              <a:ext uri="{FF2B5EF4-FFF2-40B4-BE49-F238E27FC236}">
                <a16:creationId xmlns:a16="http://schemas.microsoft.com/office/drawing/2014/main" id="{1AC519E4-55F2-409C-98BD-3EE3C998E4D0}"/>
              </a:ext>
            </a:extLst>
          </p:cNvPr>
          <p:cNvSpPr txBox="1">
            <a:spLocks noChangeArrowheads="1"/>
          </p:cNvSpPr>
          <p:nvPr/>
        </p:nvSpPr>
        <p:spPr bwMode="auto">
          <a:xfrm>
            <a:off x="285750" y="3429000"/>
            <a:ext cx="8001000" cy="1649413"/>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effectLst>
                  <a:outerShdw blurRad="38100" dist="38100" dir="2700000" algn="tl">
                    <a:srgbClr val="C0C0C0"/>
                  </a:outerShdw>
                </a:effectLst>
                <a:latin typeface="Times New Roman" pitchFamily="18" charset="0"/>
                <a:ea typeface="宋体" pitchFamily="2" charset="-122"/>
              </a:rPr>
              <a:t>For example,</a:t>
            </a:r>
            <a:endParaRPr kumimoji="1" lang="en-US" altLang="zh-CN" dirty="0">
              <a:latin typeface="Times New Roman" pitchFamily="18" charset="0"/>
              <a:ea typeface="宋体" pitchFamily="2" charset="-122"/>
            </a:endParaRPr>
          </a:p>
          <a:p>
            <a:pPr marL="457200" indent="-457200" algn="just" eaLnBrk="1" hangingPunct="1">
              <a:spcBef>
                <a:spcPct val="20000"/>
              </a:spcBef>
              <a:defRPr/>
            </a:pPr>
            <a:r>
              <a:rPr kumimoji="1" lang="en-US" altLang="zh-CN" sz="2200" dirty="0">
                <a:latin typeface="Times New Roman" pitchFamily="18" charset="0"/>
                <a:ea typeface="宋体" pitchFamily="2" charset="-122"/>
              </a:rPr>
              <a:t>      How many strings of length 10 can be formed from the English alphabet?</a:t>
            </a:r>
          </a:p>
          <a:p>
            <a:pPr marL="457200" indent="-457200" algn="just" eaLnBrk="1" hangingPunct="1">
              <a:spcBef>
                <a:spcPct val="20000"/>
              </a:spcBef>
              <a:defRPr/>
            </a:pPr>
            <a:r>
              <a:rPr kumimoji="1" lang="en-US" altLang="zh-CN" dirty="0">
                <a:latin typeface="Times New Roman" pitchFamily="18" charset="0"/>
                <a:ea typeface="宋体" pitchFamily="2" charset="-122"/>
              </a:rPr>
              <a:t>        </a:t>
            </a:r>
            <a:r>
              <a:rPr kumimoji="1" lang="en-US" altLang="zh-CN" i="1" dirty="0">
                <a:latin typeface="Times New Roman" pitchFamily="18" charset="0"/>
                <a:ea typeface="宋体" pitchFamily="2" charset="-122"/>
              </a:rPr>
              <a:t>26</a:t>
            </a:r>
            <a:r>
              <a:rPr kumimoji="1" lang="en-US" altLang="zh-CN" i="1" baseline="30000" dirty="0">
                <a:latin typeface="Times New Roman" pitchFamily="18" charset="0"/>
                <a:ea typeface="宋体" pitchFamily="2" charset="-122"/>
              </a:rPr>
              <a:t>10</a:t>
            </a:r>
            <a:endParaRPr kumimoji="1" lang="en-US" altLang="zh-CN" dirty="0">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animEffect transition="in" filter="strips(upRight)">
                                      <p:cBhvr>
                                        <p:cTn id="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a:extLst>
              <a:ext uri="{FF2B5EF4-FFF2-40B4-BE49-F238E27FC236}">
                <a16:creationId xmlns:a16="http://schemas.microsoft.com/office/drawing/2014/main" id="{FAFFA91F-73A0-4E0A-BDF0-1812D499D7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2EB49819-6C88-4083-B225-41616F2CBF49}" type="slidenum">
              <a:rPr lang="zh-CN" altLang="en-US" sz="1400" b="0" smtClean="0">
                <a:latin typeface="Arial" panose="020B0604020202020204" pitchFamily="34" charset="0"/>
                <a:ea typeface="宋体" panose="02010600030101010101" pitchFamily="2" charset="-122"/>
              </a:rPr>
              <a:pPr/>
              <a:t>30</a:t>
            </a:fld>
            <a:endParaRPr lang="en-US" altLang="zh-CN" sz="1400" b="0">
              <a:latin typeface="Arial" panose="020B0604020202020204" pitchFamily="34" charset="0"/>
              <a:ea typeface="宋体" panose="02010600030101010101" pitchFamily="2" charset="-122"/>
            </a:endParaRPr>
          </a:p>
        </p:txBody>
      </p:sp>
      <p:sp>
        <p:nvSpPr>
          <p:cNvPr id="1923075" name="Text Box 3">
            <a:extLst>
              <a:ext uri="{FF2B5EF4-FFF2-40B4-BE49-F238E27FC236}">
                <a16:creationId xmlns:a16="http://schemas.microsoft.com/office/drawing/2014/main" id="{965BDC3D-FF89-423A-8B65-EFA1F2E26D20}"/>
              </a:ext>
            </a:extLst>
          </p:cNvPr>
          <p:cNvSpPr txBox="1">
            <a:spLocks noChangeArrowheads="1"/>
          </p:cNvSpPr>
          <p:nvPr/>
        </p:nvSpPr>
        <p:spPr bwMode="auto">
          <a:xfrm>
            <a:off x="142875" y="500063"/>
            <a:ext cx="39528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2. Generating  Combinations</a:t>
            </a:r>
            <a:r>
              <a:rPr kumimoji="1" lang="en-US" altLang="zh-CN" dirty="0">
                <a:solidFill>
                  <a:schemeClr val="hlink"/>
                </a:solidFill>
                <a:effectLst>
                  <a:outerShdw blurRad="38100" dist="38100" dir="2700000" algn="tl">
                    <a:srgbClr val="C0C0C0"/>
                  </a:outerShdw>
                </a:effectLst>
                <a:latin typeface="Times New Roman" pitchFamily="18" charset="0"/>
                <a:ea typeface="宋体" pitchFamily="2" charset="-122"/>
              </a:rPr>
              <a:t>   </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1923076" name="Line 4">
            <a:extLst>
              <a:ext uri="{FF2B5EF4-FFF2-40B4-BE49-F238E27FC236}">
                <a16:creationId xmlns:a16="http://schemas.microsoft.com/office/drawing/2014/main" id="{1CB2D3AC-A10C-465E-8FFA-F745AE539A7C}"/>
              </a:ext>
            </a:extLst>
          </p:cNvPr>
          <p:cNvSpPr>
            <a:spLocks noChangeShapeType="1"/>
          </p:cNvSpPr>
          <p:nvPr/>
        </p:nvSpPr>
        <p:spPr bwMode="auto">
          <a:xfrm>
            <a:off x="285750" y="957263"/>
            <a:ext cx="3714750" cy="0"/>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23077" name="Text Box 5">
            <a:extLst>
              <a:ext uri="{FF2B5EF4-FFF2-40B4-BE49-F238E27FC236}">
                <a16:creationId xmlns:a16="http://schemas.microsoft.com/office/drawing/2014/main" id="{1AC66111-C8F7-4205-99FB-774E436F001E}"/>
              </a:ext>
            </a:extLst>
          </p:cNvPr>
          <p:cNvSpPr txBox="1">
            <a:spLocks noChangeArrowheads="1"/>
          </p:cNvSpPr>
          <p:nvPr/>
        </p:nvSpPr>
        <p:spPr bwMode="auto">
          <a:xfrm>
            <a:off x="285750" y="1071563"/>
            <a:ext cx="8153400" cy="89535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FF3300"/>
                </a:solidFill>
                <a:latin typeface="Times New Roman" pitchFamily="18" charset="0"/>
                <a:ea typeface="宋体" pitchFamily="2" charset="-122"/>
              </a:rPr>
              <a:t>Problem 1</a:t>
            </a:r>
            <a:r>
              <a:rPr kumimoji="1" lang="en-US" altLang="zh-CN" i="1" dirty="0">
                <a:solidFill>
                  <a:srgbClr val="FF3300"/>
                </a:solidFill>
                <a:latin typeface="Times New Roman" pitchFamily="18" charset="0"/>
                <a:ea typeface="宋体" pitchFamily="2" charset="-122"/>
                <a:cs typeface="Times New Roman" pitchFamily="18" charset="0"/>
              </a:rPr>
              <a:t>:</a:t>
            </a: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Generate all combinations of the elements of a finite set . </a:t>
            </a:r>
          </a:p>
        </p:txBody>
      </p:sp>
      <p:sp>
        <p:nvSpPr>
          <p:cNvPr id="1923078" name="Text Box 6">
            <a:extLst>
              <a:ext uri="{FF2B5EF4-FFF2-40B4-BE49-F238E27FC236}">
                <a16:creationId xmlns:a16="http://schemas.microsoft.com/office/drawing/2014/main" id="{B3E75A11-A353-4A67-BF13-16EF5B2DF29D}"/>
              </a:ext>
            </a:extLst>
          </p:cNvPr>
          <p:cNvSpPr txBox="1">
            <a:spLocks noChangeArrowheads="1"/>
          </p:cNvSpPr>
          <p:nvPr/>
        </p:nvSpPr>
        <p:spPr bwMode="auto">
          <a:xfrm>
            <a:off x="357188" y="2143125"/>
            <a:ext cx="8153400" cy="323215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dirty="0">
                <a:solidFill>
                  <a:srgbClr val="3333FF"/>
                </a:solidFill>
                <a:latin typeface="Times New Roman" pitchFamily="18" charset="0"/>
                <a:ea typeface="宋体" pitchFamily="2" charset="-122"/>
              </a:rPr>
              <a:t>Solution</a:t>
            </a:r>
            <a:r>
              <a:rPr kumimoji="1" lang="en-US" altLang="zh-CN" i="1" dirty="0">
                <a:solidFill>
                  <a:srgbClr val="3333FF"/>
                </a:solidFill>
                <a:latin typeface="Times New Roman" pitchFamily="18" charset="0"/>
                <a:ea typeface="宋体" pitchFamily="2" charset="-122"/>
                <a:cs typeface="Times New Roman" pitchFamily="18" charset="0"/>
              </a:rPr>
              <a:t>:</a:t>
            </a:r>
          </a:p>
          <a:p>
            <a:pPr marL="457200" indent="-457200" algn="just" eaLnBrk="1" hangingPunct="1">
              <a:spcBef>
                <a:spcPct val="20000"/>
              </a:spcBef>
              <a:buFont typeface="Wingdings" panose="05000000000000000000" pitchFamily="2" charset="2"/>
              <a:buChar char="Ø"/>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A combination is just a subset.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We need to list all  subsets of the finite set.</a:t>
            </a:r>
          </a:p>
          <a:p>
            <a:pPr marL="457200" indent="-457200" algn="just" eaLnBrk="1" hangingPunct="1">
              <a:spcBef>
                <a:spcPct val="20000"/>
              </a:spcBef>
              <a:buFont typeface="Wingdings" panose="05000000000000000000" pitchFamily="2" charset="2"/>
              <a:buChar char="Ø"/>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Use bit strings of length </a:t>
            </a:r>
            <a:r>
              <a:rPr kumimoji="1" lang="en-US" altLang="zh-CN" i="1" dirty="0">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to represent a subset of a set with </a:t>
            </a:r>
            <a:r>
              <a:rPr kumimoji="1" lang="en-US" altLang="zh-CN" i="1" dirty="0">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elements.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sym typeface="Symbol" pitchFamily="18" charset="2"/>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We need to list all bit strings of length </a:t>
            </a:r>
            <a:r>
              <a:rPr kumimoji="1" lang="en-US" altLang="zh-CN" i="1" dirty="0">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a:t>
            </a:r>
          </a:p>
          <a:p>
            <a:pPr marL="457200" indent="-457200" eaLnBrk="1" hangingPunct="1">
              <a:spcBef>
                <a:spcPct val="20000"/>
              </a:spcBef>
              <a:buFont typeface="Wingdings" panose="05000000000000000000" pitchFamily="2" charset="2"/>
              <a:buChar char="Ø"/>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The 2</a:t>
            </a:r>
            <a:r>
              <a:rPr kumimoji="1" lang="en-US" altLang="zh-CN" i="1" baseline="30000" dirty="0">
                <a:solidFill>
                  <a:srgbClr val="000000"/>
                </a:solidFill>
                <a:effectLst>
                  <a:outerShdw blurRad="38100" dist="38100" dir="2700000" algn="tl">
                    <a:srgbClr val="C0C0C0"/>
                  </a:outerShdw>
                </a:effectLst>
                <a:latin typeface="Times New Roman" pitchFamily="18" charset="0"/>
                <a:ea typeface="宋体" pitchFamily="2" charset="-122"/>
              </a:rPr>
              <a:t>n</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rPr>
              <a:t> bit strings can be listed in order of their increasing size as integers in their binary expansions. </a:t>
            </a:r>
          </a:p>
        </p:txBody>
      </p:sp>
      <p:sp>
        <p:nvSpPr>
          <p:cNvPr id="63495" name="Text Box 7">
            <a:extLst>
              <a:ext uri="{FF2B5EF4-FFF2-40B4-BE49-F238E27FC236}">
                <a16:creationId xmlns:a16="http://schemas.microsoft.com/office/drawing/2014/main" id="{7968526A-441D-4EF9-85EA-01B9A0FF698A}"/>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923075"/>
                                        </p:tgtEl>
                                        <p:attrNameLst>
                                          <p:attrName>style.visibility</p:attrName>
                                        </p:attrNameLst>
                                      </p:cBhvr>
                                      <p:to>
                                        <p:strVal val="visible"/>
                                      </p:to>
                                    </p:set>
                                    <p:animEffect transition="in" filter="strips(downRight)">
                                      <p:cBhvr>
                                        <p:cTn id="7" dur="500"/>
                                        <p:tgtEl>
                                          <p:spTgt spid="1923075"/>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923076"/>
                                        </p:tgtEl>
                                        <p:attrNameLst>
                                          <p:attrName>style.visibility</p:attrName>
                                        </p:attrNameLst>
                                      </p:cBhvr>
                                      <p:to>
                                        <p:strVal val="visible"/>
                                      </p:to>
                                    </p:set>
                                    <p:animEffect transition="in" filter="wipe(left)">
                                      <p:cBhvr>
                                        <p:cTn id="11" dur="500"/>
                                        <p:tgtEl>
                                          <p:spTgt spid="192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23077"/>
                                        </p:tgtEl>
                                        <p:attrNameLst>
                                          <p:attrName>style.visibility</p:attrName>
                                        </p:attrNameLst>
                                      </p:cBhvr>
                                      <p:to>
                                        <p:strVal val="visible"/>
                                      </p:to>
                                    </p:set>
                                    <p:animEffect transition="in" filter="wipe(left)">
                                      <p:cBhvr>
                                        <p:cTn id="16" dur="500"/>
                                        <p:tgtEl>
                                          <p:spTgt spid="1923077"/>
                                        </p:tgtEl>
                                      </p:cBhvr>
                                    </p:animEffect>
                                  </p:childTnLst>
                                  <p:subTnLst>
                                    <p:audio>
                                      <p:cMediaNode>
                                        <p:cTn display="0" masterRel="sameClick">
                                          <p:stCondLst>
                                            <p:cond evt="begin" delay="0">
                                              <p:tn val="14"/>
                                            </p:cond>
                                          </p:stCondLst>
                                          <p:endCondLst>
                                            <p:cond evt="onStopAudio" delay="0">
                                              <p:tgtEl>
                                                <p:sldTgt/>
                                              </p:tgtEl>
                                            </p:cond>
                                          </p:endCondLst>
                                        </p:cTn>
                                        <p:tgtEl>
                                          <p:sndTgt r:embed="rId4" name="CASHREG.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23078">
                                            <p:txEl>
                                              <p:pRg st="0" end="0"/>
                                            </p:txEl>
                                          </p:spTgt>
                                        </p:tgtEl>
                                        <p:attrNameLst>
                                          <p:attrName>style.visibility</p:attrName>
                                        </p:attrNameLst>
                                      </p:cBhvr>
                                      <p:to>
                                        <p:strVal val="visible"/>
                                      </p:to>
                                    </p:set>
                                    <p:animEffect transition="in" filter="wipe(left)">
                                      <p:cBhvr>
                                        <p:cTn id="21" dur="500"/>
                                        <p:tgtEl>
                                          <p:spTgt spid="1923078">
                                            <p:txEl>
                                              <p:pRg st="0" end="0"/>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4" name="CASHREG.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23078">
                                            <p:txEl>
                                              <p:pRg st="1" end="1"/>
                                            </p:txEl>
                                          </p:spTgt>
                                        </p:tgtEl>
                                        <p:attrNameLst>
                                          <p:attrName>style.visibility</p:attrName>
                                        </p:attrNameLst>
                                      </p:cBhvr>
                                      <p:to>
                                        <p:strVal val="visible"/>
                                      </p:to>
                                    </p:set>
                                    <p:animEffect transition="in" filter="wipe(left)">
                                      <p:cBhvr>
                                        <p:cTn id="26" dur="500"/>
                                        <p:tgtEl>
                                          <p:spTgt spid="1923078">
                                            <p:txEl>
                                              <p:pRg st="1" end="1"/>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4" name="CASHREG.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23078">
                                            <p:txEl>
                                              <p:pRg st="2" end="2"/>
                                            </p:txEl>
                                          </p:spTgt>
                                        </p:tgtEl>
                                        <p:attrNameLst>
                                          <p:attrName>style.visibility</p:attrName>
                                        </p:attrNameLst>
                                      </p:cBhvr>
                                      <p:to>
                                        <p:strVal val="visible"/>
                                      </p:to>
                                    </p:set>
                                    <p:animEffect transition="in" filter="wipe(left)">
                                      <p:cBhvr>
                                        <p:cTn id="31" dur="500"/>
                                        <p:tgtEl>
                                          <p:spTgt spid="1923078">
                                            <p:txEl>
                                              <p:pRg st="2" end="2"/>
                                            </p:txEl>
                                          </p:spTgt>
                                        </p:tgtEl>
                                      </p:cBhvr>
                                    </p:animEffect>
                                  </p:childTnLst>
                                  <p:subTnLst>
                                    <p:audio>
                                      <p:cMediaNode>
                                        <p:cTn display="0" masterRel="sameClick">
                                          <p:stCondLst>
                                            <p:cond evt="begin" delay="0">
                                              <p:tn val="29"/>
                                            </p:cond>
                                          </p:stCondLst>
                                          <p:endCondLst>
                                            <p:cond evt="onStopAudio" delay="0">
                                              <p:tgtEl>
                                                <p:sldTgt/>
                                              </p:tgtEl>
                                            </p:cond>
                                          </p:endCondLst>
                                        </p:cTn>
                                        <p:tgtEl>
                                          <p:sndTgt r:embed="rId4" name="CASHREG.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23078">
                                            <p:txEl>
                                              <p:pRg st="3" end="3"/>
                                            </p:txEl>
                                          </p:spTgt>
                                        </p:tgtEl>
                                        <p:attrNameLst>
                                          <p:attrName>style.visibility</p:attrName>
                                        </p:attrNameLst>
                                      </p:cBhvr>
                                      <p:to>
                                        <p:strVal val="visible"/>
                                      </p:to>
                                    </p:set>
                                    <p:animEffect transition="in" filter="wipe(left)">
                                      <p:cBhvr>
                                        <p:cTn id="36" dur="500"/>
                                        <p:tgtEl>
                                          <p:spTgt spid="1923078">
                                            <p:txEl>
                                              <p:pRg st="3" end="3"/>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3075" grpId="0" autoUpdateAnimBg="0"/>
      <p:bldP spid="1923077" grpId="0" autoUpdateAnimBg="0"/>
      <p:bldP spid="1923078"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a:extLst>
              <a:ext uri="{FF2B5EF4-FFF2-40B4-BE49-F238E27FC236}">
                <a16:creationId xmlns:a16="http://schemas.microsoft.com/office/drawing/2014/main" id="{46B07A05-3FF8-41AE-84D6-D6A2BEBB047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09FC3B62-D8DA-4CB6-B3E0-1510B363707C}" type="slidenum">
              <a:rPr lang="zh-CN" altLang="en-US" sz="1400" b="0" smtClean="0">
                <a:latin typeface="Arial" panose="020B0604020202020204" pitchFamily="34" charset="0"/>
                <a:ea typeface="宋体" panose="02010600030101010101" pitchFamily="2" charset="-122"/>
              </a:rPr>
              <a:pPr/>
              <a:t>31</a:t>
            </a:fld>
            <a:endParaRPr lang="en-US" altLang="zh-CN" sz="1400" b="0">
              <a:latin typeface="Arial" panose="020B0604020202020204" pitchFamily="34" charset="0"/>
              <a:ea typeface="宋体" panose="02010600030101010101" pitchFamily="2" charset="-122"/>
            </a:endParaRPr>
          </a:p>
        </p:txBody>
      </p:sp>
      <p:sp>
        <p:nvSpPr>
          <p:cNvPr id="1925123" name="Text Box 3">
            <a:extLst>
              <a:ext uri="{FF2B5EF4-FFF2-40B4-BE49-F238E27FC236}">
                <a16:creationId xmlns:a16="http://schemas.microsoft.com/office/drawing/2014/main" id="{22A24822-A596-4203-BC5B-9AA865B25D0A}"/>
              </a:ext>
            </a:extLst>
          </p:cNvPr>
          <p:cNvSpPr txBox="1">
            <a:spLocks noChangeArrowheads="1"/>
          </p:cNvSpPr>
          <p:nvPr/>
        </p:nvSpPr>
        <p:spPr bwMode="auto">
          <a:xfrm>
            <a:off x="142875" y="500063"/>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Algorithm of producing all bit strings</a:t>
            </a:r>
          </a:p>
        </p:txBody>
      </p:sp>
      <p:sp>
        <p:nvSpPr>
          <p:cNvPr id="1925124" name="AutoShape 4">
            <a:extLst>
              <a:ext uri="{FF2B5EF4-FFF2-40B4-BE49-F238E27FC236}">
                <a16:creationId xmlns:a16="http://schemas.microsoft.com/office/drawing/2014/main" id="{232D873B-C202-46E5-B78C-0CE02D3B9336}"/>
              </a:ext>
            </a:extLst>
          </p:cNvPr>
          <p:cNvSpPr>
            <a:spLocks noChangeArrowheads="1"/>
          </p:cNvSpPr>
          <p:nvPr/>
        </p:nvSpPr>
        <p:spPr bwMode="auto">
          <a:xfrm>
            <a:off x="142875" y="1033463"/>
            <a:ext cx="8077200" cy="1752600"/>
          </a:xfrm>
          <a:prstGeom prst="foldedCorner">
            <a:avLst>
              <a:gd name="adj" fmla="val 12500"/>
            </a:avLst>
          </a:prstGeom>
          <a:solidFill>
            <a:srgbClr val="CCCCFF"/>
          </a:solidFill>
          <a:ln w="9525">
            <a:solidFill>
              <a:schemeClr val="tx1"/>
            </a:solidFill>
            <a:round/>
            <a:headEnd/>
            <a:tailEnd/>
          </a:ln>
          <a:effectLst>
            <a:outerShdw dist="107763" dir="2700000" algn="ctr" rotWithShape="0">
              <a:schemeClr val="bg2"/>
            </a:outerShdw>
          </a:effectLst>
        </p:spPr>
        <p:txBody>
          <a:bodyPr wrap="none"/>
          <a:lstStyle>
            <a:lvl1pPr marL="342900" indent="-342900">
              <a:defRPr sz="2400" b="1">
                <a:solidFill>
                  <a:schemeClr val="tx1"/>
                </a:solidFill>
                <a:latin typeface="楷体_GB2312" pitchFamily="49" charset="-122"/>
                <a:ea typeface="楷体_GB2312" pitchFamily="49" charset="-122"/>
              </a:defRPr>
            </a:lvl1pPr>
            <a:lvl2pPr>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eaLnBrk="1" hangingPunct="1">
              <a:spcBef>
                <a:spcPct val="40000"/>
              </a:spcBef>
              <a:buFont typeface="Wingdings" panose="05000000000000000000" pitchFamily="2" charset="2"/>
              <a:buChar char="v"/>
            </a:pPr>
            <a:r>
              <a:rPr kumimoji="1" lang="zh-CN" altLang="en-US" b="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Start with the bit string 000…00,with </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 zeros.</a:t>
            </a:r>
          </a:p>
          <a:p>
            <a:pPr lvl="1" eaLnBrk="1" hangingPunct="1">
              <a:spcBef>
                <a:spcPct val="40000"/>
              </a:spcBef>
              <a:buFont typeface="Wingdings" panose="05000000000000000000" pitchFamily="2" charset="2"/>
              <a:buChar char="v"/>
            </a:pPr>
            <a:r>
              <a:rPr kumimoji="1" lang="en-US" altLang="zh-CN">
                <a:latin typeface="Times New Roman" panose="02020603050405020304" pitchFamily="18" charset="0"/>
                <a:ea typeface="宋体" panose="02010600030101010101" pitchFamily="2" charset="-122"/>
              </a:rPr>
              <a:t>  Then, successively find the next larger expansion until</a:t>
            </a:r>
          </a:p>
          <a:p>
            <a:pPr lvl="1" eaLnBrk="1" hangingPunct="1">
              <a:spcBef>
                <a:spcPct val="4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      the bit string 111…11 is obtained. </a:t>
            </a:r>
          </a:p>
        </p:txBody>
      </p:sp>
      <p:sp>
        <p:nvSpPr>
          <p:cNvPr id="1925125" name="Text Box 5">
            <a:extLst>
              <a:ext uri="{FF2B5EF4-FFF2-40B4-BE49-F238E27FC236}">
                <a16:creationId xmlns:a16="http://schemas.microsoft.com/office/drawing/2014/main" id="{0ED6ED89-3669-4AF1-8ECD-9F3999282C91}"/>
              </a:ext>
            </a:extLst>
          </p:cNvPr>
          <p:cNvSpPr txBox="1">
            <a:spLocks noChangeArrowheads="1"/>
          </p:cNvSpPr>
          <p:nvPr/>
        </p:nvSpPr>
        <p:spPr bwMode="auto">
          <a:xfrm>
            <a:off x="0" y="2928938"/>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The method to find the next larger binary expansion: </a:t>
            </a:r>
          </a:p>
        </p:txBody>
      </p:sp>
      <p:sp>
        <p:nvSpPr>
          <p:cNvPr id="1925126" name="Text Box 6">
            <a:extLst>
              <a:ext uri="{FF2B5EF4-FFF2-40B4-BE49-F238E27FC236}">
                <a16:creationId xmlns:a16="http://schemas.microsoft.com/office/drawing/2014/main" id="{88D34F26-F43C-4D21-BFB5-13778BE8A2E1}"/>
              </a:ext>
            </a:extLst>
          </p:cNvPr>
          <p:cNvSpPr txBox="1">
            <a:spLocks noChangeArrowheads="1"/>
          </p:cNvSpPr>
          <p:nvPr/>
        </p:nvSpPr>
        <p:spPr bwMode="auto">
          <a:xfrm>
            <a:off x="0" y="3429000"/>
            <a:ext cx="81534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eaLnBrk="1" hangingPunct="1">
              <a:spcBef>
                <a:spcPct val="20000"/>
              </a:spcBef>
              <a:buFont typeface="Wingdings" panose="05000000000000000000" pitchFamily="2" charset="2"/>
              <a:buNone/>
            </a:pPr>
            <a:r>
              <a:rPr kumimoji="1" lang="en-US" altLang="zh-CN">
                <a:solidFill>
                  <a:srgbClr val="000000"/>
                </a:solidFill>
                <a:latin typeface="Times New Roman" panose="02020603050405020304" pitchFamily="18" charset="0"/>
                <a:ea typeface="宋体" panose="02010600030101010101" pitchFamily="2" charset="-122"/>
              </a:rPr>
              <a:t>Locate the first position</a:t>
            </a:r>
            <a:r>
              <a:rPr kumimoji="1" lang="en-US" altLang="zh-CN">
                <a:latin typeface="Times New Roman" panose="02020603050405020304" pitchFamily="18" charset="0"/>
                <a:ea typeface="宋体" panose="02010600030101010101" pitchFamily="2" charset="-122"/>
              </a:rPr>
              <a:t> from the right that is not a 1, </a:t>
            </a:r>
          </a:p>
          <a:p>
            <a:pPr lvl="1" eaLnBrk="1" hangingPunct="1">
              <a:spcBef>
                <a:spcPct val="2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then changing all the 1s to the right of this position to 0s </a:t>
            </a:r>
          </a:p>
          <a:p>
            <a:pPr lvl="1" eaLnBrk="1" hangingPunct="1">
              <a:spcBef>
                <a:spcPct val="2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and making this first 0 a 1.</a:t>
            </a:r>
          </a:p>
        </p:txBody>
      </p:sp>
      <p:sp>
        <p:nvSpPr>
          <p:cNvPr id="1925127" name="Text Box 7">
            <a:extLst>
              <a:ext uri="{FF2B5EF4-FFF2-40B4-BE49-F238E27FC236}">
                <a16:creationId xmlns:a16="http://schemas.microsoft.com/office/drawing/2014/main" id="{564C53C6-9B9B-4E60-AAD0-3AC8758D3AB7}"/>
              </a:ext>
            </a:extLst>
          </p:cNvPr>
          <p:cNvSpPr txBox="1">
            <a:spLocks noChangeArrowheads="1"/>
          </p:cNvSpPr>
          <p:nvPr/>
        </p:nvSpPr>
        <p:spPr bwMode="auto">
          <a:xfrm>
            <a:off x="0" y="4786313"/>
            <a:ext cx="8153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lvl="1" eaLnBrk="1" hangingPunct="1">
              <a:spcBef>
                <a:spcPct val="4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For example:</a:t>
            </a:r>
          </a:p>
          <a:p>
            <a:pPr lvl="1" eaLnBrk="1" hangingPunct="1">
              <a:spcBef>
                <a:spcPct val="4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         1000110011  </a:t>
            </a:r>
            <a:r>
              <a:rPr kumimoji="1" lang="en-US" altLang="zh-CN">
                <a:latin typeface="Times New Roman" panose="02020603050405020304" pitchFamily="18" charset="0"/>
                <a:ea typeface="宋体" panose="02010600030101010101" pitchFamily="2" charset="-122"/>
                <a:sym typeface="Wingdings" panose="05000000000000000000" pitchFamily="2" charset="2"/>
              </a:rPr>
              <a:t></a:t>
            </a:r>
            <a:r>
              <a:rPr kumimoji="1" lang="en-US" altLang="zh-CN">
                <a:latin typeface="Times New Roman" panose="02020603050405020304" pitchFamily="18" charset="0"/>
                <a:ea typeface="宋体" panose="02010600030101010101" pitchFamily="2" charset="-122"/>
              </a:rPr>
              <a:t>   1000110100</a:t>
            </a:r>
          </a:p>
        </p:txBody>
      </p:sp>
      <p:sp>
        <p:nvSpPr>
          <p:cNvPr id="65544" name="Text Box 8">
            <a:extLst>
              <a:ext uri="{FF2B5EF4-FFF2-40B4-BE49-F238E27FC236}">
                <a16:creationId xmlns:a16="http://schemas.microsoft.com/office/drawing/2014/main" id="{19A0027A-A584-45C2-9E8A-B5EDAD9CE4B8}"/>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25123"/>
                                        </p:tgtEl>
                                        <p:attrNameLst>
                                          <p:attrName>style.visibility</p:attrName>
                                        </p:attrNameLst>
                                      </p:cBhvr>
                                      <p:to>
                                        <p:strVal val="visible"/>
                                      </p:to>
                                    </p:set>
                                    <p:animEffect transition="in" filter="wipe(left)">
                                      <p:cBhvr>
                                        <p:cTn id="7" dur="500"/>
                                        <p:tgtEl>
                                          <p:spTgt spid="1925123"/>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25124">
                                            <p:bg/>
                                          </p:spTgt>
                                        </p:tgtEl>
                                        <p:attrNameLst>
                                          <p:attrName>style.visibility</p:attrName>
                                        </p:attrNameLst>
                                      </p:cBhvr>
                                      <p:to>
                                        <p:strVal val="visible"/>
                                      </p:to>
                                    </p:set>
                                    <p:animEffect transition="in" filter="strips(downRight)">
                                      <p:cBhvr>
                                        <p:cTn id="12" dur="500"/>
                                        <p:tgtEl>
                                          <p:spTgt spid="1925124">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25124">
                                            <p:txEl>
                                              <p:pRg st="0" end="0"/>
                                            </p:txEl>
                                          </p:spTgt>
                                        </p:tgtEl>
                                        <p:attrNameLst>
                                          <p:attrName>style.visibility</p:attrName>
                                        </p:attrNameLst>
                                      </p:cBhvr>
                                      <p:to>
                                        <p:strVal val="visible"/>
                                      </p:to>
                                    </p:set>
                                    <p:animEffect transition="in" filter="strips(downRight)">
                                      <p:cBhvr>
                                        <p:cTn id="17" dur="500"/>
                                        <p:tgtEl>
                                          <p:spTgt spid="192512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925124">
                                            <p:txEl>
                                              <p:pRg st="1" end="1"/>
                                            </p:txEl>
                                          </p:spTgt>
                                        </p:tgtEl>
                                        <p:attrNameLst>
                                          <p:attrName>style.visibility</p:attrName>
                                        </p:attrNameLst>
                                      </p:cBhvr>
                                      <p:to>
                                        <p:strVal val="visible"/>
                                      </p:to>
                                    </p:set>
                                    <p:animEffect transition="in" filter="strips(downRight)">
                                      <p:cBhvr>
                                        <p:cTn id="22" dur="500"/>
                                        <p:tgtEl>
                                          <p:spTgt spid="192512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925124">
                                            <p:txEl>
                                              <p:pRg st="2" end="2"/>
                                            </p:txEl>
                                          </p:spTgt>
                                        </p:tgtEl>
                                        <p:attrNameLst>
                                          <p:attrName>style.visibility</p:attrName>
                                        </p:attrNameLst>
                                      </p:cBhvr>
                                      <p:to>
                                        <p:strVal val="visible"/>
                                      </p:to>
                                    </p:set>
                                    <p:animEffect transition="in" filter="strips(downRight)">
                                      <p:cBhvr>
                                        <p:cTn id="27" dur="500"/>
                                        <p:tgtEl>
                                          <p:spTgt spid="1925124">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25125"/>
                                        </p:tgtEl>
                                        <p:attrNameLst>
                                          <p:attrName>style.visibility</p:attrName>
                                        </p:attrNameLst>
                                      </p:cBhvr>
                                      <p:to>
                                        <p:strVal val="visible"/>
                                      </p:to>
                                    </p:set>
                                    <p:animEffect transition="in" filter="wipe(left)">
                                      <p:cBhvr>
                                        <p:cTn id="32" dur="500"/>
                                        <p:tgtEl>
                                          <p:spTgt spid="1925125"/>
                                        </p:tgtEl>
                                      </p:cBhvr>
                                    </p:animEffect>
                                  </p:childTnLst>
                                  <p:subTnLst>
                                    <p:audio>
                                      <p:cMediaNode>
                                        <p:cTn display="0" masterRel="sameClick">
                                          <p:stCondLst>
                                            <p:cond evt="begin" delay="0">
                                              <p:tn val="30"/>
                                            </p:cond>
                                          </p:stCondLst>
                                          <p:endCondLst>
                                            <p:cond evt="onStopAudio" delay="0">
                                              <p:tgtEl>
                                                <p:sldTgt/>
                                              </p:tgtEl>
                                            </p:cond>
                                          </p:endCondLst>
                                        </p:cTn>
                                        <p:tgtEl>
                                          <p:sndTgt r:embed="rId3"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25126"/>
                                        </p:tgtEl>
                                        <p:attrNameLst>
                                          <p:attrName>style.visibility</p:attrName>
                                        </p:attrNameLst>
                                      </p:cBhvr>
                                      <p:to>
                                        <p:strVal val="visible"/>
                                      </p:to>
                                    </p:set>
                                    <p:animEffect transition="in" filter="wipe(left)">
                                      <p:cBhvr>
                                        <p:cTn id="37" dur="500"/>
                                        <p:tgtEl>
                                          <p:spTgt spid="1925126"/>
                                        </p:tgtEl>
                                      </p:cBhvr>
                                    </p:animEffect>
                                  </p:childTnLst>
                                  <p:subTnLst>
                                    <p:audio>
                                      <p:cMediaNode>
                                        <p:cTn display="0" masterRel="sameClick">
                                          <p:stCondLst>
                                            <p:cond evt="begin" delay="0">
                                              <p:tn val="35"/>
                                            </p:cond>
                                          </p:stCondLst>
                                          <p:endCondLst>
                                            <p:cond evt="onStopAudio" delay="0">
                                              <p:tgtEl>
                                                <p:sldTgt/>
                                              </p:tgtEl>
                                            </p:cond>
                                          </p:endCondLst>
                                        </p:cTn>
                                        <p:tgtEl>
                                          <p:sndTgt r:embed="rId3" name="CASHREG.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25127"/>
                                        </p:tgtEl>
                                        <p:attrNameLst>
                                          <p:attrName>style.visibility</p:attrName>
                                        </p:attrNameLst>
                                      </p:cBhvr>
                                      <p:to>
                                        <p:strVal val="visible"/>
                                      </p:to>
                                    </p:set>
                                    <p:animEffect transition="in" filter="wipe(left)">
                                      <p:cBhvr>
                                        <p:cTn id="42" dur="500"/>
                                        <p:tgtEl>
                                          <p:spTgt spid="1925127"/>
                                        </p:tgtEl>
                                      </p:cBhvr>
                                    </p:animEffect>
                                  </p:childTnLst>
                                  <p:subTnLst>
                                    <p:audio>
                                      <p:cMediaNode>
                                        <p:cTn display="0" masterRel="sameClick">
                                          <p:stCondLst>
                                            <p:cond evt="begin" delay="0">
                                              <p:tn val="40"/>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23" grpId="0" autoUpdateAnimBg="0"/>
      <p:bldP spid="1925124" grpId="0" build="p" bldLvl="2" animBg="1" autoUpdateAnimBg="0"/>
      <p:bldP spid="1925125" grpId="0" autoUpdateAnimBg="0"/>
      <p:bldP spid="1925126" grpId="0" autoUpdateAnimBg="0"/>
      <p:bldP spid="192512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a:extLst>
              <a:ext uri="{FF2B5EF4-FFF2-40B4-BE49-F238E27FC236}">
                <a16:creationId xmlns:a16="http://schemas.microsoft.com/office/drawing/2014/main" id="{5C159144-7FCC-4A57-9011-FE6296C76E16}"/>
              </a:ext>
            </a:extLst>
          </p:cNvPr>
          <p:cNvSpPr>
            <a:spLocks noGrp="1"/>
          </p:cNvSpPr>
          <p:nvPr>
            <p:ph type="sldNum" sz="quarter" idx="10"/>
          </p:nvPr>
        </p:nvSpPr>
        <p:spPr>
          <a:xfrm>
            <a:off x="3643313" y="6400800"/>
            <a:ext cx="609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0F1138D-EDB4-473A-8425-3251F7ED2091}" type="slidenum">
              <a:rPr lang="zh-CN" altLang="en-US" sz="1400" b="0" smtClean="0">
                <a:latin typeface="Arial" panose="020B0604020202020204" pitchFamily="34" charset="0"/>
                <a:ea typeface="宋体" panose="02010600030101010101" pitchFamily="2" charset="-122"/>
              </a:rPr>
              <a:pPr/>
              <a:t>32</a:t>
            </a:fld>
            <a:endParaRPr lang="en-US" altLang="zh-CN" sz="1400" b="0">
              <a:latin typeface="Arial" panose="020B0604020202020204" pitchFamily="34" charset="0"/>
              <a:ea typeface="宋体" panose="02010600030101010101" pitchFamily="2" charset="-122"/>
            </a:endParaRPr>
          </a:p>
        </p:txBody>
      </p:sp>
      <p:sp>
        <p:nvSpPr>
          <p:cNvPr id="1927171" name="Text Box 3">
            <a:extLst>
              <a:ext uri="{FF2B5EF4-FFF2-40B4-BE49-F238E27FC236}">
                <a16:creationId xmlns:a16="http://schemas.microsoft.com/office/drawing/2014/main" id="{C2AC6DF9-E85F-452D-9F2D-78405711832C}"/>
              </a:ext>
            </a:extLst>
          </p:cNvPr>
          <p:cNvSpPr txBox="1">
            <a:spLocks noChangeArrowheads="1"/>
          </p:cNvSpPr>
          <p:nvPr/>
        </p:nvSpPr>
        <p:spPr bwMode="auto">
          <a:xfrm>
            <a:off x="0" y="428625"/>
            <a:ext cx="8153400" cy="895350"/>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i="1">
                <a:solidFill>
                  <a:srgbClr val="FF3300"/>
                </a:solidFill>
                <a:latin typeface="Times New Roman" pitchFamily="18" charset="0"/>
                <a:ea typeface="宋体" pitchFamily="2" charset="-122"/>
              </a:rPr>
              <a:t>Problem 2</a:t>
            </a:r>
            <a:r>
              <a:rPr kumimoji="1" lang="en-US" altLang="zh-CN" i="1">
                <a:solidFill>
                  <a:srgbClr val="FF3300"/>
                </a:solidFill>
                <a:latin typeface="Times New Roman" pitchFamily="18" charset="0"/>
                <a:ea typeface="宋体" pitchFamily="2" charset="-122"/>
                <a:cs typeface="Times New Roman" pitchFamily="18" charset="0"/>
              </a:rPr>
              <a:t>:</a:t>
            </a:r>
          </a:p>
          <a:p>
            <a:pPr marL="457200" indent="-457200" eaLnBrk="1" hangingPunct="1">
              <a:spcBef>
                <a:spcPct val="20000"/>
              </a:spcBef>
              <a:defRPr/>
            </a:pP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rPr>
              <a:t>        Generate all</a:t>
            </a:r>
            <a:r>
              <a:rPr kumimoji="1" lang="en-US" altLang="zh-CN" i="1">
                <a:solidFill>
                  <a:srgbClr val="000000"/>
                </a:solidFill>
                <a:effectLst>
                  <a:outerShdw blurRad="38100" dist="38100" dir="2700000" algn="tl">
                    <a:srgbClr val="C0C0C0"/>
                  </a:outerShdw>
                </a:effectLst>
                <a:latin typeface="Times New Roman" pitchFamily="18" charset="0"/>
                <a:ea typeface="宋体" pitchFamily="2" charset="-122"/>
              </a:rPr>
              <a:t> r</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rPr>
              <a:t>-combinations of the set </a:t>
            </a:r>
            <a:r>
              <a:rPr kumimoji="1" lang="en-US" altLang="zh-CN">
                <a:solidFill>
                  <a:srgbClr val="000000"/>
                </a:solidFill>
                <a:latin typeface="Times New Roman" pitchFamily="18" charset="0"/>
                <a:ea typeface="宋体" pitchFamily="2" charset="-122"/>
              </a:rPr>
              <a:t>{1, 2, </a:t>
            </a:r>
            <a:r>
              <a:rPr kumimoji="1" lang="en-US" altLang="zh-CN">
                <a:solidFill>
                  <a:srgbClr val="000000"/>
                </a:solidFill>
                <a:latin typeface="Arial"/>
                <a:ea typeface="宋体" pitchFamily="2" charset="-122"/>
              </a:rPr>
              <a:t>…</a:t>
            </a:r>
            <a:r>
              <a:rPr kumimoji="1" lang="en-US" altLang="zh-CN">
                <a:solidFill>
                  <a:srgbClr val="000000"/>
                </a:solidFill>
                <a:latin typeface="Times New Roman" pitchFamily="18" charset="0"/>
                <a:ea typeface="宋体" pitchFamily="2" charset="-122"/>
              </a:rPr>
              <a:t>, </a:t>
            </a:r>
            <a:r>
              <a:rPr kumimoji="1" lang="en-US" altLang="zh-CN" i="1">
                <a:solidFill>
                  <a:srgbClr val="000000"/>
                </a:solidFill>
                <a:latin typeface="Times New Roman" pitchFamily="18" charset="0"/>
                <a:ea typeface="宋体" pitchFamily="2" charset="-122"/>
              </a:rPr>
              <a:t>n</a:t>
            </a:r>
            <a:r>
              <a:rPr kumimoji="1" lang="en-US" altLang="zh-CN">
                <a:solidFill>
                  <a:srgbClr val="000000"/>
                </a:solidFill>
                <a:latin typeface="Times New Roman" pitchFamily="18" charset="0"/>
                <a:ea typeface="宋体" pitchFamily="2" charset="-122"/>
              </a:rPr>
              <a:t>}</a:t>
            </a:r>
            <a:endParaRPr kumimoji="1" lang="en-US" altLang="zh-CN">
              <a:solidFill>
                <a:srgbClr val="000000"/>
              </a:solidFill>
              <a:effectLst>
                <a:outerShdw blurRad="38100" dist="38100" dir="2700000" algn="tl">
                  <a:srgbClr val="C0C0C0"/>
                </a:outerShdw>
              </a:effectLst>
              <a:latin typeface="Times New Roman" pitchFamily="18" charset="0"/>
              <a:ea typeface="宋体" pitchFamily="2" charset="-122"/>
            </a:endParaRPr>
          </a:p>
        </p:txBody>
      </p:sp>
      <p:sp>
        <p:nvSpPr>
          <p:cNvPr id="1927172" name="Text Box 4">
            <a:extLst>
              <a:ext uri="{FF2B5EF4-FFF2-40B4-BE49-F238E27FC236}">
                <a16:creationId xmlns:a16="http://schemas.microsoft.com/office/drawing/2014/main" id="{8CFB04C5-90B4-42C0-9724-1CAFF828B0F2}"/>
              </a:ext>
            </a:extLst>
          </p:cNvPr>
          <p:cNvSpPr txBox="1">
            <a:spLocks noChangeArrowheads="1"/>
          </p:cNvSpPr>
          <p:nvPr/>
        </p:nvSpPr>
        <p:spPr bwMode="auto">
          <a:xfrm>
            <a:off x="0" y="1428750"/>
            <a:ext cx="914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The algorithm for generating the </a:t>
            </a:r>
            <a:r>
              <a:rPr kumimoji="1" lang="en-US" altLang="zh-CN" i="1">
                <a:solidFill>
                  <a:srgbClr val="000000"/>
                </a:solidFill>
                <a:latin typeface="Times New Roman" panose="02020603050405020304" pitchFamily="18" charset="0"/>
                <a:ea typeface="宋体" panose="02010600030101010101" pitchFamily="2" charset="-122"/>
              </a:rPr>
              <a:t>r</a:t>
            </a:r>
            <a:r>
              <a:rPr kumimoji="1" lang="en-US" altLang="zh-CN">
                <a:solidFill>
                  <a:srgbClr val="000000"/>
                </a:solidFill>
                <a:latin typeface="Times New Roman" panose="02020603050405020304" pitchFamily="18" charset="0"/>
                <a:ea typeface="宋体" panose="02010600030101010101" pitchFamily="2" charset="-122"/>
              </a:rPr>
              <a:t>-combination of the set {1, 2, </a:t>
            </a:r>
            <a:r>
              <a:rPr kumimoji="1" lang="en-US" altLang="zh-CN">
                <a:solidFill>
                  <a:srgbClr val="000000"/>
                </a:solidFill>
                <a:latin typeface="Arial" panose="020B0604020202020204" pitchFamily="34" charset="0"/>
                <a:ea typeface="宋体" panose="02010600030101010101" pitchFamily="2" charset="-122"/>
              </a:rPr>
              <a:t>…</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i="1">
                <a:solidFill>
                  <a:srgbClr val="000000"/>
                </a:solidFill>
                <a:latin typeface="Times New Roman" panose="02020603050405020304" pitchFamily="18" charset="0"/>
                <a:ea typeface="宋体" panose="02010600030101010101" pitchFamily="2" charset="-122"/>
              </a:rPr>
              <a:t>n</a:t>
            </a:r>
            <a:r>
              <a:rPr kumimoji="1" lang="en-US" altLang="zh-CN">
                <a:solidFill>
                  <a:srgbClr val="000000"/>
                </a:solidFill>
                <a:latin typeface="Times New Roman" panose="02020603050405020304" pitchFamily="18" charset="0"/>
                <a:ea typeface="宋体" panose="02010600030101010101" pitchFamily="2" charset="-122"/>
              </a:rPr>
              <a:t>}</a:t>
            </a:r>
          </a:p>
        </p:txBody>
      </p:sp>
      <p:sp>
        <p:nvSpPr>
          <p:cNvPr id="1927173" name="AutoShape 5">
            <a:extLst>
              <a:ext uri="{FF2B5EF4-FFF2-40B4-BE49-F238E27FC236}">
                <a16:creationId xmlns:a16="http://schemas.microsoft.com/office/drawing/2014/main" id="{0384927E-D1D0-49D3-B2EF-CE8BD9E4FFB8}"/>
              </a:ext>
            </a:extLst>
          </p:cNvPr>
          <p:cNvSpPr>
            <a:spLocks noChangeArrowheads="1"/>
          </p:cNvSpPr>
          <p:nvPr/>
        </p:nvSpPr>
        <p:spPr bwMode="auto">
          <a:xfrm>
            <a:off x="357188" y="2071688"/>
            <a:ext cx="8229600" cy="3260725"/>
          </a:xfrm>
          <a:prstGeom prst="foldedCorner">
            <a:avLst>
              <a:gd name="adj" fmla="val 12500"/>
            </a:avLst>
          </a:prstGeom>
          <a:solidFill>
            <a:srgbClr val="CCCCFF"/>
          </a:solidFill>
          <a:ln w="9525">
            <a:solidFill>
              <a:schemeClr val="tx1"/>
            </a:solidFill>
            <a:round/>
            <a:headEnd/>
            <a:tailEnd/>
          </a:ln>
          <a:effectLst>
            <a:outerShdw dist="107763" dir="2700000" algn="ctr" rotWithShape="0">
              <a:schemeClr val="bg2"/>
            </a:outerShdw>
          </a:effectLst>
        </p:spPr>
        <p:txBody>
          <a:bodyPr wrap="none"/>
          <a:lstStyle>
            <a:lvl1pPr marL="457200" indent="-457200">
              <a:defRPr sz="2400" b="1">
                <a:solidFill>
                  <a:schemeClr val="tx1"/>
                </a:solidFill>
                <a:latin typeface="楷体_GB2312" pitchFamily="49" charset="-122"/>
                <a:ea typeface="楷体_GB2312" pitchFamily="49" charset="-122"/>
              </a:defRPr>
            </a:lvl1pPr>
            <a:lvl2pPr marL="914400" indent="-45720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4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(1)</a:t>
            </a:r>
            <a:r>
              <a:rPr kumimoji="1" lang="en-US" altLang="zh-CN" i="1">
                <a:latin typeface="Times New Roman" panose="02020603050405020304" pitchFamily="18" charset="0"/>
                <a:ea typeface="宋体" panose="02010600030101010101" pitchFamily="2" charset="-122"/>
              </a:rPr>
              <a:t>  S</a:t>
            </a:r>
            <a:r>
              <a:rPr kumimoji="1" lang="en-US" altLang="zh-CN" baseline="-25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 = </a:t>
            </a:r>
            <a:r>
              <a:rPr kumimoji="1" lang="en-US" altLang="zh-CN">
                <a:solidFill>
                  <a:srgbClr val="000000"/>
                </a:solidFill>
                <a:latin typeface="Times New Roman" panose="02020603050405020304" pitchFamily="18" charset="0"/>
                <a:ea typeface="宋体" panose="02010600030101010101" pitchFamily="2" charset="-122"/>
              </a:rPr>
              <a:t>{1, 2, </a:t>
            </a:r>
            <a:r>
              <a:rPr kumimoji="1" lang="en-US" altLang="zh-CN">
                <a:solidFill>
                  <a:srgbClr val="000000"/>
                </a:solidFill>
                <a:latin typeface="Arial" panose="020B0604020202020204" pitchFamily="34" charset="0"/>
                <a:ea typeface="宋体" panose="02010600030101010101" pitchFamily="2" charset="-122"/>
              </a:rPr>
              <a:t>…</a:t>
            </a:r>
            <a:r>
              <a:rPr kumimoji="1" lang="en-US" altLang="zh-CN">
                <a:solidFill>
                  <a:srgbClr val="000000"/>
                </a:solidFill>
                <a:latin typeface="Times New Roman" panose="02020603050405020304" pitchFamily="18" charset="0"/>
                <a:ea typeface="宋体" panose="02010600030101010101" pitchFamily="2" charset="-122"/>
              </a:rPr>
              <a:t>, </a:t>
            </a:r>
            <a:r>
              <a:rPr kumimoji="1" lang="en-US" altLang="zh-CN" i="1">
                <a:solidFill>
                  <a:srgbClr val="000000"/>
                </a:solidFill>
                <a:latin typeface="Times New Roman" panose="02020603050405020304" pitchFamily="18" charset="0"/>
                <a:ea typeface="宋体" panose="02010600030101010101" pitchFamily="2" charset="-122"/>
              </a:rPr>
              <a:t>r</a:t>
            </a:r>
            <a:r>
              <a:rPr kumimoji="1" lang="en-US" altLang="zh-CN">
                <a:solidFill>
                  <a:srgbClr val="000000"/>
                </a:solidFill>
                <a:latin typeface="Times New Roman" panose="02020603050405020304" pitchFamily="18" charset="0"/>
                <a:ea typeface="宋体" panose="02010600030101010101" pitchFamily="2" charset="-122"/>
              </a:rPr>
              <a:t>}</a:t>
            </a:r>
          </a:p>
          <a:p>
            <a:pPr lvl="1" eaLnBrk="1" hangingPunct="1">
              <a:spcBef>
                <a:spcPct val="40000"/>
              </a:spcBef>
              <a:buFont typeface="Wingdings" panose="05000000000000000000" pitchFamily="2" charset="2"/>
              <a:buNone/>
            </a:pPr>
            <a:r>
              <a:rPr kumimoji="1" lang="en-US" altLang="zh-CN">
                <a:latin typeface="Times New Roman" panose="02020603050405020304" pitchFamily="18" charset="0"/>
                <a:ea typeface="宋体" panose="02010600030101010101" pitchFamily="2" charset="-122"/>
              </a:rPr>
              <a:t>  </a:t>
            </a:r>
          </a:p>
        </p:txBody>
      </p:sp>
      <p:grpSp>
        <p:nvGrpSpPr>
          <p:cNvPr id="2" name="Group 6">
            <a:extLst>
              <a:ext uri="{FF2B5EF4-FFF2-40B4-BE49-F238E27FC236}">
                <a16:creationId xmlns:a16="http://schemas.microsoft.com/office/drawing/2014/main" id="{D8667C92-52F2-435D-8C99-A99DA1C6BCFA}"/>
              </a:ext>
            </a:extLst>
          </p:cNvPr>
          <p:cNvGrpSpPr>
            <a:grpSpLocks/>
          </p:cNvGrpSpPr>
          <p:nvPr/>
        </p:nvGrpSpPr>
        <p:grpSpPr bwMode="auto">
          <a:xfrm>
            <a:off x="357188" y="2714625"/>
            <a:ext cx="8153400" cy="822325"/>
            <a:chOff x="340" y="2341"/>
            <a:chExt cx="5136" cy="518"/>
          </a:xfrm>
        </p:grpSpPr>
        <p:sp>
          <p:nvSpPr>
            <p:cNvPr id="67600" name="Text Box 7">
              <a:extLst>
                <a:ext uri="{FF2B5EF4-FFF2-40B4-BE49-F238E27FC236}">
                  <a16:creationId xmlns:a16="http://schemas.microsoft.com/office/drawing/2014/main" id="{7F7C5269-EE94-433E-A63B-A32B433E4C59}"/>
                </a:ext>
              </a:extLst>
            </p:cNvPr>
            <p:cNvSpPr txBox="1">
              <a:spLocks noChangeArrowheads="1"/>
            </p:cNvSpPr>
            <p:nvPr/>
          </p:nvSpPr>
          <p:spPr bwMode="auto">
            <a:xfrm>
              <a:off x="340" y="2341"/>
              <a:ext cx="513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(2)  If                                         has found,  then the next combination can be obtained using the following rules.         </a:t>
              </a:r>
              <a:endParaRPr kumimoji="1" lang="en-US" altLang="zh-CN">
                <a:latin typeface="Times New Roman" panose="02020603050405020304" pitchFamily="18" charset="0"/>
                <a:ea typeface="宋体" panose="02010600030101010101" pitchFamily="2" charset="-122"/>
              </a:endParaRPr>
            </a:p>
          </p:txBody>
        </p:sp>
        <p:graphicFrame>
          <p:nvGraphicFramePr>
            <p:cNvPr id="67601" name="Object 8">
              <a:extLst>
                <a:ext uri="{FF2B5EF4-FFF2-40B4-BE49-F238E27FC236}">
                  <a16:creationId xmlns:a16="http://schemas.microsoft.com/office/drawing/2014/main" id="{8C0F35FC-D5D5-4DBD-AFE7-9025DE878C6D}"/>
                </a:ext>
              </a:extLst>
            </p:cNvPr>
            <p:cNvGraphicFramePr>
              <a:graphicFrameLocks noChangeAspect="1"/>
            </p:cNvGraphicFramePr>
            <p:nvPr/>
          </p:nvGraphicFramePr>
          <p:xfrm>
            <a:off x="993" y="2368"/>
            <a:ext cx="2222" cy="272"/>
          </p:xfrm>
          <a:graphic>
            <a:graphicData uri="http://schemas.openxmlformats.org/presentationml/2006/ole">
              <mc:AlternateContent xmlns:mc="http://schemas.openxmlformats.org/markup-compatibility/2006">
                <mc:Choice xmlns:v="urn:schemas-microsoft-com:vml" Requires="v">
                  <p:oleObj spid="_x0000_s67637" name="公式" r:id="rId5" imgW="1943100" imgH="241300" progId="Equation.3">
                    <p:embed/>
                  </p:oleObj>
                </mc:Choice>
                <mc:Fallback>
                  <p:oleObj name="公式" r:id="rId5" imgW="1943100" imgH="2413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3" y="2368"/>
                          <a:ext cx="222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9">
            <a:extLst>
              <a:ext uri="{FF2B5EF4-FFF2-40B4-BE49-F238E27FC236}">
                <a16:creationId xmlns:a16="http://schemas.microsoft.com/office/drawing/2014/main" id="{44BFD7F1-008E-42D8-9DC2-50B186B5F748}"/>
              </a:ext>
            </a:extLst>
          </p:cNvPr>
          <p:cNvGrpSpPr>
            <a:grpSpLocks/>
          </p:cNvGrpSpPr>
          <p:nvPr/>
        </p:nvGrpSpPr>
        <p:grpSpPr bwMode="auto">
          <a:xfrm>
            <a:off x="642938" y="3786188"/>
            <a:ext cx="8153400" cy="1338262"/>
            <a:chOff x="319" y="2950"/>
            <a:chExt cx="5136" cy="843"/>
          </a:xfrm>
        </p:grpSpPr>
        <p:sp>
          <p:nvSpPr>
            <p:cNvPr id="67593" name="Text Box 10">
              <a:extLst>
                <a:ext uri="{FF2B5EF4-FFF2-40B4-BE49-F238E27FC236}">
                  <a16:creationId xmlns:a16="http://schemas.microsoft.com/office/drawing/2014/main" id="{B484F671-CE7A-40F9-B64D-7CE56A441CA2}"/>
                </a:ext>
              </a:extLst>
            </p:cNvPr>
            <p:cNvSpPr txBox="1">
              <a:spLocks noChangeArrowheads="1"/>
            </p:cNvSpPr>
            <p:nvPr/>
          </p:nvSpPr>
          <p:spPr bwMode="auto">
            <a:xfrm>
              <a:off x="319" y="2950"/>
              <a:ext cx="5136"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First, locate the last element       in the sequence such that </a:t>
              </a:r>
            </a:p>
            <a:p>
              <a:pPr algn="just" eaLnBrk="1" hangingPunct="1">
                <a:spcBef>
                  <a:spcPct val="20000"/>
                </a:spcBef>
              </a:pPr>
              <a:r>
                <a:rPr kumimoji="1" lang="en-US" altLang="zh-CN">
                  <a:solidFill>
                    <a:srgbClr val="000000"/>
                  </a:solidFill>
                  <a:latin typeface="Times New Roman" panose="02020603050405020304" pitchFamily="18" charset="0"/>
                  <a:ea typeface="宋体" panose="02010600030101010101" pitchFamily="2" charset="-122"/>
                </a:rPr>
                <a:t>                     . Then replace        with           and       with </a:t>
              </a:r>
            </a:p>
            <a:p>
              <a:pPr algn="just" eaLnBrk="1" hangingPunct="1">
                <a:spcBef>
                  <a:spcPct val="20000"/>
                </a:spcBef>
              </a:pPr>
              <a:endParaRPr kumimoji="1" lang="zh-CN" altLang="en-US">
                <a:latin typeface="Times New Roman" panose="02020603050405020304" pitchFamily="18" charset="0"/>
                <a:ea typeface="宋体" panose="02010600030101010101" pitchFamily="2" charset="-122"/>
              </a:endParaRPr>
            </a:p>
          </p:txBody>
        </p:sp>
        <p:graphicFrame>
          <p:nvGraphicFramePr>
            <p:cNvPr id="67594" name="Object 11">
              <a:extLst>
                <a:ext uri="{FF2B5EF4-FFF2-40B4-BE49-F238E27FC236}">
                  <a16:creationId xmlns:a16="http://schemas.microsoft.com/office/drawing/2014/main" id="{5306ED16-C59B-4ED8-ADF1-3C3F20BEBA8C}"/>
                </a:ext>
              </a:extLst>
            </p:cNvPr>
            <p:cNvGraphicFramePr>
              <a:graphicFrameLocks noChangeAspect="1"/>
            </p:cNvGraphicFramePr>
            <p:nvPr/>
          </p:nvGraphicFramePr>
          <p:xfrm>
            <a:off x="2749" y="2976"/>
            <a:ext cx="182" cy="272"/>
          </p:xfrm>
          <a:graphic>
            <a:graphicData uri="http://schemas.openxmlformats.org/presentationml/2006/ole">
              <mc:AlternateContent xmlns:mc="http://schemas.openxmlformats.org/markup-compatibility/2006">
                <mc:Choice xmlns:v="urn:schemas-microsoft-com:vml" Requires="v">
                  <p:oleObj spid="_x0000_s67638" name="公式" r:id="rId7" imgW="152334" imgH="228501" progId="Equation.3">
                    <p:embed/>
                  </p:oleObj>
                </mc:Choice>
                <mc:Fallback>
                  <p:oleObj name="公式" r:id="rId7" imgW="152334" imgH="228501"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9" y="2976"/>
                          <a:ext cx="18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5" name="Object 12">
              <a:extLst>
                <a:ext uri="{FF2B5EF4-FFF2-40B4-BE49-F238E27FC236}">
                  <a16:creationId xmlns:a16="http://schemas.microsoft.com/office/drawing/2014/main" id="{B046E8F7-3277-48F0-BA87-633810E78950}"/>
                </a:ext>
              </a:extLst>
            </p:cNvPr>
            <p:cNvGraphicFramePr>
              <a:graphicFrameLocks noChangeAspect="1"/>
            </p:cNvGraphicFramePr>
            <p:nvPr/>
          </p:nvGraphicFramePr>
          <p:xfrm>
            <a:off x="396" y="3249"/>
            <a:ext cx="941" cy="272"/>
          </p:xfrm>
          <a:graphic>
            <a:graphicData uri="http://schemas.openxmlformats.org/presentationml/2006/ole">
              <mc:AlternateContent xmlns:mc="http://schemas.openxmlformats.org/markup-compatibility/2006">
                <mc:Choice xmlns:v="urn:schemas-microsoft-com:vml" Requires="v">
                  <p:oleObj spid="_x0000_s67639" name="公式" r:id="rId9" imgW="787400" imgH="228600" progId="Equation.3">
                    <p:embed/>
                  </p:oleObj>
                </mc:Choice>
                <mc:Fallback>
                  <p:oleObj name="公式" r:id="rId9" imgW="787400" imgH="2286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6" y="3249"/>
                          <a:ext cx="94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6" name="Object 13">
              <a:extLst>
                <a:ext uri="{FF2B5EF4-FFF2-40B4-BE49-F238E27FC236}">
                  <a16:creationId xmlns:a16="http://schemas.microsoft.com/office/drawing/2014/main" id="{9D87769A-5936-4554-90C1-39FC501159E6}"/>
                </a:ext>
              </a:extLst>
            </p:cNvPr>
            <p:cNvGraphicFramePr>
              <a:graphicFrameLocks noChangeAspect="1"/>
            </p:cNvGraphicFramePr>
            <p:nvPr/>
          </p:nvGraphicFramePr>
          <p:xfrm>
            <a:off x="2658" y="3249"/>
            <a:ext cx="182" cy="272"/>
          </p:xfrm>
          <a:graphic>
            <a:graphicData uri="http://schemas.openxmlformats.org/presentationml/2006/ole">
              <mc:AlternateContent xmlns:mc="http://schemas.openxmlformats.org/markup-compatibility/2006">
                <mc:Choice xmlns:v="urn:schemas-microsoft-com:vml" Requires="v">
                  <p:oleObj spid="_x0000_s67640" name="公式" r:id="rId11" imgW="152334" imgH="228501" progId="Equation.3">
                    <p:embed/>
                  </p:oleObj>
                </mc:Choice>
                <mc:Fallback>
                  <p:oleObj name="公式" r:id="rId11" imgW="152334" imgH="228501"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58" y="3249"/>
                          <a:ext cx="18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7" name="Object 14">
              <a:extLst>
                <a:ext uri="{FF2B5EF4-FFF2-40B4-BE49-F238E27FC236}">
                  <a16:creationId xmlns:a16="http://schemas.microsoft.com/office/drawing/2014/main" id="{ACF6CF31-FFE5-426A-8157-172E0620E7D3}"/>
                </a:ext>
              </a:extLst>
            </p:cNvPr>
            <p:cNvGraphicFramePr>
              <a:graphicFrameLocks noChangeAspect="1"/>
            </p:cNvGraphicFramePr>
            <p:nvPr/>
          </p:nvGraphicFramePr>
          <p:xfrm>
            <a:off x="3324" y="3249"/>
            <a:ext cx="425" cy="272"/>
          </p:xfrm>
          <a:graphic>
            <a:graphicData uri="http://schemas.openxmlformats.org/presentationml/2006/ole">
              <mc:AlternateContent xmlns:mc="http://schemas.openxmlformats.org/markup-compatibility/2006">
                <mc:Choice xmlns:v="urn:schemas-microsoft-com:vml" Requires="v">
                  <p:oleObj spid="_x0000_s67641" name="公式" r:id="rId12" imgW="355446" imgH="228501" progId="Equation.3">
                    <p:embed/>
                  </p:oleObj>
                </mc:Choice>
                <mc:Fallback>
                  <p:oleObj name="公式" r:id="rId12" imgW="355446" imgH="228501" progId="Equation.3">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24" y="3249"/>
                          <a:ext cx="42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8" name="Object 15">
              <a:extLst>
                <a:ext uri="{FF2B5EF4-FFF2-40B4-BE49-F238E27FC236}">
                  <a16:creationId xmlns:a16="http://schemas.microsoft.com/office/drawing/2014/main" id="{B1E94A51-C2AC-4C25-A804-8817AB35DD17}"/>
                </a:ext>
              </a:extLst>
            </p:cNvPr>
            <p:cNvGraphicFramePr>
              <a:graphicFrameLocks noChangeAspect="1"/>
            </p:cNvGraphicFramePr>
            <p:nvPr/>
          </p:nvGraphicFramePr>
          <p:xfrm>
            <a:off x="4209" y="3234"/>
            <a:ext cx="213" cy="287"/>
          </p:xfrm>
          <a:graphic>
            <a:graphicData uri="http://schemas.openxmlformats.org/presentationml/2006/ole">
              <mc:AlternateContent xmlns:mc="http://schemas.openxmlformats.org/markup-compatibility/2006">
                <mc:Choice xmlns:v="urn:schemas-microsoft-com:vml" Requires="v">
                  <p:oleObj spid="_x0000_s67642" name="公式" r:id="rId14" imgW="177646" imgH="241091" progId="Equation.3">
                    <p:embed/>
                  </p:oleObj>
                </mc:Choice>
                <mc:Fallback>
                  <p:oleObj name="公式" r:id="rId14" imgW="177646" imgH="241091" progId="Equation.3">
                    <p:embed/>
                    <p:pic>
                      <p:nvPicPr>
                        <p:cNvPr id="0" name="Object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09" y="3234"/>
                          <a:ext cx="21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7599" name="Object 16">
              <a:extLst>
                <a:ext uri="{FF2B5EF4-FFF2-40B4-BE49-F238E27FC236}">
                  <a16:creationId xmlns:a16="http://schemas.microsoft.com/office/drawing/2014/main" id="{F2EB50E3-B644-4A42-BE37-CB0DC6D4B875}"/>
                </a:ext>
              </a:extLst>
            </p:cNvPr>
            <p:cNvGraphicFramePr>
              <a:graphicFrameLocks noChangeAspect="1"/>
            </p:cNvGraphicFramePr>
            <p:nvPr/>
          </p:nvGraphicFramePr>
          <p:xfrm>
            <a:off x="390" y="3521"/>
            <a:ext cx="2495" cy="272"/>
          </p:xfrm>
          <a:graphic>
            <a:graphicData uri="http://schemas.openxmlformats.org/presentationml/2006/ole">
              <mc:AlternateContent xmlns:mc="http://schemas.openxmlformats.org/markup-compatibility/2006">
                <mc:Choice xmlns:v="urn:schemas-microsoft-com:vml" Requires="v">
                  <p:oleObj spid="_x0000_s67643" name="公式" r:id="rId16" imgW="2082800" imgH="228600" progId="Equation.3">
                    <p:embed/>
                  </p:oleObj>
                </mc:Choice>
                <mc:Fallback>
                  <p:oleObj name="公式" r:id="rId16" imgW="2082800" imgH="228600" progId="Equation.3">
                    <p:embed/>
                    <p:pic>
                      <p:nvPicPr>
                        <p:cNvPr id="0" name="Object 1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0" y="3521"/>
                          <a:ext cx="24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7592" name="Text Box 17">
            <a:extLst>
              <a:ext uri="{FF2B5EF4-FFF2-40B4-BE49-F238E27FC236}">
                <a16:creationId xmlns:a16="http://schemas.microsoft.com/office/drawing/2014/main" id="{9DE49005-D77D-4A9B-869E-23F4D1B527A8}"/>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27171"/>
                                        </p:tgtEl>
                                        <p:attrNameLst>
                                          <p:attrName>style.visibility</p:attrName>
                                        </p:attrNameLst>
                                      </p:cBhvr>
                                      <p:to>
                                        <p:strVal val="visible"/>
                                      </p:to>
                                    </p:set>
                                    <p:animEffect transition="in" filter="wipe(left)">
                                      <p:cBhvr>
                                        <p:cTn id="7" dur="500"/>
                                        <p:tgtEl>
                                          <p:spTgt spid="1927171"/>
                                        </p:tgtEl>
                                      </p:cBhvr>
                                    </p:animEffect>
                                  </p:childTnLst>
                                  <p:subTnLst>
                                    <p:audio>
                                      <p:cMediaNode>
                                        <p:cTn display="0" masterRel="sameClick">
                                          <p:stCondLst>
                                            <p:cond evt="begin" delay="0">
                                              <p:tn val="5"/>
                                            </p:cond>
                                          </p:stCondLst>
                                          <p:endCondLst>
                                            <p:cond evt="onStopAudio" delay="0">
                                              <p:tgtEl>
                                                <p:sldTgt/>
                                              </p:tgtEl>
                                            </p:cond>
                                          </p:endCondLst>
                                        </p:cTn>
                                        <p:tgtEl>
                                          <p:sndTgt r:embed="rId4"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7172"/>
                                        </p:tgtEl>
                                        <p:attrNameLst>
                                          <p:attrName>style.visibility</p:attrName>
                                        </p:attrNameLst>
                                      </p:cBhvr>
                                      <p:to>
                                        <p:strVal val="visible"/>
                                      </p:to>
                                    </p:set>
                                    <p:animEffect transition="in" filter="wipe(left)">
                                      <p:cBhvr>
                                        <p:cTn id="12" dur="500"/>
                                        <p:tgtEl>
                                          <p:spTgt spid="1927172"/>
                                        </p:tgtEl>
                                      </p:cBhvr>
                                    </p:animEffect>
                                  </p:childTnLst>
                                  <p:subTnLst>
                                    <p:audio>
                                      <p:cMediaNode>
                                        <p:cTn display="0" masterRel="sameClick">
                                          <p:stCondLst>
                                            <p:cond evt="begin" delay="0">
                                              <p:tn val="10"/>
                                            </p:cond>
                                          </p:stCondLst>
                                          <p:endCondLst>
                                            <p:cond evt="onStopAudio" delay="0">
                                              <p:tgtEl>
                                                <p:sldTgt/>
                                              </p:tgtEl>
                                            </p:cond>
                                          </p:endCondLst>
                                        </p:cTn>
                                        <p:tgtEl>
                                          <p:sndTgt r:embed="rId4"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927173"/>
                                        </p:tgtEl>
                                        <p:attrNameLst>
                                          <p:attrName>style.visibility</p:attrName>
                                        </p:attrNameLst>
                                      </p:cBhvr>
                                      <p:to>
                                        <p:strVal val="visible"/>
                                      </p:to>
                                    </p:set>
                                    <p:animEffect transition="in" filter="strips(downRight)">
                                      <p:cBhvr>
                                        <p:cTn id="17" dur="500"/>
                                        <p:tgtEl>
                                          <p:spTgt spid="19271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7171" grpId="0" autoUpdateAnimBg="0"/>
      <p:bldP spid="1927172" grpId="0" autoUpdateAnimBg="0"/>
      <p:bldP spid="1927173"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1">
            <a:extLst>
              <a:ext uri="{FF2B5EF4-FFF2-40B4-BE49-F238E27FC236}">
                <a16:creationId xmlns:a16="http://schemas.microsoft.com/office/drawing/2014/main" id="{329EF40E-FE0C-4EF5-81E8-17FFD042403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5DDD3EAC-970F-48B5-90E6-49E76511560F}" type="slidenum">
              <a:rPr lang="zh-CN" altLang="en-US" sz="1400" b="0" smtClean="0">
                <a:latin typeface="Arial" panose="020B0604020202020204" pitchFamily="34" charset="0"/>
                <a:ea typeface="宋体" panose="02010600030101010101" pitchFamily="2" charset="-122"/>
              </a:rPr>
              <a:pPr/>
              <a:t>33</a:t>
            </a:fld>
            <a:endParaRPr lang="en-US" altLang="zh-CN" sz="1400" b="0">
              <a:latin typeface="Arial" panose="020B0604020202020204" pitchFamily="34" charset="0"/>
              <a:ea typeface="宋体" panose="02010600030101010101" pitchFamily="2" charset="-122"/>
            </a:endParaRPr>
          </a:p>
        </p:txBody>
      </p:sp>
      <p:sp>
        <p:nvSpPr>
          <p:cNvPr id="1929219" name="Text Box 3">
            <a:extLst>
              <a:ext uri="{FF2B5EF4-FFF2-40B4-BE49-F238E27FC236}">
                <a16:creationId xmlns:a16="http://schemas.microsoft.com/office/drawing/2014/main" id="{3F46E45C-FB38-47B5-A750-D493864DF296}"/>
              </a:ext>
            </a:extLst>
          </p:cNvPr>
          <p:cNvSpPr txBox="1">
            <a:spLocks noChangeArrowheads="1"/>
          </p:cNvSpPr>
          <p:nvPr/>
        </p:nvSpPr>
        <p:spPr bwMode="auto">
          <a:xfrm>
            <a:off x="304800" y="762000"/>
            <a:ext cx="8153400" cy="830263"/>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2</a:t>
            </a:r>
            <a:r>
              <a:rPr kumimoji="1" lang="en-US" altLang="zh-CN" dirty="0">
                <a:solidFill>
                  <a:srgbClr val="000000"/>
                </a:solidFill>
                <a:latin typeface="Arial" charset="0"/>
                <a:ea typeface="宋体" pitchFamily="2" charset="-122"/>
                <a:cs typeface="Times New Roman" pitchFamily="18" charset="0"/>
              </a:rPr>
              <a:t>〗 </a:t>
            </a:r>
            <a:r>
              <a:rPr kumimoji="1" lang="en-US" altLang="zh-CN" i="1" dirty="0">
                <a:latin typeface="Times New Roman" pitchFamily="18" charset="0"/>
                <a:ea typeface="宋体" pitchFamily="2" charset="-122"/>
                <a:cs typeface="Times New Roman" pitchFamily="18" charset="0"/>
              </a:rPr>
              <a:t>S</a:t>
            </a:r>
            <a:r>
              <a:rPr kumimoji="1" lang="en-US" altLang="zh-CN" i="1" baseline="-25000" dirty="0">
                <a:latin typeface="Times New Roman" pitchFamily="18" charset="0"/>
                <a:ea typeface="宋体" pitchFamily="2" charset="-122"/>
                <a:cs typeface="Times New Roman" pitchFamily="18" charset="0"/>
              </a:rPr>
              <a:t>i</a:t>
            </a:r>
            <a:r>
              <a:rPr kumimoji="1" lang="en-US" altLang="zh-CN" dirty="0">
                <a:latin typeface="Times New Roman" pitchFamily="18" charset="0"/>
                <a:ea typeface="宋体" pitchFamily="2" charset="-122"/>
                <a:cs typeface="Times New Roman" pitchFamily="18" charset="0"/>
              </a:rPr>
              <a:t> ={2,3,5,6,9,10}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is given from the set {1,2,3,4,5,6,7,8,9,10}. Find </a:t>
            </a:r>
            <a:r>
              <a:rPr kumimoji="1" lang="en-US" altLang="zh-CN" i="1" dirty="0">
                <a:latin typeface="Times New Roman" pitchFamily="18" charset="0"/>
                <a:ea typeface="宋体" pitchFamily="2" charset="-122"/>
                <a:cs typeface="Times New Roman" pitchFamily="18" charset="0"/>
              </a:rPr>
              <a:t>S</a:t>
            </a:r>
            <a:r>
              <a:rPr kumimoji="1" lang="en-US" altLang="zh-CN" i="1" baseline="-25000" dirty="0">
                <a:latin typeface="Times New Roman" pitchFamily="18" charset="0"/>
                <a:ea typeface="宋体" pitchFamily="2" charset="-122"/>
                <a:cs typeface="Times New Roman" pitchFamily="18" charset="0"/>
              </a:rPr>
              <a:t>i</a:t>
            </a:r>
            <a:r>
              <a:rPr kumimoji="1" lang="en-US" altLang="zh-CN" baseline="-25000" dirty="0">
                <a:latin typeface="Times New Roman" pitchFamily="18" charset="0"/>
                <a:ea typeface="宋体" pitchFamily="2" charset="-122"/>
                <a:cs typeface="Times New Roman" pitchFamily="18" charset="0"/>
              </a:rPr>
              <a:t>+1</a:t>
            </a:r>
            <a:r>
              <a:rPr kumimoji="1" lang="en-US" altLang="zh-CN" dirty="0">
                <a:latin typeface="Times New Roman" pitchFamily="18" charset="0"/>
                <a:ea typeface="宋体" pitchFamily="2" charset="-122"/>
                <a:cs typeface="Times New Roman" pitchFamily="18" charset="0"/>
              </a:rPr>
              <a:t> </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t>
            </a:r>
          </a:p>
        </p:txBody>
      </p:sp>
      <p:sp>
        <p:nvSpPr>
          <p:cNvPr id="1929220" name="Text Box 4">
            <a:extLst>
              <a:ext uri="{FF2B5EF4-FFF2-40B4-BE49-F238E27FC236}">
                <a16:creationId xmlns:a16="http://schemas.microsoft.com/office/drawing/2014/main" id="{28E1F706-8657-42E7-AA96-12753F432042}"/>
              </a:ext>
            </a:extLst>
          </p:cNvPr>
          <p:cNvSpPr txBox="1">
            <a:spLocks noChangeArrowheads="1"/>
          </p:cNvSpPr>
          <p:nvPr/>
        </p:nvSpPr>
        <p:spPr bwMode="auto">
          <a:xfrm>
            <a:off x="611188" y="1557338"/>
            <a:ext cx="6624637" cy="11874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i="1">
                <a:solidFill>
                  <a:srgbClr val="3333FF"/>
                </a:solidFill>
                <a:effectLst>
                  <a:outerShdw blurRad="38100" dist="38100" dir="2700000" algn="tl">
                    <a:srgbClr val="C0C0C0"/>
                  </a:outerShdw>
                </a:effectLst>
                <a:latin typeface="Times New Roman" pitchFamily="18" charset="0"/>
                <a:ea typeface="宋体" pitchFamily="2" charset="-122"/>
                <a:cs typeface="Times New Roman" pitchFamily="18" charset="0"/>
              </a:rPr>
              <a:t>Solution:</a:t>
            </a:r>
          </a:p>
          <a:p>
            <a:pPr marL="457200" indent="-457200" eaLnBrk="1" hangingPunct="1">
              <a:spcBef>
                <a:spcPct val="100000"/>
              </a:spcBef>
              <a:defRPr/>
            </a:pPr>
            <a:r>
              <a:rPr kumimoji="1" lang="en-US" altLang="zh-CN" i="1">
                <a:latin typeface="Times New Roman" pitchFamily="18" charset="0"/>
                <a:ea typeface="宋体" pitchFamily="2" charset="-122"/>
                <a:cs typeface="Times New Roman" pitchFamily="18" charset="0"/>
              </a:rPr>
              <a:t>               S</a:t>
            </a:r>
            <a:r>
              <a:rPr kumimoji="1" lang="en-US" altLang="zh-CN" i="1" baseline="-25000">
                <a:latin typeface="Times New Roman" pitchFamily="18" charset="0"/>
                <a:ea typeface="宋体" pitchFamily="2" charset="-122"/>
                <a:cs typeface="Times New Roman" pitchFamily="18" charset="0"/>
              </a:rPr>
              <a:t>i</a:t>
            </a:r>
            <a:r>
              <a:rPr kumimoji="1" lang="en-US" altLang="zh-CN" baseline="-25000">
                <a:latin typeface="Times New Roman" pitchFamily="18" charset="0"/>
                <a:ea typeface="宋体" pitchFamily="2" charset="-122"/>
                <a:cs typeface="Times New Roman" pitchFamily="18" charset="0"/>
              </a:rPr>
              <a:t>+1</a:t>
            </a:r>
            <a:r>
              <a:rPr kumimoji="1" lang="en-US" altLang="zh-CN" b="0">
                <a:latin typeface="Times New Roman" pitchFamily="18" charset="0"/>
                <a:ea typeface="宋体" pitchFamily="2" charset="-122"/>
                <a:cs typeface="Times New Roman" pitchFamily="18" charset="0"/>
              </a:rPr>
              <a:t> </a:t>
            </a:r>
            <a:r>
              <a:rPr kumimoji="1" lang="en-US" altLang="zh-CN">
                <a:latin typeface="Times New Roman" pitchFamily="18" charset="0"/>
                <a:ea typeface="宋体" pitchFamily="2" charset="-122"/>
                <a:cs typeface="Times New Roman" pitchFamily="18" charset="0"/>
              </a:rPr>
              <a:t>={2,3,5,7,8,9}</a:t>
            </a:r>
            <a:endPar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endParaRPr>
          </a:p>
        </p:txBody>
      </p:sp>
      <p:sp>
        <p:nvSpPr>
          <p:cNvPr id="69637" name="Text Box 5">
            <a:extLst>
              <a:ext uri="{FF2B5EF4-FFF2-40B4-BE49-F238E27FC236}">
                <a16:creationId xmlns:a16="http://schemas.microsoft.com/office/drawing/2014/main" id="{A60D4FEC-FB7A-4B3B-BC46-2FAB75065D82}"/>
              </a:ext>
            </a:extLst>
          </p:cNvPr>
          <p:cNvSpPr txBox="1">
            <a:spLocks noChangeArrowheads="1"/>
          </p:cNvSpPr>
          <p:nvPr/>
        </p:nvSpPr>
        <p:spPr bwMode="auto">
          <a:xfrm>
            <a:off x="3200400" y="38100"/>
            <a:ext cx="586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eaLnBrk="1" hangingPunct="1">
              <a:spcBef>
                <a:spcPct val="50000"/>
              </a:spcBef>
            </a:pPr>
            <a:r>
              <a:rPr kumimoji="1" lang="en-US" altLang="zh-CN" sz="1800" b="0">
                <a:latin typeface="Arial" panose="020B0604020202020204" pitchFamily="34" charset="0"/>
                <a:ea typeface="宋体" panose="02010600030101010101" pitchFamily="2" charset="-122"/>
                <a:cs typeface="Arial" panose="020B0604020202020204" pitchFamily="34" charset="0"/>
                <a:sym typeface="Webdings" panose="05030102010509060703" pitchFamily="18" charset="2"/>
              </a:rPr>
              <a:t>6.6   Generating Permutations and Combinations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29219"/>
                                        </p:tgtEl>
                                        <p:attrNameLst>
                                          <p:attrName>style.visibility</p:attrName>
                                        </p:attrNameLst>
                                      </p:cBhvr>
                                      <p:to>
                                        <p:strVal val="visible"/>
                                      </p:to>
                                    </p:set>
                                    <p:animEffect transition="in" filter="wipe(left)">
                                      <p:cBhvr>
                                        <p:cTn id="7" dur="500"/>
                                        <p:tgtEl>
                                          <p:spTgt spid="1929219"/>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9220">
                                            <p:txEl>
                                              <p:pRg st="0" end="0"/>
                                            </p:txEl>
                                          </p:spTgt>
                                        </p:tgtEl>
                                        <p:attrNameLst>
                                          <p:attrName>style.visibility</p:attrName>
                                        </p:attrNameLst>
                                      </p:cBhvr>
                                      <p:to>
                                        <p:strVal val="visible"/>
                                      </p:to>
                                    </p:set>
                                    <p:animEffect transition="in" filter="wipe(left)">
                                      <p:cBhvr>
                                        <p:cTn id="12" dur="500"/>
                                        <p:tgtEl>
                                          <p:spTgt spid="1929220">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29220">
                                            <p:txEl>
                                              <p:pRg st="1" end="1"/>
                                            </p:txEl>
                                          </p:spTgt>
                                        </p:tgtEl>
                                        <p:attrNameLst>
                                          <p:attrName>style.visibility</p:attrName>
                                        </p:attrNameLst>
                                      </p:cBhvr>
                                      <p:to>
                                        <p:strVal val="visible"/>
                                      </p:to>
                                    </p:set>
                                    <p:animEffect transition="in" filter="wipe(left)">
                                      <p:cBhvr>
                                        <p:cTn id="17" dur="500"/>
                                        <p:tgtEl>
                                          <p:spTgt spid="1929220">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9219" grpId="0" autoUpdateAnimBg="0"/>
      <p:bldP spid="1929220"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1">
            <a:extLst>
              <a:ext uri="{FF2B5EF4-FFF2-40B4-BE49-F238E27FC236}">
                <a16:creationId xmlns:a16="http://schemas.microsoft.com/office/drawing/2014/main" id="{3810637F-26E7-4709-BC0D-0A2F7BA7BC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D069F8E2-7903-4C15-97BA-C75F4C3B6FE5}" type="slidenum">
              <a:rPr lang="zh-CN" altLang="en-US" sz="1400" b="0" smtClean="0">
                <a:latin typeface="Arial" panose="020B0604020202020204" pitchFamily="34" charset="0"/>
                <a:ea typeface="宋体" panose="02010600030101010101" pitchFamily="2" charset="-122"/>
              </a:rPr>
              <a:pPr/>
              <a:t>34</a:t>
            </a:fld>
            <a:endParaRPr lang="en-US" altLang="zh-CN" sz="1400" b="0">
              <a:latin typeface="Arial" panose="020B0604020202020204" pitchFamily="34" charset="0"/>
              <a:ea typeface="宋体" panose="02010600030101010101" pitchFamily="2" charset="-122"/>
            </a:endParaRPr>
          </a:p>
        </p:txBody>
      </p:sp>
      <p:sp>
        <p:nvSpPr>
          <p:cNvPr id="71683" name="Text Box 3">
            <a:extLst>
              <a:ext uri="{FF2B5EF4-FFF2-40B4-BE49-F238E27FC236}">
                <a16:creationId xmlns:a16="http://schemas.microsoft.com/office/drawing/2014/main" id="{9C9E7696-8F48-4846-A87C-A73FE0A05AD3}"/>
              </a:ext>
            </a:extLst>
          </p:cNvPr>
          <p:cNvSpPr txBox="1">
            <a:spLocks noChangeArrowheads="1"/>
          </p:cNvSpPr>
          <p:nvPr/>
        </p:nvSpPr>
        <p:spPr bwMode="auto">
          <a:xfrm>
            <a:off x="914400" y="1524000"/>
            <a:ext cx="6781800" cy="1570038"/>
          </a:xfrm>
          <a:prstGeom prst="rect">
            <a:avLst/>
          </a:prstGeom>
          <a:solidFill>
            <a:srgbClr val="CCEC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latin typeface="Times New Roman" panose="02020603050405020304" pitchFamily="18" charset="0"/>
                <a:ea typeface="宋体" panose="02010600030101010101" pitchFamily="2" charset="-122"/>
              </a:rPr>
              <a:t>Homework: (Due on April 18)</a:t>
            </a:r>
          </a:p>
          <a:p>
            <a:pPr eaLnBrk="1" hangingPunct="1">
              <a:spcBef>
                <a:spcPct val="50000"/>
              </a:spcBef>
            </a:pPr>
            <a:r>
              <a:rPr kumimoji="1" lang="en-US" altLang="zh-CN" i="1" u="sng">
                <a:solidFill>
                  <a:srgbClr val="FF0000"/>
                </a:solidFill>
                <a:latin typeface="Times New Roman" panose="02020603050405020304" pitchFamily="18" charset="0"/>
              </a:rPr>
              <a:t>Ver. 8 &amp; 7</a:t>
            </a:r>
          </a:p>
          <a:p>
            <a:pPr eaLnBrk="1" hangingPunct="1">
              <a:spcBef>
                <a:spcPct val="50000"/>
              </a:spcBef>
            </a:pPr>
            <a:r>
              <a:rPr kumimoji="1" lang="en-US" altLang="zh-CN">
                <a:solidFill>
                  <a:srgbClr val="CC00FF"/>
                </a:solidFill>
                <a:latin typeface="Times New Roman" panose="02020603050405020304" pitchFamily="18" charset="0"/>
              </a:rPr>
              <a:t>Sec. 6.6 </a:t>
            </a:r>
            <a:r>
              <a:rPr kumimoji="1" lang="en-US" altLang="zh-CN">
                <a:latin typeface="Times New Roman" panose="02020603050405020304" pitchFamily="18" charset="0"/>
              </a:rPr>
              <a:t>6(f), 7, 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a:extLst>
              <a:ext uri="{FF2B5EF4-FFF2-40B4-BE49-F238E27FC236}">
                <a16:creationId xmlns:a16="http://schemas.microsoft.com/office/drawing/2014/main" id="{5E79E29F-0DBE-48A4-8105-EB05E332147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BABF130D-8FD9-491D-BC0C-DA3E3D0AB080}" type="slidenum">
              <a:rPr lang="zh-CN" altLang="en-US" sz="1400" b="0" smtClean="0">
                <a:latin typeface="Arial" panose="020B0604020202020204" pitchFamily="34" charset="0"/>
                <a:ea typeface="宋体" panose="02010600030101010101" pitchFamily="2" charset="-122"/>
              </a:rPr>
              <a:pPr/>
              <a:t>4</a:t>
            </a:fld>
            <a:endParaRPr lang="en-US" altLang="zh-CN" sz="1400" b="0">
              <a:latin typeface="Arial" panose="020B0604020202020204" pitchFamily="34" charset="0"/>
              <a:ea typeface="宋体" panose="02010600030101010101" pitchFamily="2" charset="-122"/>
            </a:endParaRPr>
          </a:p>
        </p:txBody>
      </p:sp>
      <p:sp>
        <p:nvSpPr>
          <p:cNvPr id="1888258" name="Text Box 2">
            <a:extLst>
              <a:ext uri="{FF2B5EF4-FFF2-40B4-BE49-F238E27FC236}">
                <a16:creationId xmlns:a16="http://schemas.microsoft.com/office/drawing/2014/main" id="{23FDBF26-E750-47EA-9963-3E835357A354}"/>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888259" name="Text Box 3">
            <a:extLst>
              <a:ext uri="{FF2B5EF4-FFF2-40B4-BE49-F238E27FC236}">
                <a16:creationId xmlns:a16="http://schemas.microsoft.com/office/drawing/2014/main" id="{AF34834A-364F-47FF-AAE3-8EB3419197B0}"/>
              </a:ext>
            </a:extLst>
          </p:cNvPr>
          <p:cNvSpPr txBox="1">
            <a:spLocks noChangeArrowheads="1"/>
          </p:cNvSpPr>
          <p:nvPr/>
        </p:nvSpPr>
        <p:spPr bwMode="auto">
          <a:xfrm>
            <a:off x="109538" y="642938"/>
            <a:ext cx="7850187"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3. Permutations with Indistinguishable Objects</a:t>
            </a:r>
            <a:r>
              <a:rPr kumimoji="1" lang="en-US" altLang="zh-CN" dirty="0">
                <a:effectLst>
                  <a:outerShdw blurRad="38100" dist="38100" dir="2700000" algn="tl">
                    <a:srgbClr val="C0C0C0"/>
                  </a:outerShdw>
                </a:effectLst>
                <a:latin typeface="Times New Roman" pitchFamily="18" charset="0"/>
                <a:ea typeface="宋体" pitchFamily="2" charset="-122"/>
              </a:rPr>
              <a:t> </a:t>
            </a:r>
          </a:p>
        </p:txBody>
      </p:sp>
      <p:sp>
        <p:nvSpPr>
          <p:cNvPr id="10245" name="Line 4">
            <a:extLst>
              <a:ext uri="{FF2B5EF4-FFF2-40B4-BE49-F238E27FC236}">
                <a16:creationId xmlns:a16="http://schemas.microsoft.com/office/drawing/2014/main" id="{025D93F4-294A-411C-B7FB-7E18F357DD76}"/>
              </a:ext>
            </a:extLst>
          </p:cNvPr>
          <p:cNvSpPr>
            <a:spLocks noChangeShapeType="1"/>
          </p:cNvSpPr>
          <p:nvPr/>
        </p:nvSpPr>
        <p:spPr bwMode="auto">
          <a:xfrm>
            <a:off x="252413" y="1095375"/>
            <a:ext cx="7140575" cy="4763"/>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Text Box 8">
            <a:extLst>
              <a:ext uri="{FF2B5EF4-FFF2-40B4-BE49-F238E27FC236}">
                <a16:creationId xmlns:a16="http://schemas.microsoft.com/office/drawing/2014/main" id="{B8348F60-FEB2-43BE-A8BF-859165A4475A}"/>
              </a:ext>
            </a:extLst>
          </p:cNvPr>
          <p:cNvSpPr txBox="1">
            <a:spLocks noChangeArrowheads="1"/>
          </p:cNvSpPr>
          <p:nvPr/>
        </p:nvSpPr>
        <p:spPr bwMode="auto">
          <a:xfrm>
            <a:off x="539750" y="1484313"/>
            <a:ext cx="8001000" cy="2055812"/>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effectLst>
                  <a:outerShdw blurRad="38100" dist="38100" dir="2700000" algn="tl">
                    <a:srgbClr val="C0C0C0"/>
                  </a:outerShdw>
                </a:effectLst>
                <a:latin typeface="Times New Roman" pitchFamily="18" charset="0"/>
                <a:ea typeface="宋体" pitchFamily="2" charset="-122"/>
              </a:rPr>
              <a:t>For example,</a:t>
            </a:r>
            <a:endParaRPr kumimoji="1" lang="en-US" altLang="zh-CN" dirty="0">
              <a:latin typeface="Times New Roman" pitchFamily="18" charset="0"/>
              <a:ea typeface="宋体" pitchFamily="2" charset="-122"/>
            </a:endParaRPr>
          </a:p>
          <a:p>
            <a:pPr marL="457200" indent="-457200" algn="just" eaLnBrk="1" hangingPunct="1">
              <a:spcBef>
                <a:spcPct val="20000"/>
              </a:spcBef>
              <a:defRPr/>
            </a:pPr>
            <a:r>
              <a:rPr kumimoji="1" lang="en-US" altLang="zh-CN" sz="2200" dirty="0">
                <a:latin typeface="Times New Roman" pitchFamily="18" charset="0"/>
                <a:ea typeface="宋体" pitchFamily="2" charset="-122"/>
              </a:rPr>
              <a:t>      How many different strings can be made by reordering the letters of the word </a:t>
            </a:r>
            <a:r>
              <a:rPr kumimoji="1" lang="en-US" altLang="zh-CN" sz="2200" i="1" dirty="0">
                <a:solidFill>
                  <a:srgbClr val="3333FF"/>
                </a:solidFill>
                <a:latin typeface="Times New Roman" pitchFamily="18" charset="0"/>
                <a:ea typeface="宋体" pitchFamily="2" charset="-122"/>
              </a:rPr>
              <a:t>SUCCESS</a:t>
            </a:r>
            <a:r>
              <a:rPr kumimoji="1" lang="en-US" altLang="zh-CN" sz="2200" dirty="0">
                <a:latin typeface="Times New Roman" pitchFamily="18" charset="0"/>
                <a:ea typeface="宋体" pitchFamily="2" charset="-122"/>
              </a:rPr>
              <a:t>?</a:t>
            </a:r>
          </a:p>
          <a:p>
            <a:pPr marL="457200" indent="-457200" algn="just" eaLnBrk="1" hangingPunct="1">
              <a:spcBef>
                <a:spcPct val="20000"/>
              </a:spcBef>
              <a:defRPr/>
            </a:pPr>
            <a:endParaRPr kumimoji="1" lang="en-US" altLang="zh-CN" sz="2000" dirty="0">
              <a:latin typeface="Times New Roman" pitchFamily="18" charset="0"/>
              <a:ea typeface="宋体" pitchFamily="2" charset="-122"/>
            </a:endParaRPr>
          </a:p>
          <a:p>
            <a:pPr marL="457200" indent="-457200" algn="just" eaLnBrk="1" hangingPunct="1">
              <a:spcBef>
                <a:spcPct val="20000"/>
              </a:spcBef>
              <a:defRPr/>
            </a:pPr>
            <a:r>
              <a:rPr kumimoji="1" lang="en-US" altLang="zh-CN" dirty="0">
                <a:latin typeface="Times New Roman" pitchFamily="18" charset="0"/>
                <a:ea typeface="宋体" pitchFamily="2" charset="-122"/>
              </a:rPr>
              <a:t>       </a:t>
            </a:r>
            <a:r>
              <a:rPr kumimoji="1" lang="en-US" altLang="zh-CN" i="1" dirty="0">
                <a:latin typeface="Times New Roman" pitchFamily="18" charset="0"/>
                <a:ea typeface="宋体" pitchFamily="2" charset="-122"/>
              </a:rPr>
              <a:t>C</a:t>
            </a:r>
            <a:r>
              <a:rPr kumimoji="1" lang="en-US" altLang="zh-CN" dirty="0">
                <a:latin typeface="Times New Roman" pitchFamily="18" charset="0"/>
                <a:ea typeface="宋体" pitchFamily="2" charset="-122"/>
              </a:rPr>
              <a:t>(7, 3)</a:t>
            </a:r>
            <a:r>
              <a:rPr kumimoji="1" lang="en-US" altLang="zh-CN" i="1" dirty="0">
                <a:latin typeface="Times New Roman" pitchFamily="18" charset="0"/>
                <a:ea typeface="宋体" pitchFamily="2" charset="-122"/>
              </a:rPr>
              <a:t> C</a:t>
            </a:r>
            <a:r>
              <a:rPr kumimoji="1" lang="en-US" altLang="zh-CN" dirty="0">
                <a:latin typeface="Times New Roman" pitchFamily="18" charset="0"/>
                <a:ea typeface="宋体" pitchFamily="2" charset="-122"/>
              </a:rPr>
              <a:t>(4, 2)</a:t>
            </a:r>
            <a:r>
              <a:rPr kumimoji="1" lang="en-US" altLang="zh-CN" i="1" dirty="0">
                <a:latin typeface="Times New Roman" pitchFamily="18" charset="0"/>
                <a:ea typeface="宋体" pitchFamily="2" charset="-122"/>
              </a:rPr>
              <a:t> C</a:t>
            </a:r>
            <a:r>
              <a:rPr kumimoji="1" lang="en-US" altLang="zh-CN" dirty="0">
                <a:latin typeface="Times New Roman" pitchFamily="18" charset="0"/>
                <a:ea typeface="宋体" pitchFamily="2" charset="-122"/>
              </a:rPr>
              <a:t>(2, 1)</a:t>
            </a:r>
            <a:r>
              <a:rPr kumimoji="1" lang="en-US" altLang="zh-CN" i="1" dirty="0">
                <a:latin typeface="Times New Roman" pitchFamily="18" charset="0"/>
                <a:ea typeface="宋体" pitchFamily="2" charset="-122"/>
              </a:rPr>
              <a:t> C</a:t>
            </a:r>
            <a:r>
              <a:rPr kumimoji="1" lang="en-US" altLang="zh-CN" dirty="0">
                <a:latin typeface="Times New Roman" pitchFamily="18" charset="0"/>
                <a:ea typeface="宋体" pitchFamily="2" charset="-122"/>
              </a:rPr>
              <a:t>(1, 1) =</a:t>
            </a:r>
          </a:p>
        </p:txBody>
      </p:sp>
      <p:graphicFrame>
        <p:nvGraphicFramePr>
          <p:cNvPr id="2050" name="Object 8">
            <a:extLst>
              <a:ext uri="{FF2B5EF4-FFF2-40B4-BE49-F238E27FC236}">
                <a16:creationId xmlns:a16="http://schemas.microsoft.com/office/drawing/2014/main" id="{C98CBAFE-5625-4B8B-BEEE-AFE18F491BDC}"/>
              </a:ext>
            </a:extLst>
          </p:cNvPr>
          <p:cNvGraphicFramePr>
            <a:graphicFrameLocks noChangeAspect="1"/>
          </p:cNvGraphicFramePr>
          <p:nvPr/>
        </p:nvGraphicFramePr>
        <p:xfrm>
          <a:off x="5148263" y="2708275"/>
          <a:ext cx="1000125" cy="939800"/>
        </p:xfrm>
        <a:graphic>
          <a:graphicData uri="http://schemas.openxmlformats.org/presentationml/2006/ole">
            <mc:AlternateContent xmlns:mc="http://schemas.openxmlformats.org/markup-compatibility/2006">
              <mc:Choice xmlns:v="urn:schemas-microsoft-com:vml" Requires="v">
                <p:oleObj spid="_x0000_s10255" name="公式" r:id="rId4" imgW="418918" imgH="393529" progId="Equation.3">
                  <p:embed/>
                </p:oleObj>
              </mc:Choice>
              <mc:Fallback>
                <p:oleObj name="公式" r:id="rId4" imgW="418918" imgH="393529"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263" y="2708275"/>
                        <a:ext cx="100012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5">
            <a:extLst>
              <a:ext uri="{FF2B5EF4-FFF2-40B4-BE49-F238E27FC236}">
                <a16:creationId xmlns:a16="http://schemas.microsoft.com/office/drawing/2014/main" id="{8F02332B-1CE4-4A35-B22A-B9F1C0C2E890}"/>
              </a:ext>
            </a:extLst>
          </p:cNvPr>
          <p:cNvSpPr txBox="1">
            <a:spLocks noChangeArrowheads="1"/>
          </p:cNvSpPr>
          <p:nvPr/>
        </p:nvSpPr>
        <p:spPr bwMode="auto">
          <a:xfrm>
            <a:off x="71438" y="41624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Arial" panose="020B0604020202020204" pitchFamily="34" charset="0"/>
                <a:ea typeface="宋体" panose="02010600030101010101" pitchFamily="2" charset="-122"/>
              </a:rPr>
              <a:t>【Definition 2】</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n-Permutation with limited repetition </a:t>
            </a:r>
            <a:endParaRPr kumimoji="1" lang="en-US" altLang="zh-CN">
              <a:latin typeface="Arial" panose="020B0604020202020204" pitchFamily="34" charset="0"/>
              <a:ea typeface="宋体" panose="02010600030101010101" pitchFamily="2" charset="-122"/>
              <a:sym typeface="Symbol" panose="05050102010706020507" pitchFamily="18" charset="2"/>
            </a:endParaRPr>
          </a:p>
        </p:txBody>
      </p:sp>
      <p:sp>
        <p:nvSpPr>
          <p:cNvPr id="11" name="Text Box 6">
            <a:extLst>
              <a:ext uri="{FF2B5EF4-FFF2-40B4-BE49-F238E27FC236}">
                <a16:creationId xmlns:a16="http://schemas.microsoft.com/office/drawing/2014/main" id="{78208CB7-501C-4D99-8EEE-A428832D5912}"/>
              </a:ext>
            </a:extLst>
          </p:cNvPr>
          <p:cNvSpPr txBox="1">
            <a:spLocks noChangeArrowheads="1"/>
          </p:cNvSpPr>
          <p:nvPr/>
        </p:nvSpPr>
        <p:spPr bwMode="auto">
          <a:xfrm>
            <a:off x="223838" y="4772025"/>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i="1">
                <a:latin typeface="Times New Roman" panose="02020603050405020304" pitchFamily="18" charset="0"/>
                <a:ea typeface="宋体" panose="02010600030101010101" pitchFamily="2" charset="-122"/>
              </a:rPr>
              <a:t>A</a:t>
            </a:r>
            <a:r>
              <a:rPr kumimoji="1" lang="en-US" altLang="zh-CN">
                <a:latin typeface="Times New Roman" panose="02020603050405020304" pitchFamily="18" charset="0"/>
                <a:ea typeface="宋体" panose="02010600030101010101" pitchFamily="2" charset="-122"/>
              </a:rPr>
              <a:t> =</a:t>
            </a:r>
            <a:r>
              <a:rPr kumimoji="1" lang="en-US" altLang="zh-CN">
                <a:latin typeface="Arial" panose="020B0604020202020204" pitchFamily="34" charset="0"/>
                <a:ea typeface="宋体" panose="02010600030101010101" pitchFamily="2" charset="-122"/>
              </a:rPr>
              <a:t> {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a:latin typeface="宋体" panose="02010600030101010101" pitchFamily="2" charset="-122"/>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 </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rPr>
              <a:t>a</a:t>
            </a:r>
            <a:r>
              <a:rPr kumimoji="1" lang="en-US" altLang="zh-CN" baseline="-30000">
                <a:latin typeface="Times New Roman" panose="02020603050405020304" pitchFamily="18" charset="0"/>
                <a:ea typeface="宋体" panose="02010600030101010101" pitchFamily="2" charset="-122"/>
              </a:rPr>
              <a:t>2</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 </a:t>
            </a:r>
            <a:r>
              <a:rPr kumimoji="1" lang="en-US" altLang="zh-CN">
                <a:latin typeface="宋体" panose="02010600030101010101" pitchFamily="2" charset="-122"/>
                <a:ea typeface="宋体" panose="02010600030101010101" pitchFamily="2" charset="-122"/>
              </a:rPr>
              <a:t>,</a:t>
            </a:r>
            <a:r>
              <a:rPr kumimoji="1" lang="en-US" altLang="zh-CN">
                <a:latin typeface="Arial" panose="020B0604020202020204" pitchFamily="34" charset="0"/>
                <a:ea typeface="宋体" panose="02010600030101010101" pitchFamily="2" charset="-122"/>
              </a:rPr>
              <a:t>…</a:t>
            </a:r>
            <a:r>
              <a:rPr kumimoji="1" lang="en-US" altLang="zh-CN">
                <a:latin typeface="宋体" panose="02010600030101010101" pitchFamily="2" charset="-122"/>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baseline="-30000">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rPr>
              <a:t>a</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a:latin typeface="宋体" panose="02010600030101010101" pitchFamily="2" charset="-122"/>
                <a:ea typeface="宋体" panose="02010600030101010101" pitchFamily="2" charset="-122"/>
              </a:rPr>
              <a:t>}</a:t>
            </a:r>
            <a:r>
              <a:rPr kumimoji="1" lang="en-US" altLang="zh-CN" baseline="-30000">
                <a:latin typeface="Times New Roman" panose="02020603050405020304" pitchFamily="18" charset="0"/>
                <a:ea typeface="宋体" panose="02010600030101010101" pitchFamily="2" charset="-122"/>
              </a:rPr>
              <a:t> </a:t>
            </a:r>
            <a:r>
              <a:rPr kumimoji="1" lang="zh-CN" altLang="en-US">
                <a:latin typeface="宋体" panose="02010600030101010101" pitchFamily="2" charset="-122"/>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where</a:t>
            </a:r>
            <a:r>
              <a:rPr kumimoji="1" lang="en-US" altLang="zh-CN" i="1">
                <a:latin typeface="Arial" panose="020B0604020202020204" pitchFamily="34" charset="0"/>
                <a:ea typeface="宋体" panose="02010600030101010101" pitchFamily="2" charset="-122"/>
              </a:rPr>
              <a:t> </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a:latin typeface="Arial" panose="020B0604020202020204" pitchFamily="34" charset="0"/>
                <a:ea typeface="宋体" panose="02010600030101010101" pitchFamily="2" charset="-122"/>
              </a:rPr>
              <a:t>…</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a:t>
            </a:r>
            <a:r>
              <a:rPr kumimoji="1" lang="en-US" altLang="zh-CN" i="1">
                <a:latin typeface="Times New Roman" panose="02020603050405020304" pitchFamily="18" charset="0"/>
                <a:ea typeface="宋体" panose="02010600030101010101" pitchFamily="2" charset="-122"/>
                <a:sym typeface="Symbol" panose="05050102010706020507" pitchFamily="18" charset="2"/>
              </a:rPr>
              <a:t>=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strips(downRight)">
                                      <p:cBhvr>
                                        <p:cTn id="7" dur="500"/>
                                        <p:tgtEl>
                                          <p:spTgt spid="8">
                                            <p:txEl>
                                              <p:pRg st="3" end="3"/>
                                            </p:txEl>
                                          </p:spTgt>
                                        </p:tgtEl>
                                      </p:cBhvr>
                                    </p:animEffect>
                                  </p:childTnLst>
                                </p:cTn>
                              </p:par>
                            </p:childTnLst>
                          </p:cTn>
                        </p:par>
                        <p:par>
                          <p:cTn id="8" fill="hold" nodeType="afterGroup">
                            <p:stCondLst>
                              <p:cond delay="500"/>
                            </p:stCondLst>
                            <p:childTnLst>
                              <p:par>
                                <p:cTn id="9" presetID="18" presetClass="entr" presetSubtype="6"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strips(downRight)">
                                      <p:cBhvr>
                                        <p:cTn id="11" dur="500"/>
                                        <p:tgtEl>
                                          <p:spTgt spid="205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a:extLst>
              <a:ext uri="{FF2B5EF4-FFF2-40B4-BE49-F238E27FC236}">
                <a16:creationId xmlns:a16="http://schemas.microsoft.com/office/drawing/2014/main" id="{1121674C-25DE-492E-AD81-E8634859F34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7CF0A676-1005-4C0C-9197-5DAEB5792C6B}" type="slidenum">
              <a:rPr lang="zh-CN" altLang="en-US" sz="1400" b="0" smtClean="0">
                <a:latin typeface="Arial" panose="020B0604020202020204" pitchFamily="34" charset="0"/>
                <a:ea typeface="宋体" panose="02010600030101010101" pitchFamily="2" charset="-122"/>
              </a:rPr>
              <a:pPr/>
              <a:t>5</a:t>
            </a:fld>
            <a:endParaRPr lang="en-US" altLang="zh-CN" sz="1400" b="0">
              <a:latin typeface="Arial" panose="020B0604020202020204" pitchFamily="34" charset="0"/>
              <a:ea typeface="宋体" panose="02010600030101010101" pitchFamily="2" charset="-122"/>
            </a:endParaRPr>
          </a:p>
        </p:txBody>
      </p:sp>
      <p:sp>
        <p:nvSpPr>
          <p:cNvPr id="1890307" name="AutoShape 3">
            <a:extLst>
              <a:ext uri="{FF2B5EF4-FFF2-40B4-BE49-F238E27FC236}">
                <a16:creationId xmlns:a16="http://schemas.microsoft.com/office/drawing/2014/main" id="{2BF6BF47-5BFD-4735-889C-6590196C416A}"/>
              </a:ext>
            </a:extLst>
          </p:cNvPr>
          <p:cNvSpPr>
            <a:spLocks noChangeArrowheads="1"/>
          </p:cNvSpPr>
          <p:nvPr/>
        </p:nvSpPr>
        <p:spPr bwMode="auto">
          <a:xfrm>
            <a:off x="285750" y="500063"/>
            <a:ext cx="8253413" cy="17526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2 】 The number of different permutations of </a:t>
            </a:r>
            <a:r>
              <a:rPr kumimoji="1" lang="en-US" altLang="zh-CN" i="1">
                <a:latin typeface="Times New Roman" panose="02020603050405020304" pitchFamily="18" charset="0"/>
                <a:ea typeface="宋体" panose="02010600030101010101" pitchFamily="2" charset="-122"/>
              </a:rPr>
              <a:t>n</a:t>
            </a:r>
          </a:p>
          <a:p>
            <a:pPr eaLnBrk="1" hangingPunct="1"/>
            <a:r>
              <a:rPr kumimoji="1" lang="en-US" altLang="zh-CN">
                <a:latin typeface="Times New Roman" panose="02020603050405020304" pitchFamily="18" charset="0"/>
                <a:ea typeface="宋体" panose="02010600030101010101" pitchFamily="2" charset="-122"/>
              </a:rPr>
              <a:t>objects, where there are </a:t>
            </a:r>
            <a:r>
              <a:rPr kumimoji="1" lang="en-US" altLang="zh-CN" i="1">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baseline="-30000">
                <a:latin typeface="Times New Roman" panose="02020603050405020304" pitchFamily="18" charset="0"/>
                <a:ea typeface="宋体" panose="02010600030101010101" pitchFamily="2" charset="-122"/>
                <a:cs typeface="Times New Roman" panose="02020603050405020304" pitchFamily="18" charset="0"/>
              </a:rPr>
              <a:t>1 </a:t>
            </a:r>
            <a:r>
              <a:rPr kumimoji="1" lang="en-US" altLang="zh-CN">
                <a:latin typeface="Times New Roman" panose="02020603050405020304" pitchFamily="18" charset="0"/>
                <a:ea typeface="宋体" panose="02010600030101010101" pitchFamily="2" charset="-122"/>
              </a:rPr>
              <a:t>indistinguishable objects of </a:t>
            </a:r>
          </a:p>
          <a:p>
            <a:pPr eaLnBrk="1" hangingPunct="1"/>
            <a:r>
              <a:rPr kumimoji="1" lang="en-US" altLang="zh-CN">
                <a:latin typeface="Times New Roman" panose="02020603050405020304" pitchFamily="18" charset="0"/>
                <a:ea typeface="宋体" panose="02010600030101010101" pitchFamily="2" charset="-122"/>
              </a:rPr>
              <a:t>type1, …, and </a:t>
            </a:r>
            <a:r>
              <a:rPr kumimoji="1" lang="en-US" altLang="zh-CN" i="1">
                <a:latin typeface="Times New Roman" panose="02020603050405020304" pitchFamily="18" charset="0"/>
                <a:ea typeface="宋体" panose="02010600030101010101" pitchFamily="2" charset="-122"/>
              </a:rPr>
              <a:t>n</a:t>
            </a:r>
            <a:r>
              <a:rPr kumimoji="1" lang="en-US" altLang="zh-CN" i="1" baseline="-30000">
                <a:latin typeface="Times New Roman" panose="02020603050405020304" pitchFamily="18" charset="0"/>
                <a:ea typeface="宋体" panose="02010600030101010101" pitchFamily="2" charset="-122"/>
              </a:rPr>
              <a:t>k</a:t>
            </a:r>
            <a:r>
              <a:rPr kumimoji="1" lang="en-US" altLang="zh-CN" baseline="-30000">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rPr>
              <a:t>indistinguishable objects of type </a:t>
            </a:r>
            <a:r>
              <a:rPr kumimoji="1" lang="en-US" altLang="zh-CN" i="1">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is </a:t>
            </a:r>
          </a:p>
          <a:p>
            <a:pPr eaLnBrk="1" hangingPunct="1"/>
            <a:r>
              <a:rPr kumimoji="1" lang="en-US" altLang="zh-CN" i="1">
                <a:latin typeface="Times New Roman" panose="02020603050405020304" pitchFamily="18" charset="0"/>
                <a:ea typeface="宋体" panose="02010600030101010101" pitchFamily="2" charset="-122"/>
              </a:rPr>
              <a:t>                             n</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1</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2</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baseline="-30000">
                <a:latin typeface="Times New Roman" panose="02020603050405020304" pitchFamily="18" charset="0"/>
                <a:ea typeface="宋体" panose="02010600030101010101" pitchFamily="2" charset="-122"/>
              </a:rPr>
              <a:t>k</a:t>
            </a:r>
            <a:r>
              <a:rPr kumimoji="1" lang="en-US" altLang="zh-CN">
                <a:latin typeface="Times New Roman" panose="02020603050405020304" pitchFamily="18" charset="0"/>
                <a:ea typeface="宋体" panose="02010600030101010101" pitchFamily="2" charset="-122"/>
              </a:rPr>
              <a:t>!) </a:t>
            </a:r>
          </a:p>
        </p:txBody>
      </p:sp>
      <p:grpSp>
        <p:nvGrpSpPr>
          <p:cNvPr id="2" name="Group 4">
            <a:extLst>
              <a:ext uri="{FF2B5EF4-FFF2-40B4-BE49-F238E27FC236}">
                <a16:creationId xmlns:a16="http://schemas.microsoft.com/office/drawing/2014/main" id="{61D1D86F-2DC7-4003-9DD5-934AD3AA53C6}"/>
              </a:ext>
            </a:extLst>
          </p:cNvPr>
          <p:cNvGrpSpPr>
            <a:grpSpLocks/>
          </p:cNvGrpSpPr>
          <p:nvPr/>
        </p:nvGrpSpPr>
        <p:grpSpPr bwMode="auto">
          <a:xfrm>
            <a:off x="2286000" y="2357438"/>
            <a:ext cx="4032250" cy="1143000"/>
            <a:chOff x="1202" y="3225"/>
            <a:chExt cx="2540" cy="720"/>
          </a:xfrm>
        </p:grpSpPr>
        <p:sp>
          <p:nvSpPr>
            <p:cNvPr id="12298" name="Oval 5">
              <a:extLst>
                <a:ext uri="{FF2B5EF4-FFF2-40B4-BE49-F238E27FC236}">
                  <a16:creationId xmlns:a16="http://schemas.microsoft.com/office/drawing/2014/main" id="{1736DE1C-D67B-4F60-9E5D-EB27CD4033DF}"/>
                </a:ext>
              </a:extLst>
            </p:cNvPr>
            <p:cNvSpPr>
              <a:spLocks noChangeAspect="1" noChangeArrowheads="1"/>
            </p:cNvSpPr>
            <p:nvPr/>
          </p:nvSpPr>
          <p:spPr bwMode="auto">
            <a:xfrm>
              <a:off x="1490" y="3337"/>
              <a:ext cx="136" cy="136"/>
            </a:xfrm>
            <a:prstGeom prst="ellipse">
              <a:avLst/>
            </a:prstGeom>
            <a:solidFill>
              <a:srgbClr val="66CC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299" name="Oval 6">
              <a:extLst>
                <a:ext uri="{FF2B5EF4-FFF2-40B4-BE49-F238E27FC236}">
                  <a16:creationId xmlns:a16="http://schemas.microsoft.com/office/drawing/2014/main" id="{A1C917FD-E2E1-4ACB-85D9-8AF7299ACB69}"/>
                </a:ext>
              </a:extLst>
            </p:cNvPr>
            <p:cNvSpPr>
              <a:spLocks noChangeAspect="1" noChangeArrowheads="1"/>
            </p:cNvSpPr>
            <p:nvPr/>
          </p:nvSpPr>
          <p:spPr bwMode="auto">
            <a:xfrm>
              <a:off x="1906" y="3337"/>
              <a:ext cx="136" cy="136"/>
            </a:xfrm>
            <a:prstGeom prst="ellipse">
              <a:avLst/>
            </a:prstGeom>
            <a:solidFill>
              <a:srgbClr val="66CCFF"/>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0" name="Oval 7">
              <a:extLst>
                <a:ext uri="{FF2B5EF4-FFF2-40B4-BE49-F238E27FC236}">
                  <a16:creationId xmlns:a16="http://schemas.microsoft.com/office/drawing/2014/main" id="{7353A0E0-E522-41D6-82E7-AE9EB79D7A39}"/>
                </a:ext>
              </a:extLst>
            </p:cNvPr>
            <p:cNvSpPr>
              <a:spLocks noChangeAspect="1" noChangeArrowheads="1"/>
            </p:cNvSpPr>
            <p:nvPr/>
          </p:nvSpPr>
          <p:spPr bwMode="auto">
            <a:xfrm>
              <a:off x="2290" y="3345"/>
              <a:ext cx="136" cy="136"/>
            </a:xfrm>
            <a:prstGeom prst="ellipse">
              <a:avLst/>
            </a:prstGeom>
            <a:solidFill>
              <a:srgbClr val="FF66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1" name="Text Box 8">
              <a:extLst>
                <a:ext uri="{FF2B5EF4-FFF2-40B4-BE49-F238E27FC236}">
                  <a16:creationId xmlns:a16="http://schemas.microsoft.com/office/drawing/2014/main" id="{3A42DF56-2597-442C-AA65-773D6862C45E}"/>
                </a:ext>
              </a:extLst>
            </p:cNvPr>
            <p:cNvSpPr txBox="1">
              <a:spLocks noChangeArrowheads="1"/>
            </p:cNvSpPr>
            <p:nvPr/>
          </p:nvSpPr>
          <p:spPr bwMode="auto">
            <a:xfrm>
              <a:off x="2714" y="3225"/>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b="0">
                  <a:latin typeface="Times New Roman" panose="02020603050405020304" pitchFamily="18" charset="0"/>
                  <a:ea typeface="宋体" panose="02010600030101010101" pitchFamily="2" charset="-122"/>
                </a:rPr>
                <a:t>…...</a:t>
              </a:r>
            </a:p>
          </p:txBody>
        </p:sp>
        <p:sp>
          <p:nvSpPr>
            <p:cNvPr id="12302" name="Oval 9">
              <a:extLst>
                <a:ext uri="{FF2B5EF4-FFF2-40B4-BE49-F238E27FC236}">
                  <a16:creationId xmlns:a16="http://schemas.microsoft.com/office/drawing/2014/main" id="{B6CE672E-C787-4AA4-9681-97BCAD8B366F}"/>
                </a:ext>
              </a:extLst>
            </p:cNvPr>
            <p:cNvSpPr>
              <a:spLocks noChangeAspect="1" noChangeArrowheads="1"/>
            </p:cNvSpPr>
            <p:nvPr/>
          </p:nvSpPr>
          <p:spPr bwMode="auto">
            <a:xfrm>
              <a:off x="3306" y="3337"/>
              <a:ext cx="136" cy="136"/>
            </a:xfrm>
            <a:prstGeom prst="ellipse">
              <a:avLst/>
            </a:prstGeom>
            <a:solidFill>
              <a:schemeClr val="tx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3" name="Oval 10">
              <a:extLst>
                <a:ext uri="{FF2B5EF4-FFF2-40B4-BE49-F238E27FC236}">
                  <a16:creationId xmlns:a16="http://schemas.microsoft.com/office/drawing/2014/main" id="{6A2CF570-733F-4389-8DDA-6A88309235AF}"/>
                </a:ext>
              </a:extLst>
            </p:cNvPr>
            <p:cNvSpPr>
              <a:spLocks noChangeAspect="1" noChangeArrowheads="1"/>
            </p:cNvSpPr>
            <p:nvPr/>
          </p:nvSpPr>
          <p:spPr bwMode="auto">
            <a:xfrm>
              <a:off x="1701" y="3339"/>
              <a:ext cx="136" cy="136"/>
            </a:xfrm>
            <a:prstGeom prst="ellipse">
              <a:avLst/>
            </a:prstGeom>
            <a:solidFill>
              <a:srgbClr val="99FF99"/>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4" name="Oval 11">
              <a:extLst>
                <a:ext uri="{FF2B5EF4-FFF2-40B4-BE49-F238E27FC236}">
                  <a16:creationId xmlns:a16="http://schemas.microsoft.com/office/drawing/2014/main" id="{7F9281AF-5E07-438A-A867-FF220EA20415}"/>
                </a:ext>
              </a:extLst>
            </p:cNvPr>
            <p:cNvSpPr>
              <a:spLocks noChangeAspect="1" noChangeArrowheads="1"/>
            </p:cNvSpPr>
            <p:nvPr/>
          </p:nvSpPr>
          <p:spPr bwMode="auto">
            <a:xfrm>
              <a:off x="2108" y="3345"/>
              <a:ext cx="136" cy="136"/>
            </a:xfrm>
            <a:prstGeom prst="ellipse">
              <a:avLst/>
            </a:prstGeom>
            <a:solidFill>
              <a:srgbClr val="FF6600"/>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5" name="Oval 12">
              <a:extLst>
                <a:ext uri="{FF2B5EF4-FFF2-40B4-BE49-F238E27FC236}">
                  <a16:creationId xmlns:a16="http://schemas.microsoft.com/office/drawing/2014/main" id="{64E99E5C-9F0C-465C-9894-03C3E7CBD865}"/>
                </a:ext>
              </a:extLst>
            </p:cNvPr>
            <p:cNvSpPr>
              <a:spLocks noChangeAspect="1" noChangeArrowheads="1"/>
            </p:cNvSpPr>
            <p:nvPr/>
          </p:nvSpPr>
          <p:spPr bwMode="auto">
            <a:xfrm>
              <a:off x="1292" y="3339"/>
              <a:ext cx="136" cy="136"/>
            </a:xfrm>
            <a:prstGeom prst="ellipse">
              <a:avLst/>
            </a:prstGeom>
            <a:solidFill>
              <a:srgbClr val="99FF99"/>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6" name="Oval 13">
              <a:extLst>
                <a:ext uri="{FF2B5EF4-FFF2-40B4-BE49-F238E27FC236}">
                  <a16:creationId xmlns:a16="http://schemas.microsoft.com/office/drawing/2014/main" id="{A6E68004-C5C5-4F32-AA1E-4FAC4C508D45}"/>
                </a:ext>
              </a:extLst>
            </p:cNvPr>
            <p:cNvSpPr>
              <a:spLocks noChangeAspect="1" noChangeArrowheads="1"/>
            </p:cNvSpPr>
            <p:nvPr/>
          </p:nvSpPr>
          <p:spPr bwMode="auto">
            <a:xfrm>
              <a:off x="2472" y="3339"/>
              <a:ext cx="136" cy="136"/>
            </a:xfrm>
            <a:prstGeom prst="ellipse">
              <a:avLst/>
            </a:prstGeom>
            <a:solidFill>
              <a:schemeClr val="tx2"/>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7" name="Oval 14">
              <a:extLst>
                <a:ext uri="{FF2B5EF4-FFF2-40B4-BE49-F238E27FC236}">
                  <a16:creationId xmlns:a16="http://schemas.microsoft.com/office/drawing/2014/main" id="{92BC14AC-0092-453F-B7F7-BAC9D284A8B9}"/>
                </a:ext>
              </a:extLst>
            </p:cNvPr>
            <p:cNvSpPr>
              <a:spLocks noChangeAspect="1" noChangeArrowheads="1"/>
            </p:cNvSpPr>
            <p:nvPr/>
          </p:nvSpPr>
          <p:spPr bwMode="auto">
            <a:xfrm>
              <a:off x="3515" y="3339"/>
              <a:ext cx="136" cy="136"/>
            </a:xfrm>
            <a:prstGeom prst="ellipse">
              <a:avLst/>
            </a:prstGeom>
            <a:solidFill>
              <a:srgbClr val="99FF99"/>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r">
                <a:spcBef>
                  <a:spcPct val="50000"/>
                </a:spcBef>
                <a:buFont typeface="Wingdings" panose="05000000000000000000" pitchFamily="2" charset="2"/>
                <a:buChar char="Ø"/>
              </a:pPr>
              <a:endParaRPr lang="zh-CN" altLang="en-US"/>
            </a:p>
          </p:txBody>
        </p:sp>
        <p:sp>
          <p:nvSpPr>
            <p:cNvPr id="12308" name="Text Box 15">
              <a:extLst>
                <a:ext uri="{FF2B5EF4-FFF2-40B4-BE49-F238E27FC236}">
                  <a16:creationId xmlns:a16="http://schemas.microsoft.com/office/drawing/2014/main" id="{5C11DDAA-D060-44B5-91F0-D2217072F586}"/>
                </a:ext>
              </a:extLst>
            </p:cNvPr>
            <p:cNvSpPr txBox="1">
              <a:spLocks noChangeArrowheads="1"/>
            </p:cNvSpPr>
            <p:nvPr/>
          </p:nvSpPr>
          <p:spPr bwMode="auto">
            <a:xfrm>
              <a:off x="1202" y="3657"/>
              <a:ext cx="25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zh-CN" altLang="en-US" b="0">
                  <a:latin typeface="Times New Roman" panose="02020603050405020304" pitchFamily="18" charset="0"/>
                  <a:ea typeface="宋体" panose="02010600030101010101" pitchFamily="2" charset="-122"/>
                  <a:sym typeface="Wingdings" panose="05000000000000000000" pitchFamily="2" charset="2"/>
                </a:rPr>
                <a:t>       </a:t>
              </a:r>
              <a:r>
                <a:rPr kumimoji="1" lang="en-US" altLang="zh-CN" b="0">
                  <a:latin typeface="Times New Roman" panose="02020603050405020304" pitchFamily="18" charset="0"/>
                  <a:ea typeface="宋体" panose="02010600030101010101" pitchFamily="2" charset="-122"/>
                  <a:sym typeface="Wingdings" panose="05000000000000000000" pitchFamily="2" charset="2"/>
                </a:rPr>
                <a:t>……  </a:t>
              </a:r>
            </a:p>
          </p:txBody>
        </p:sp>
      </p:grpSp>
      <p:sp>
        <p:nvSpPr>
          <p:cNvPr id="1890320" name="Text Box 16">
            <a:extLst>
              <a:ext uri="{FF2B5EF4-FFF2-40B4-BE49-F238E27FC236}">
                <a16:creationId xmlns:a16="http://schemas.microsoft.com/office/drawing/2014/main" id="{F8783B44-811A-4D5B-BC4D-D4AC23C7C642}"/>
              </a:ext>
            </a:extLst>
          </p:cNvPr>
          <p:cNvSpPr txBox="1">
            <a:spLocks noChangeArrowheads="1"/>
          </p:cNvSpPr>
          <p:nvPr/>
        </p:nvSpPr>
        <p:spPr bwMode="auto">
          <a:xfrm>
            <a:off x="428625" y="3500438"/>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30000"/>
              </a:spcBef>
            </a:pPr>
            <a:r>
              <a:rPr kumimoji="1" lang="en-US" altLang="zh-CN" i="1">
                <a:solidFill>
                  <a:srgbClr val="3333FF"/>
                </a:solidFill>
                <a:latin typeface="Times New Roman" panose="02020603050405020304" pitchFamily="18" charset="0"/>
                <a:ea typeface="宋体" panose="02010600030101010101" pitchFamily="2" charset="-122"/>
                <a:cs typeface="Times New Roman" panose="02020603050405020304" pitchFamily="18" charset="0"/>
              </a:rPr>
              <a:t>Proof:</a:t>
            </a:r>
            <a:r>
              <a:rPr kumimoji="1" lang="en-US" altLang="zh-CN" i="1">
                <a:solidFill>
                  <a:schemeClr val="hlink"/>
                </a:solidFill>
                <a:latin typeface="Times New Roman" panose="02020603050405020304" pitchFamily="18" charset="0"/>
                <a:ea typeface="宋体" panose="02010600030101010101" pitchFamily="2" charset="-122"/>
                <a:cs typeface="Times New Roman" panose="02020603050405020304" pitchFamily="18" charset="0"/>
              </a:rPr>
              <a:t>  </a:t>
            </a:r>
          </a:p>
        </p:txBody>
      </p:sp>
      <p:graphicFrame>
        <p:nvGraphicFramePr>
          <p:cNvPr id="1890321" name="Object 17">
            <a:extLst>
              <a:ext uri="{FF2B5EF4-FFF2-40B4-BE49-F238E27FC236}">
                <a16:creationId xmlns:a16="http://schemas.microsoft.com/office/drawing/2014/main" id="{07F4F8D6-6A5D-456A-89AE-1E7D628F22CB}"/>
              </a:ext>
            </a:extLst>
          </p:cNvPr>
          <p:cNvGraphicFramePr>
            <a:graphicFrameLocks noChangeAspect="1"/>
          </p:cNvGraphicFramePr>
          <p:nvPr/>
        </p:nvGraphicFramePr>
        <p:xfrm>
          <a:off x="1285875" y="4000500"/>
          <a:ext cx="6613525" cy="460375"/>
        </p:xfrm>
        <a:graphic>
          <a:graphicData uri="http://schemas.openxmlformats.org/presentationml/2006/ole">
            <mc:AlternateContent xmlns:mc="http://schemas.openxmlformats.org/markup-compatibility/2006">
              <mc:Choice xmlns:v="urn:schemas-microsoft-com:vml" Requires="v">
                <p:oleObj spid="_x0000_s12324" name="公式" r:id="rId5" imgW="3238500" imgH="228600" progId="Equation.3">
                  <p:embed/>
                </p:oleObj>
              </mc:Choice>
              <mc:Fallback>
                <p:oleObj name="公式" r:id="rId5" imgW="3238500" imgH="2286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4000500"/>
                        <a:ext cx="6613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90322" name="Object 18">
            <a:extLst>
              <a:ext uri="{FF2B5EF4-FFF2-40B4-BE49-F238E27FC236}">
                <a16:creationId xmlns:a16="http://schemas.microsoft.com/office/drawing/2014/main" id="{BC1890B9-9A83-4494-BE58-6A2E1568420D}"/>
              </a:ext>
            </a:extLst>
          </p:cNvPr>
          <p:cNvGraphicFramePr>
            <a:graphicFrameLocks noChangeAspect="1"/>
          </p:cNvGraphicFramePr>
          <p:nvPr/>
        </p:nvGraphicFramePr>
        <p:xfrm>
          <a:off x="1143000" y="4500563"/>
          <a:ext cx="7366000" cy="868362"/>
        </p:xfrm>
        <a:graphic>
          <a:graphicData uri="http://schemas.openxmlformats.org/presentationml/2006/ole">
            <mc:AlternateContent xmlns:mc="http://schemas.openxmlformats.org/markup-compatibility/2006">
              <mc:Choice xmlns:v="urn:schemas-microsoft-com:vml" Requires="v">
                <p:oleObj spid="_x0000_s12325" name="公式" r:id="rId7" imgW="3606800" imgH="431800" progId="Equation.3">
                  <p:embed/>
                </p:oleObj>
              </mc:Choice>
              <mc:Fallback>
                <p:oleObj name="公式" r:id="rId7" imgW="3606800" imgH="4318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500563"/>
                        <a:ext cx="73660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90323" name="Object 19">
            <a:extLst>
              <a:ext uri="{FF2B5EF4-FFF2-40B4-BE49-F238E27FC236}">
                <a16:creationId xmlns:a16="http://schemas.microsoft.com/office/drawing/2014/main" id="{F47EA109-169B-4A2D-9BD7-7445673911F8}"/>
              </a:ext>
            </a:extLst>
          </p:cNvPr>
          <p:cNvGraphicFramePr>
            <a:graphicFrameLocks noChangeAspect="1"/>
          </p:cNvGraphicFramePr>
          <p:nvPr/>
        </p:nvGraphicFramePr>
        <p:xfrm>
          <a:off x="1214438" y="5357813"/>
          <a:ext cx="1736725" cy="868362"/>
        </p:xfrm>
        <a:graphic>
          <a:graphicData uri="http://schemas.openxmlformats.org/presentationml/2006/ole">
            <mc:AlternateContent xmlns:mc="http://schemas.openxmlformats.org/markup-compatibility/2006">
              <mc:Choice xmlns:v="urn:schemas-microsoft-com:vml" Requires="v">
                <p:oleObj spid="_x0000_s12326" name="公式" r:id="rId9" imgW="850531" imgH="431613" progId="Equation.3">
                  <p:embed/>
                </p:oleObj>
              </mc:Choice>
              <mc:Fallback>
                <p:oleObj name="公式" r:id="rId9" imgW="850531" imgH="431613"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4438" y="5357813"/>
                        <a:ext cx="1736725"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0324" name="Text Box 20">
            <a:extLst>
              <a:ext uri="{FF2B5EF4-FFF2-40B4-BE49-F238E27FC236}">
                <a16:creationId xmlns:a16="http://schemas.microsoft.com/office/drawing/2014/main" id="{1CA8ECB7-0C90-495F-BA83-F96B39750543}"/>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90307"/>
                                        </p:tgtEl>
                                        <p:attrNameLst>
                                          <p:attrName>style.visibility</p:attrName>
                                        </p:attrNameLst>
                                      </p:cBhvr>
                                      <p:to>
                                        <p:strVal val="visible"/>
                                      </p:to>
                                    </p:set>
                                    <p:animEffect transition="in" filter="strips(downRight)">
                                      <p:cBhvr>
                                        <p:cTn id="7" dur="500"/>
                                        <p:tgtEl>
                                          <p:spTgt spid="18903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par>
                          <p:cTn id="13" fill="hold" nodeType="afterGroup">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1890320">
                                            <p:txEl>
                                              <p:pRg st="0" end="0"/>
                                            </p:txEl>
                                          </p:spTgt>
                                        </p:tgtEl>
                                        <p:attrNameLst>
                                          <p:attrName>style.visibility</p:attrName>
                                        </p:attrNameLst>
                                      </p:cBhvr>
                                      <p:to>
                                        <p:strVal val="visible"/>
                                      </p:to>
                                    </p:set>
                                    <p:animEffect transition="in" filter="strips(downRight)">
                                      <p:cBhvr>
                                        <p:cTn id="16" dur="500"/>
                                        <p:tgtEl>
                                          <p:spTgt spid="1890320">
                                            <p:txEl>
                                              <p:pRg st="0" end="0"/>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4" name="PROJCTO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890321"/>
                                        </p:tgtEl>
                                        <p:attrNameLst>
                                          <p:attrName>style.visibility</p:attrName>
                                        </p:attrNameLst>
                                      </p:cBhvr>
                                      <p:to>
                                        <p:strVal val="visible"/>
                                      </p:to>
                                    </p:set>
                                    <p:animEffect transition="in" filter="wipe(left)">
                                      <p:cBhvr>
                                        <p:cTn id="21" dur="500"/>
                                        <p:tgtEl>
                                          <p:spTgt spid="189032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890322"/>
                                        </p:tgtEl>
                                        <p:attrNameLst>
                                          <p:attrName>style.visibility</p:attrName>
                                        </p:attrNameLst>
                                      </p:cBhvr>
                                      <p:to>
                                        <p:strVal val="visible"/>
                                      </p:to>
                                    </p:set>
                                    <p:animEffect transition="in" filter="wipe(left)">
                                      <p:cBhvr>
                                        <p:cTn id="26" dur="500"/>
                                        <p:tgtEl>
                                          <p:spTgt spid="189032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890323"/>
                                        </p:tgtEl>
                                        <p:attrNameLst>
                                          <p:attrName>style.visibility</p:attrName>
                                        </p:attrNameLst>
                                      </p:cBhvr>
                                      <p:to>
                                        <p:strVal val="visible"/>
                                      </p:to>
                                    </p:set>
                                    <p:animEffect transition="in" filter="wipe(left)">
                                      <p:cBhvr>
                                        <p:cTn id="31" dur="500"/>
                                        <p:tgtEl>
                                          <p:spTgt spid="1890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0307" grpId="0" animBg="1" autoUpdateAnimBg="0"/>
      <p:bldP spid="1890320" grpId="0" build="p" autoUpdateAnimBg="0" advAuto="0"/>
      <p:bldP spid="1890321" grpId="0" animBg="1" autoUpdateAnimBg="0"/>
      <p:bldP spid="1890322" grpId="0" autoUpdateAnimBg="0"/>
      <p:bldP spid="189032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a:extLst>
              <a:ext uri="{FF2B5EF4-FFF2-40B4-BE49-F238E27FC236}">
                <a16:creationId xmlns:a16="http://schemas.microsoft.com/office/drawing/2014/main" id="{2A68ACC2-99FC-4ABE-8BB2-C8E11BD34D1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7F0F797-5CAB-4C93-A609-E775883CCC38}" type="slidenum">
              <a:rPr lang="zh-CN" altLang="en-US" sz="1400" b="0" smtClean="0">
                <a:latin typeface="Arial" panose="020B0604020202020204" pitchFamily="34" charset="0"/>
                <a:ea typeface="宋体" panose="02010600030101010101" pitchFamily="2" charset="-122"/>
              </a:rPr>
              <a:pPr/>
              <a:t>6</a:t>
            </a:fld>
            <a:endParaRPr lang="en-US" altLang="zh-CN" sz="1400" b="0">
              <a:latin typeface="Arial" panose="020B0604020202020204" pitchFamily="34" charset="0"/>
              <a:ea typeface="宋体" panose="02010600030101010101" pitchFamily="2" charset="-122"/>
            </a:endParaRPr>
          </a:p>
        </p:txBody>
      </p:sp>
      <p:sp>
        <p:nvSpPr>
          <p:cNvPr id="1892355" name="Text Box 3">
            <a:extLst>
              <a:ext uri="{FF2B5EF4-FFF2-40B4-BE49-F238E27FC236}">
                <a16:creationId xmlns:a16="http://schemas.microsoft.com/office/drawing/2014/main" id="{4A03AE07-80F1-46FA-9DF7-A9795E51846C}"/>
              </a:ext>
            </a:extLst>
          </p:cNvPr>
          <p:cNvSpPr txBox="1">
            <a:spLocks noChangeArrowheads="1"/>
          </p:cNvSpPr>
          <p:nvPr/>
        </p:nvSpPr>
        <p:spPr bwMode="auto">
          <a:xfrm>
            <a:off x="304800" y="765175"/>
            <a:ext cx="861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a:solidFill>
                  <a:srgbClr val="000000"/>
                </a:solidFill>
                <a:latin typeface="Arial" panose="020B0604020202020204" pitchFamily="34" charset="0"/>
                <a:ea typeface="宋体" panose="02010600030101010101" pitchFamily="2" charset="-122"/>
                <a:cs typeface="Times New Roman" panose="02020603050405020304" pitchFamily="18" charset="0"/>
              </a:rPr>
              <a:t>〖</a:t>
            </a: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Example 1〗There are 50 students in a class. </a:t>
            </a:r>
          </a:p>
          <a:p>
            <a:pPr eaLnBrk="1" hangingPunct="1">
              <a:spcBef>
                <a:spcPct val="50000"/>
              </a:spcBef>
              <a:buFontTx/>
              <a:buAutoNum type="arabicParenBoth"/>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How many ways to select 7 students  to construct a leading group? </a:t>
            </a:r>
          </a:p>
          <a:p>
            <a:pPr eaLnBrk="1" hangingPunct="1">
              <a:spcBef>
                <a:spcPct val="100000"/>
              </a:spcBef>
              <a:buFontTx/>
              <a:buAutoNum type="arabicParenBoth"/>
            </a:pPr>
            <a:r>
              <a:rPr kumimoji="1" lang="en-US" altLang="zh-CN">
                <a:solidFill>
                  <a:srgbClr val="000000"/>
                </a:solidFill>
                <a:latin typeface="Times New Roman" panose="02020603050405020304" pitchFamily="18" charset="0"/>
                <a:ea typeface="宋体" panose="02010600030101010101" pitchFamily="2" charset="-122"/>
                <a:cs typeface="Times New Roman" panose="02020603050405020304" pitchFamily="18" charset="0"/>
              </a:rPr>
              <a:t>If two of the leading group are elected as a monitor and a vice </a:t>
            </a:r>
            <a:r>
              <a:rPr kumimoji="1" lang="en-US" altLang="zh-CN">
                <a:solidFill>
                  <a:srgbClr val="000000"/>
                </a:solidFill>
                <a:latin typeface="Times New Roman" panose="02020603050405020304" pitchFamily="18" charset="0"/>
                <a:ea typeface="宋体" panose="02010600030101010101" pitchFamily="2" charset="-122"/>
              </a:rPr>
              <a:t>monitor, then how many are there?</a:t>
            </a:r>
          </a:p>
          <a:p>
            <a:pPr eaLnBrk="1" hangingPunct="1">
              <a:spcBef>
                <a:spcPct val="100000"/>
              </a:spcBef>
              <a:buFontTx/>
              <a:buAutoNum type="arabicParenBoth"/>
            </a:pPr>
            <a:r>
              <a:rPr kumimoji="1" lang="en-US" altLang="zh-CN">
                <a:solidFill>
                  <a:srgbClr val="000000"/>
                </a:solidFill>
                <a:latin typeface="Times New Roman" panose="02020603050405020304" pitchFamily="18" charset="0"/>
                <a:ea typeface="宋体" panose="02010600030101010101" pitchFamily="2" charset="-122"/>
              </a:rPr>
              <a:t>If these 7 students are elected to have different tasks, then how many are there?</a:t>
            </a:r>
          </a:p>
        </p:txBody>
      </p:sp>
      <p:sp>
        <p:nvSpPr>
          <p:cNvPr id="1892356" name="Text Box 4">
            <a:extLst>
              <a:ext uri="{FF2B5EF4-FFF2-40B4-BE49-F238E27FC236}">
                <a16:creationId xmlns:a16="http://schemas.microsoft.com/office/drawing/2014/main" id="{3EAEC4ED-2703-48D7-BAE5-E5F4DA459EEF}"/>
              </a:ext>
            </a:extLst>
          </p:cNvPr>
          <p:cNvSpPr txBox="1">
            <a:spLocks noChangeArrowheads="1"/>
          </p:cNvSpPr>
          <p:nvPr/>
        </p:nvSpPr>
        <p:spPr bwMode="auto">
          <a:xfrm>
            <a:off x="2627313" y="1773238"/>
            <a:ext cx="1728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sz="2000">
                <a:solidFill>
                  <a:srgbClr val="FF6600"/>
                </a:solidFill>
                <a:latin typeface="Times New Roman" panose="02020603050405020304" pitchFamily="18" charset="0"/>
                <a:ea typeface="宋体" panose="02010600030101010101" pitchFamily="2" charset="-122"/>
              </a:rPr>
              <a:t>C(50,7)</a:t>
            </a:r>
          </a:p>
        </p:txBody>
      </p:sp>
      <p:grpSp>
        <p:nvGrpSpPr>
          <p:cNvPr id="2" name="Group 5">
            <a:extLst>
              <a:ext uri="{FF2B5EF4-FFF2-40B4-BE49-F238E27FC236}">
                <a16:creationId xmlns:a16="http://schemas.microsoft.com/office/drawing/2014/main" id="{CBAF3EA2-0A69-4E18-9C4C-BD665FBA2E74}"/>
              </a:ext>
            </a:extLst>
          </p:cNvPr>
          <p:cNvGrpSpPr>
            <a:grpSpLocks/>
          </p:cNvGrpSpPr>
          <p:nvPr/>
        </p:nvGrpSpPr>
        <p:grpSpPr bwMode="auto">
          <a:xfrm>
            <a:off x="5003800" y="1989138"/>
            <a:ext cx="1943100" cy="1008062"/>
            <a:chOff x="3198" y="1706"/>
            <a:chExt cx="1224" cy="635"/>
          </a:xfrm>
        </p:grpSpPr>
        <p:sp>
          <p:nvSpPr>
            <p:cNvPr id="14344" name="AutoShape 6">
              <a:extLst>
                <a:ext uri="{FF2B5EF4-FFF2-40B4-BE49-F238E27FC236}">
                  <a16:creationId xmlns:a16="http://schemas.microsoft.com/office/drawing/2014/main" id="{0DA81BC6-8782-4B96-9548-79C994157181}"/>
                </a:ext>
              </a:extLst>
            </p:cNvPr>
            <p:cNvSpPr>
              <a:spLocks noChangeArrowheads="1"/>
            </p:cNvSpPr>
            <p:nvPr/>
          </p:nvSpPr>
          <p:spPr bwMode="auto">
            <a:xfrm>
              <a:off x="3198" y="1706"/>
              <a:ext cx="1224" cy="635"/>
            </a:xfrm>
            <a:prstGeom prst="wedgeRoundRectCallout">
              <a:avLst>
                <a:gd name="adj1" fmla="val -83171"/>
                <a:gd name="adj2" fmla="val 54880"/>
                <a:gd name="adj3" fmla="val 16667"/>
              </a:avLst>
            </a:prstGeom>
            <a:solidFill>
              <a:srgbClr val="99FF99"/>
            </a:solidFill>
            <a:ln w="9525">
              <a:solidFill>
                <a:schemeClr val="tx1"/>
              </a:solidFill>
              <a:miter lim="800000"/>
              <a:headEnd/>
              <a:tailEnd/>
            </a:ln>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endParaRPr kumimoji="1" lang="zh-CN" altLang="en-US" b="0">
                <a:latin typeface="Times New Roman" panose="02020603050405020304" pitchFamily="18" charset="0"/>
                <a:ea typeface="宋体" panose="02010600030101010101" pitchFamily="2" charset="-122"/>
              </a:endParaRPr>
            </a:p>
          </p:txBody>
        </p:sp>
        <p:graphicFrame>
          <p:nvGraphicFramePr>
            <p:cNvPr id="14345" name="Object 7">
              <a:extLst>
                <a:ext uri="{FF2B5EF4-FFF2-40B4-BE49-F238E27FC236}">
                  <a16:creationId xmlns:a16="http://schemas.microsoft.com/office/drawing/2014/main" id="{149A9CA0-0940-4770-9B7A-BB403DEFB5F7}"/>
                </a:ext>
              </a:extLst>
            </p:cNvPr>
            <p:cNvGraphicFramePr>
              <a:graphicFrameLocks noChangeAspect="1"/>
            </p:cNvGraphicFramePr>
            <p:nvPr/>
          </p:nvGraphicFramePr>
          <p:xfrm>
            <a:off x="3379" y="1752"/>
            <a:ext cx="849" cy="499"/>
          </p:xfrm>
          <a:graphic>
            <a:graphicData uri="http://schemas.openxmlformats.org/presentationml/2006/ole">
              <mc:AlternateContent xmlns:mc="http://schemas.openxmlformats.org/markup-compatibility/2006">
                <mc:Choice xmlns:v="urn:schemas-microsoft-com:vml" Requires="v">
                  <p:oleObj spid="_x0000_s14351" name="公式" r:id="rId5" imgW="660113" imgH="393529" progId="Equation.3">
                    <p:embed/>
                  </p:oleObj>
                </mc:Choice>
                <mc:Fallback>
                  <p:oleObj name="公式" r:id="rId5" imgW="660113" imgH="39352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9" y="1752"/>
                          <a:ext cx="84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92360" name="Text Box 8">
            <a:extLst>
              <a:ext uri="{FF2B5EF4-FFF2-40B4-BE49-F238E27FC236}">
                <a16:creationId xmlns:a16="http://schemas.microsoft.com/office/drawing/2014/main" id="{23A351BF-D503-4E46-AC3A-ACB19C5779D5}"/>
              </a:ext>
            </a:extLst>
          </p:cNvPr>
          <p:cNvSpPr txBox="1">
            <a:spLocks noChangeArrowheads="1"/>
          </p:cNvSpPr>
          <p:nvPr/>
        </p:nvSpPr>
        <p:spPr bwMode="auto">
          <a:xfrm>
            <a:off x="971550" y="4437063"/>
            <a:ext cx="1728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spcBef>
                <a:spcPct val="50000"/>
              </a:spcBef>
            </a:pPr>
            <a:r>
              <a:rPr kumimoji="1" lang="en-US" altLang="zh-CN" sz="2000">
                <a:solidFill>
                  <a:srgbClr val="FF6600"/>
                </a:solidFill>
                <a:latin typeface="Times New Roman" panose="02020603050405020304" pitchFamily="18" charset="0"/>
                <a:ea typeface="宋体" panose="02010600030101010101" pitchFamily="2" charset="-122"/>
              </a:rPr>
              <a:t>P(50,7)</a:t>
            </a:r>
          </a:p>
        </p:txBody>
      </p:sp>
      <p:sp>
        <p:nvSpPr>
          <p:cNvPr id="1892361" name="Text Box 9">
            <a:extLst>
              <a:ext uri="{FF2B5EF4-FFF2-40B4-BE49-F238E27FC236}">
                <a16:creationId xmlns:a16="http://schemas.microsoft.com/office/drawing/2014/main" id="{92249DAC-4371-4B2E-93A8-56F44266B40A}"/>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2355"/>
                                        </p:tgtEl>
                                        <p:attrNameLst>
                                          <p:attrName>style.visibility</p:attrName>
                                        </p:attrNameLst>
                                      </p:cBhvr>
                                      <p:to>
                                        <p:strVal val="visible"/>
                                      </p:to>
                                    </p:set>
                                    <p:animEffect transition="in" filter="wipe(left)">
                                      <p:cBhvr>
                                        <p:cTn id="7" dur="500"/>
                                        <p:tgtEl>
                                          <p:spTgt spid="1892355"/>
                                        </p:tgtEl>
                                      </p:cBhvr>
                                    </p:animEffect>
                                  </p:childTnLst>
                                  <p:subTnLst>
                                    <p:audio>
                                      <p:cMediaNode>
                                        <p:cTn display="0" masterRel="sameClick">
                                          <p:stCondLst>
                                            <p:cond evt="begin" delay="0">
                                              <p:tn val="5"/>
                                            </p:cond>
                                          </p:stCondLst>
                                          <p:endCondLst>
                                            <p:cond evt="onStopAudio" delay="0">
                                              <p:tgtEl>
                                                <p:sldTgt/>
                                              </p:tgtEl>
                                            </p:cond>
                                          </p:endCondLst>
                                        </p:cTn>
                                        <p:tgtEl>
                                          <p:sndTgt r:embed="rId4"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2356"/>
                                        </p:tgtEl>
                                        <p:attrNameLst>
                                          <p:attrName>style.visibility</p:attrName>
                                        </p:attrNameLst>
                                      </p:cBhvr>
                                      <p:to>
                                        <p:strVal val="visible"/>
                                      </p:to>
                                    </p:set>
                                    <p:animEffect transition="in" filter="wipe(left)">
                                      <p:cBhvr>
                                        <p:cTn id="12" dur="500"/>
                                        <p:tgtEl>
                                          <p:spTgt spid="18923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up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92360"/>
                                        </p:tgtEl>
                                        <p:attrNameLst>
                                          <p:attrName>style.visibility</p:attrName>
                                        </p:attrNameLst>
                                      </p:cBhvr>
                                      <p:to>
                                        <p:strVal val="visible"/>
                                      </p:to>
                                    </p:set>
                                    <p:animEffect transition="in" filter="wipe(left)">
                                      <p:cBhvr>
                                        <p:cTn id="22" dur="500"/>
                                        <p:tgtEl>
                                          <p:spTgt spid="1892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2355" grpId="0" autoUpdateAnimBg="0"/>
      <p:bldP spid="1892356" grpId="0" autoUpdateAnimBg="0"/>
      <p:bldP spid="189236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a:extLst>
              <a:ext uri="{FF2B5EF4-FFF2-40B4-BE49-F238E27FC236}">
                <a16:creationId xmlns:a16="http://schemas.microsoft.com/office/drawing/2014/main" id="{DA925ED8-C2D7-49FE-A24F-4D0A17291A5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C6FD16FF-2B35-4ED5-8B73-64C3AF52E157}" type="slidenum">
              <a:rPr lang="zh-CN" altLang="en-US" sz="1400" b="0" smtClean="0">
                <a:latin typeface="Arial" panose="020B0604020202020204" pitchFamily="34" charset="0"/>
                <a:ea typeface="宋体" panose="02010600030101010101" pitchFamily="2" charset="-122"/>
              </a:rPr>
              <a:pPr/>
              <a:t>7</a:t>
            </a:fld>
            <a:endParaRPr lang="en-US" altLang="zh-CN" sz="1400" b="0">
              <a:latin typeface="Arial" panose="020B0604020202020204" pitchFamily="34" charset="0"/>
              <a:ea typeface="宋体" panose="02010600030101010101" pitchFamily="2" charset="-122"/>
            </a:endParaRPr>
          </a:p>
        </p:txBody>
      </p:sp>
      <p:sp>
        <p:nvSpPr>
          <p:cNvPr id="1894403" name="Text Box 3">
            <a:extLst>
              <a:ext uri="{FF2B5EF4-FFF2-40B4-BE49-F238E27FC236}">
                <a16:creationId xmlns:a16="http://schemas.microsoft.com/office/drawing/2014/main" id="{8143D2B6-51DD-447A-9D34-0D4A227360DF}"/>
              </a:ext>
            </a:extLst>
          </p:cNvPr>
          <p:cNvSpPr txBox="1">
            <a:spLocks noChangeArrowheads="1"/>
          </p:cNvSpPr>
          <p:nvPr/>
        </p:nvSpPr>
        <p:spPr bwMode="auto">
          <a:xfrm>
            <a:off x="304800" y="533400"/>
            <a:ext cx="8610600" cy="1698625"/>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2</a:t>
            </a:r>
            <a:r>
              <a:rPr kumimoji="1" lang="en-US" altLang="zh-CN">
                <a:solidFill>
                  <a:srgbClr val="000000"/>
                </a:solidFill>
                <a:latin typeface="Arial" charset="0"/>
                <a:ea typeface="宋体" pitchFamily="2" charset="-122"/>
                <a:cs typeface="Times New Roman" pitchFamily="18" charset="0"/>
              </a:rPr>
              <a:t>〗</a:t>
            </a:r>
          </a:p>
          <a:p>
            <a:pPr marL="914400" lvl="1" indent="-457200" eaLnBrk="1" hangingPunct="1">
              <a:spcBef>
                <a:spcPct val="20000"/>
              </a:spcBef>
              <a:buFontTx/>
              <a:buAutoNum type="arabicParenBoth"/>
              <a:defRPr/>
            </a:pP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bit strings of length 10</a:t>
            </a:r>
            <a:r>
              <a:rPr kumimoji="1" lang="zh-CN" altLang="en-US">
                <a:solidFill>
                  <a:srgbClr val="000000"/>
                </a:solidFill>
                <a:latin typeface="宋体" pitchFamily="2" charset="-122"/>
                <a:ea typeface="宋体" pitchFamily="2" charset="-122"/>
              </a:rPr>
              <a:t>？</a:t>
            </a:r>
            <a:endParaRPr kumimoji="1" lang="zh-CN" altLang="en-US">
              <a:solidFill>
                <a:srgbClr val="000000"/>
              </a:solidFill>
              <a:latin typeface="Times New Roman" pitchFamily="18" charset="0"/>
              <a:ea typeface="宋体" pitchFamily="2" charset="-122"/>
            </a:endParaRPr>
          </a:p>
          <a:p>
            <a:pPr marL="914400" lvl="1" indent="-457200" eaLnBrk="1" hangingPunct="1">
              <a:spcBef>
                <a:spcPct val="20000"/>
              </a:spcBef>
              <a:buFontTx/>
              <a:buAutoNum type="arabicParenBoth"/>
              <a:defRPr/>
            </a:pP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rPr>
              <a:t>How many bit strings of length 10 are there that contain exactly two 0s, eight 1s?</a:t>
            </a:r>
            <a:endParaRPr kumimoji="1" lang="en-US" altLang="zh-CN">
              <a:latin typeface="Times New Roman" pitchFamily="18" charset="0"/>
              <a:ea typeface="宋体" pitchFamily="2" charset="-122"/>
            </a:endParaRPr>
          </a:p>
        </p:txBody>
      </p:sp>
      <p:sp>
        <p:nvSpPr>
          <p:cNvPr id="1894404" name="AutoShape 4">
            <a:extLst>
              <a:ext uri="{FF2B5EF4-FFF2-40B4-BE49-F238E27FC236}">
                <a16:creationId xmlns:a16="http://schemas.microsoft.com/office/drawing/2014/main" id="{EE51CCD5-4EA8-435D-8EC2-F0483A26AE65}"/>
              </a:ext>
            </a:extLst>
          </p:cNvPr>
          <p:cNvSpPr>
            <a:spLocks noChangeArrowheads="1"/>
          </p:cNvSpPr>
          <p:nvPr/>
        </p:nvSpPr>
        <p:spPr bwMode="auto">
          <a:xfrm>
            <a:off x="6804025" y="836613"/>
            <a:ext cx="1562100" cy="554037"/>
          </a:xfrm>
          <a:prstGeom prst="wedgeRoundRectCallout">
            <a:avLst>
              <a:gd name="adj1" fmla="val -121139"/>
              <a:gd name="adj2" fmla="val 38250"/>
              <a:gd name="adj3" fmla="val 16667"/>
            </a:avLst>
          </a:prstGeom>
          <a:solidFill>
            <a:srgbClr val="CCFFCC"/>
          </a:solidFill>
          <a:ln w="9525">
            <a:solidFill>
              <a:schemeClr val="tx1"/>
            </a:solidFill>
            <a:miter lim="800000"/>
            <a:headEnd/>
            <a:tailEnd/>
          </a:ln>
          <a:effectLst/>
        </p:spPr>
        <p:txBody>
          <a:bodyPr anchor="ctr"/>
          <a:lstStyle/>
          <a:p>
            <a:pPr algn="ctr" eaLnBrk="1" hangingPunct="1">
              <a:defRPr/>
            </a:pPr>
            <a:r>
              <a:rPr kumimoji="1" lang="en-US" altLang="zh-C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2</a:t>
            </a:r>
            <a:r>
              <a:rPr kumimoji="1" lang="en-US" altLang="zh-CN" baseline="30000">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10</a:t>
            </a:r>
          </a:p>
        </p:txBody>
      </p:sp>
      <p:sp>
        <p:nvSpPr>
          <p:cNvPr id="1894405" name="AutoShape 5">
            <a:extLst>
              <a:ext uri="{FF2B5EF4-FFF2-40B4-BE49-F238E27FC236}">
                <a16:creationId xmlns:a16="http://schemas.microsoft.com/office/drawing/2014/main" id="{EDCA96E8-21F1-40B2-B304-1E0F11BD9204}"/>
              </a:ext>
            </a:extLst>
          </p:cNvPr>
          <p:cNvSpPr>
            <a:spLocks noChangeArrowheads="1"/>
          </p:cNvSpPr>
          <p:nvPr/>
        </p:nvSpPr>
        <p:spPr bwMode="auto">
          <a:xfrm>
            <a:off x="4800600" y="2438400"/>
            <a:ext cx="1981200" cy="685800"/>
          </a:xfrm>
          <a:prstGeom prst="wedgeRoundRectCallout">
            <a:avLst>
              <a:gd name="adj1" fmla="val 26042"/>
              <a:gd name="adj2" fmla="val -146528"/>
              <a:gd name="adj3" fmla="val 16667"/>
            </a:avLst>
          </a:prstGeom>
          <a:solidFill>
            <a:srgbClr val="CCFFCC"/>
          </a:solidFill>
          <a:ln w="9525">
            <a:solidFill>
              <a:schemeClr val="tx1"/>
            </a:solidFill>
            <a:miter lim="800000"/>
            <a:headEnd/>
            <a:tailEnd/>
          </a:ln>
          <a:effectLst/>
        </p:spPr>
        <p:txBody>
          <a:bodyPr anchor="ctr"/>
          <a:lstStyle/>
          <a:p>
            <a:pPr marL="457200" indent="-457200" eaLnBrk="1" hangingPunct="1">
              <a:spcBef>
                <a:spcPct val="30000"/>
              </a:spcBef>
              <a:defRPr/>
            </a:pPr>
            <a:r>
              <a:rPr kumimoji="1" lang="en-US" altLang="zh-CN">
                <a:solidFill>
                  <a:srgbClr val="000000"/>
                </a:solidFill>
                <a:effectLst>
                  <a:outerShdw blurRad="38100" dist="38100" dir="2700000" algn="tl">
                    <a:srgbClr val="FFFFFF"/>
                  </a:outerShdw>
                </a:effectLst>
                <a:latin typeface="Times New Roman" pitchFamily="18" charset="0"/>
                <a:ea typeface="宋体" pitchFamily="2" charset="-122"/>
                <a:cs typeface="Times New Roman" pitchFamily="18" charset="0"/>
              </a:rPr>
              <a:t>10!/(2!8!)</a:t>
            </a:r>
          </a:p>
        </p:txBody>
      </p:sp>
      <p:sp>
        <p:nvSpPr>
          <p:cNvPr id="1894406" name="Text Box 6">
            <a:extLst>
              <a:ext uri="{FF2B5EF4-FFF2-40B4-BE49-F238E27FC236}">
                <a16:creationId xmlns:a16="http://schemas.microsoft.com/office/drawing/2014/main" id="{DA90ED24-70EE-481C-90B6-25A70DF6F6C5}"/>
              </a:ext>
            </a:extLst>
          </p:cNvPr>
          <p:cNvSpPr txBox="1">
            <a:spLocks noChangeArrowheads="1"/>
          </p:cNvSpPr>
          <p:nvPr/>
        </p:nvSpPr>
        <p:spPr bwMode="auto">
          <a:xfrm>
            <a:off x="304800" y="3181350"/>
            <a:ext cx="8610600" cy="904875"/>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3</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different strings can be made from</a:t>
            </a: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the letters in MISSISSIPPI, using all the letters?</a:t>
            </a:r>
            <a:r>
              <a:rPr kumimoji="1" lang="en-US" altLang="zh-CN" dirty="0">
                <a:solidFill>
                  <a:srgbClr val="000000"/>
                </a:solidFill>
                <a:latin typeface="Times New Roman" pitchFamily="18" charset="0"/>
                <a:ea typeface="宋体" pitchFamily="2" charset="-122"/>
                <a:cs typeface="Times New Roman" pitchFamily="18" charset="0"/>
              </a:rPr>
              <a:t> </a:t>
            </a:r>
          </a:p>
        </p:txBody>
      </p:sp>
      <p:sp>
        <p:nvSpPr>
          <p:cNvPr id="1894407" name="Text Box 7">
            <a:extLst>
              <a:ext uri="{FF2B5EF4-FFF2-40B4-BE49-F238E27FC236}">
                <a16:creationId xmlns:a16="http://schemas.microsoft.com/office/drawing/2014/main" id="{BD1B7546-30DB-4CBB-A8CF-5DDF01754295}"/>
              </a:ext>
            </a:extLst>
          </p:cNvPr>
          <p:cNvSpPr txBox="1">
            <a:spLocks noChangeArrowheads="1"/>
          </p:cNvSpPr>
          <p:nvPr/>
        </p:nvSpPr>
        <p:spPr bwMode="auto">
          <a:xfrm>
            <a:off x="539750" y="4005263"/>
            <a:ext cx="8077200" cy="931862"/>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i="1" dirty="0">
                <a:solidFill>
                  <a:srgbClr val="3333FF"/>
                </a:solidFill>
                <a:latin typeface="Times New Roman" pitchFamily="18" charset="0"/>
                <a:ea typeface="宋体" pitchFamily="2" charset="-122"/>
                <a:cs typeface="Times New Roman" pitchFamily="18" charset="0"/>
              </a:rPr>
              <a:t>Solution:</a:t>
            </a:r>
          </a:p>
          <a:p>
            <a:pPr marL="457200" indent="-457200" eaLnBrk="1" hangingPunct="1">
              <a:spcBef>
                <a:spcPct val="30000"/>
              </a:spcBef>
              <a:defRPr/>
            </a:pPr>
            <a:r>
              <a:rPr kumimoji="1" lang="en-US" altLang="zh-CN" baseline="30000"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t>
            </a:r>
            <a:r>
              <a:rPr kumimoji="1" lang="en-US" altLang="zh-CN" i="1" dirty="0">
                <a:latin typeface="Times New Roman" pitchFamily="18" charset="0"/>
                <a:ea typeface="宋体" pitchFamily="2" charset="-122"/>
                <a:cs typeface="Times New Roman" pitchFamily="18" charset="0"/>
              </a:rPr>
              <a:t>A</a:t>
            </a:r>
            <a:r>
              <a:rPr kumimoji="1" lang="en-US" altLang="zh-CN" dirty="0">
                <a:latin typeface="Times New Roman" pitchFamily="18" charset="0"/>
                <a:ea typeface="宋体" pitchFamily="2" charset="-122"/>
                <a:cs typeface="Times New Roman" pitchFamily="18" charset="0"/>
              </a:rPr>
              <a:t> = { 1</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M</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,4</a:t>
            </a:r>
            <a:r>
              <a:rPr kumimoji="1" lang="en-US" altLang="zh-CN" baseline="-30000" dirty="0">
                <a:latin typeface="Times New Roman" pitchFamily="18" charset="0"/>
                <a:ea typeface="宋体" pitchFamily="2" charset="-122"/>
                <a:cs typeface="Times New Roman" pitchFamily="18" charset="0"/>
              </a:rPr>
              <a:t> </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I, 4</a:t>
            </a:r>
            <a:r>
              <a:rPr kumimoji="1" lang="en-US" altLang="zh-CN" baseline="-30000" dirty="0">
                <a:latin typeface="Times New Roman" pitchFamily="18" charset="0"/>
                <a:ea typeface="宋体" pitchFamily="2" charset="-122"/>
                <a:cs typeface="Times New Roman" pitchFamily="18" charset="0"/>
              </a:rPr>
              <a:t> </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S, 2</a:t>
            </a:r>
            <a:r>
              <a:rPr kumimoji="1" lang="en-US" altLang="zh-CN" baseline="-30000" dirty="0">
                <a:latin typeface="Times New Roman" pitchFamily="18" charset="0"/>
                <a:ea typeface="宋体" pitchFamily="2" charset="-122"/>
                <a:cs typeface="Times New Roman" pitchFamily="18" charset="0"/>
              </a:rPr>
              <a:t> </a:t>
            </a:r>
            <a:r>
              <a:rPr kumimoji="1" lang="en-US" altLang="zh-CN" baseline="-30000" dirty="0">
                <a:latin typeface="Times New Roman" pitchFamily="18" charset="0"/>
                <a:ea typeface="宋体" pitchFamily="2" charset="-122"/>
                <a:cs typeface="Times New Roman" pitchFamily="18" charset="0"/>
                <a:sym typeface="Symbol" pitchFamily="18" charset="2"/>
              </a:rPr>
              <a:t> </a:t>
            </a:r>
            <a:r>
              <a:rPr kumimoji="1" lang="en-US" altLang="zh-CN" dirty="0">
                <a:latin typeface="Times New Roman" pitchFamily="18" charset="0"/>
                <a:ea typeface="宋体" pitchFamily="2" charset="-122"/>
                <a:cs typeface="Times New Roman" pitchFamily="18" charset="0"/>
              </a:rPr>
              <a:t>P}</a:t>
            </a:r>
          </a:p>
        </p:txBody>
      </p:sp>
      <p:graphicFrame>
        <p:nvGraphicFramePr>
          <p:cNvPr id="1894408" name="Object 8">
            <a:extLst>
              <a:ext uri="{FF2B5EF4-FFF2-40B4-BE49-F238E27FC236}">
                <a16:creationId xmlns:a16="http://schemas.microsoft.com/office/drawing/2014/main" id="{13FEE095-2B97-4766-94DE-F4D40B4DF388}"/>
              </a:ext>
            </a:extLst>
          </p:cNvPr>
          <p:cNvGraphicFramePr>
            <a:graphicFrameLocks noChangeAspect="1"/>
          </p:cNvGraphicFramePr>
          <p:nvPr/>
        </p:nvGraphicFramePr>
        <p:xfrm>
          <a:off x="2484438" y="5084763"/>
          <a:ext cx="849312" cy="871537"/>
        </p:xfrm>
        <a:graphic>
          <a:graphicData uri="http://schemas.openxmlformats.org/presentationml/2006/ole">
            <mc:AlternateContent xmlns:mc="http://schemas.openxmlformats.org/markup-compatibility/2006">
              <mc:Choice xmlns:v="urn:schemas-microsoft-com:vml" Requires="v">
                <p:oleObj spid="_x0000_s16399" name="Microsoft 公式 3.0" r:id="rId4" imgW="380835" imgH="393529" progId="Equation.3">
                  <p:embed/>
                </p:oleObj>
              </mc:Choice>
              <mc:Fallback>
                <p:oleObj name="Microsoft 公式 3.0" r:id="rId4" imgW="380835" imgH="393529"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5084763"/>
                        <a:ext cx="849312"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4409" name="Text Box 9">
            <a:extLst>
              <a:ext uri="{FF2B5EF4-FFF2-40B4-BE49-F238E27FC236}">
                <a16:creationId xmlns:a16="http://schemas.microsoft.com/office/drawing/2014/main" id="{CC567686-0BCD-4EB9-866E-526F75355192}"/>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94403"/>
                                        </p:tgtEl>
                                        <p:attrNameLst>
                                          <p:attrName>style.visibility</p:attrName>
                                        </p:attrNameLst>
                                      </p:cBhvr>
                                      <p:to>
                                        <p:strVal val="visible"/>
                                      </p:to>
                                    </p:set>
                                    <p:animEffect transition="in" filter="strips(downRight)">
                                      <p:cBhvr>
                                        <p:cTn id="7" dur="500"/>
                                        <p:tgtEl>
                                          <p:spTgt spid="18944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94404"/>
                                        </p:tgtEl>
                                        <p:attrNameLst>
                                          <p:attrName>style.visibility</p:attrName>
                                        </p:attrNameLst>
                                      </p:cBhvr>
                                      <p:to>
                                        <p:strVal val="visible"/>
                                      </p:to>
                                    </p:set>
                                    <p:animEffect transition="in" filter="strips(downRight)">
                                      <p:cBhvr>
                                        <p:cTn id="12" dur="500"/>
                                        <p:tgtEl>
                                          <p:spTgt spid="18944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894405"/>
                                        </p:tgtEl>
                                        <p:attrNameLst>
                                          <p:attrName>style.visibility</p:attrName>
                                        </p:attrNameLst>
                                      </p:cBhvr>
                                      <p:to>
                                        <p:strVal val="visible"/>
                                      </p:to>
                                    </p:set>
                                    <p:animEffect transition="in" filter="strips(downLeft)">
                                      <p:cBhvr>
                                        <p:cTn id="17" dur="500"/>
                                        <p:tgtEl>
                                          <p:spTgt spid="18944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94406"/>
                                        </p:tgtEl>
                                        <p:attrNameLst>
                                          <p:attrName>style.visibility</p:attrName>
                                        </p:attrNameLst>
                                      </p:cBhvr>
                                      <p:to>
                                        <p:strVal val="visible"/>
                                      </p:to>
                                    </p:set>
                                    <p:animEffect transition="in" filter="strips(downRight)">
                                      <p:cBhvr>
                                        <p:cTn id="22" dur="500"/>
                                        <p:tgtEl>
                                          <p:spTgt spid="18944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94407"/>
                                        </p:tgtEl>
                                        <p:attrNameLst>
                                          <p:attrName>style.visibility</p:attrName>
                                        </p:attrNameLst>
                                      </p:cBhvr>
                                      <p:to>
                                        <p:strVal val="visible"/>
                                      </p:to>
                                    </p:set>
                                    <p:animEffect transition="in" filter="wipe(left)">
                                      <p:cBhvr>
                                        <p:cTn id="27" dur="500"/>
                                        <p:tgtEl>
                                          <p:spTgt spid="18944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894408"/>
                                        </p:tgtEl>
                                        <p:attrNameLst>
                                          <p:attrName>style.visibility</p:attrName>
                                        </p:attrNameLst>
                                      </p:cBhvr>
                                      <p:to>
                                        <p:strVal val="visible"/>
                                      </p:to>
                                    </p:set>
                                    <p:animEffect transition="in" filter="wipe(left)">
                                      <p:cBhvr>
                                        <p:cTn id="32" dur="500"/>
                                        <p:tgtEl>
                                          <p:spTgt spid="1894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03" grpId="0"/>
      <p:bldP spid="1894404" grpId="0" animBg="1"/>
      <p:bldP spid="1894405" grpId="0" animBg="1"/>
      <p:bldP spid="1894406" grpId="0"/>
      <p:bldP spid="18944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a:extLst>
              <a:ext uri="{FF2B5EF4-FFF2-40B4-BE49-F238E27FC236}">
                <a16:creationId xmlns:a16="http://schemas.microsoft.com/office/drawing/2014/main" id="{FE906606-B22B-432F-881A-FB756800EA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87C4DAB9-953F-4F71-B685-4205F94BA521}" type="slidenum">
              <a:rPr lang="zh-CN" altLang="en-US" sz="1400" b="0" smtClean="0">
                <a:latin typeface="Arial" panose="020B0604020202020204" pitchFamily="34" charset="0"/>
                <a:ea typeface="宋体" panose="02010600030101010101" pitchFamily="2" charset="-122"/>
              </a:rPr>
              <a:pPr/>
              <a:t>8</a:t>
            </a:fld>
            <a:endParaRPr lang="en-US" altLang="zh-CN" sz="1400" b="0">
              <a:latin typeface="Arial" panose="020B0604020202020204" pitchFamily="34" charset="0"/>
              <a:ea typeface="宋体" panose="02010600030101010101" pitchFamily="2" charset="-122"/>
            </a:endParaRPr>
          </a:p>
        </p:txBody>
      </p:sp>
      <p:sp>
        <p:nvSpPr>
          <p:cNvPr id="1896451" name="Text Box 3">
            <a:extLst>
              <a:ext uri="{FF2B5EF4-FFF2-40B4-BE49-F238E27FC236}">
                <a16:creationId xmlns:a16="http://schemas.microsoft.com/office/drawing/2014/main" id="{A546E70C-AEF2-4001-A928-B8E4A93B00CE}"/>
              </a:ext>
            </a:extLst>
          </p:cNvPr>
          <p:cNvSpPr txBox="1">
            <a:spLocks noChangeArrowheads="1"/>
          </p:cNvSpPr>
          <p:nvPr/>
        </p:nvSpPr>
        <p:spPr bwMode="auto">
          <a:xfrm>
            <a:off x="304800" y="6858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Arial" panose="020B0604020202020204" pitchFamily="34" charset="0"/>
                <a:ea typeface="宋体" panose="02010600030101010101" pitchFamily="2" charset="-122"/>
              </a:rPr>
              <a:t>【Definition 3】</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r- Circle Permutation </a:t>
            </a:r>
          </a:p>
        </p:txBody>
      </p:sp>
      <p:sp>
        <p:nvSpPr>
          <p:cNvPr id="1896452" name="AutoShape 4">
            <a:extLst>
              <a:ext uri="{FF2B5EF4-FFF2-40B4-BE49-F238E27FC236}">
                <a16:creationId xmlns:a16="http://schemas.microsoft.com/office/drawing/2014/main" id="{7F13F597-D249-477C-BE00-ED2DC392805F}"/>
              </a:ext>
            </a:extLst>
          </p:cNvPr>
          <p:cNvSpPr>
            <a:spLocks noChangeArrowheads="1"/>
          </p:cNvSpPr>
          <p:nvPr/>
        </p:nvSpPr>
        <p:spPr bwMode="auto">
          <a:xfrm>
            <a:off x="457200" y="1371600"/>
            <a:ext cx="8001000" cy="990600"/>
          </a:xfrm>
          <a:prstGeom prst="roundRect">
            <a:avLst>
              <a:gd name="adj" fmla="val 16667"/>
            </a:avLst>
          </a:prstGeom>
          <a:solidFill>
            <a:srgbClr val="CCFFFF"/>
          </a:solidFill>
          <a:ln w="9525">
            <a:solidFill>
              <a:schemeClr val="tx1"/>
            </a:solidFill>
            <a:round/>
            <a:headEnd/>
            <a:tailEnd/>
          </a:ln>
          <a:effectLst>
            <a:outerShdw dist="107763" dir="2700000" algn="ctr" rotWithShape="0">
              <a:schemeClr val="bg2"/>
            </a:outerShdw>
          </a:effectLst>
        </p:spPr>
        <p:txBody>
          <a:bodyPr wrap="none"/>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a:t>
            </a:r>
            <a:r>
              <a:rPr kumimoji="1" lang="en-US" altLang="zh-CN" b="0">
                <a:latin typeface="Times New Roman" panose="02020603050405020304" pitchFamily="18" charset="0"/>
                <a:ea typeface="宋体" panose="02010600030101010101" pitchFamily="2" charset="-122"/>
                <a:sym typeface="cajcd fnta1" pitchFamily="18" charset="2"/>
              </a:rPr>
              <a:t> </a:t>
            </a:r>
            <a:r>
              <a:rPr kumimoji="1" lang="en-US" altLang="zh-CN">
                <a:latin typeface="Times New Roman" panose="02020603050405020304" pitchFamily="18" charset="0"/>
                <a:ea typeface="宋体" panose="02010600030101010101" pitchFamily="2" charset="-122"/>
              </a:rPr>
              <a:t>Theorem 3 】 The number of </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r>
              <a:rPr kumimoji="1" lang="en-US" altLang="zh-CN">
                <a:latin typeface="Times New Roman" panose="02020603050405020304" pitchFamily="18" charset="0"/>
                <a:ea typeface="宋体" panose="02010600030101010101" pitchFamily="2" charset="-122"/>
                <a:sym typeface="Symbol" panose="05050102010706020507" pitchFamily="18" charset="2"/>
              </a:rPr>
              <a:t>Circle </a:t>
            </a:r>
            <a:r>
              <a:rPr kumimoji="1" lang="en-US" altLang="zh-CN">
                <a:latin typeface="Times New Roman" panose="02020603050405020304" pitchFamily="18" charset="0"/>
                <a:ea typeface="宋体" panose="02010600030101010101" pitchFamily="2" charset="-122"/>
              </a:rPr>
              <a:t>permutations of a </a:t>
            </a:r>
          </a:p>
          <a:p>
            <a:pPr eaLnBrk="1" hangingPunct="1"/>
            <a:r>
              <a:rPr kumimoji="1" lang="en-US" altLang="zh-CN">
                <a:latin typeface="Times New Roman" panose="02020603050405020304" pitchFamily="18" charset="0"/>
                <a:ea typeface="宋体" panose="02010600030101010101" pitchFamily="2" charset="-122"/>
              </a:rPr>
              <a:t>                        set of </a:t>
            </a:r>
            <a:r>
              <a:rPr kumimoji="1" lang="en-US" altLang="zh-CN" i="1">
                <a:latin typeface="Times New Roman" panose="02020603050405020304" pitchFamily="18" charset="0"/>
                <a:ea typeface="宋体" panose="02010600030101010101" pitchFamily="2" charset="-122"/>
              </a:rPr>
              <a:t>n </a:t>
            </a:r>
            <a:r>
              <a:rPr kumimoji="1" lang="en-US" altLang="zh-CN">
                <a:latin typeface="Times New Roman" panose="02020603050405020304" pitchFamily="18" charset="0"/>
                <a:ea typeface="宋体" panose="02010600030101010101" pitchFamily="2" charset="-122"/>
              </a:rPr>
              <a:t>objects is </a:t>
            </a:r>
            <a:r>
              <a:rPr kumimoji="1" lang="en-US" altLang="zh-CN" i="1">
                <a:latin typeface="Times New Roman" panose="02020603050405020304" pitchFamily="18" charset="0"/>
                <a:ea typeface="宋体" panose="02010600030101010101" pitchFamily="2" charset="-122"/>
              </a:rPr>
              <a:t>P</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n</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a:t>
            </a:r>
            <a:r>
              <a:rPr kumimoji="1" lang="en-US" altLang="zh-CN" i="1">
                <a:latin typeface="Times New Roman" panose="02020603050405020304" pitchFamily="18" charset="0"/>
                <a:ea typeface="宋体" panose="02010600030101010101" pitchFamily="2" charset="-122"/>
              </a:rPr>
              <a:t>r</a:t>
            </a:r>
            <a:r>
              <a:rPr kumimoji="1" lang="en-US" altLang="zh-CN">
                <a:latin typeface="Times New Roman" panose="02020603050405020304" pitchFamily="18" charset="0"/>
                <a:ea typeface="宋体" panose="02010600030101010101" pitchFamily="2" charset="-122"/>
              </a:rPr>
              <a:t> .</a:t>
            </a:r>
          </a:p>
        </p:txBody>
      </p:sp>
      <p:sp>
        <p:nvSpPr>
          <p:cNvPr id="1896453" name="Text Box 5">
            <a:extLst>
              <a:ext uri="{FF2B5EF4-FFF2-40B4-BE49-F238E27FC236}">
                <a16:creationId xmlns:a16="http://schemas.microsoft.com/office/drawing/2014/main" id="{F62E4D3E-4296-47B9-A116-0593C9EE2055}"/>
              </a:ext>
            </a:extLst>
          </p:cNvPr>
          <p:cNvSpPr txBox="1">
            <a:spLocks noChangeArrowheads="1"/>
          </p:cNvSpPr>
          <p:nvPr/>
        </p:nvSpPr>
        <p:spPr bwMode="auto">
          <a:xfrm>
            <a:off x="457200" y="2667000"/>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Times New Roman" panose="02020603050405020304" pitchFamily="18" charset="0"/>
                <a:ea typeface="宋体" panose="02010600030101010101" pitchFamily="2" charset="-122"/>
              </a:rPr>
              <a:t>For example,</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a:t>
            </a:r>
          </a:p>
        </p:txBody>
      </p:sp>
      <p:grpSp>
        <p:nvGrpSpPr>
          <p:cNvPr id="2" name="Group 6">
            <a:extLst>
              <a:ext uri="{FF2B5EF4-FFF2-40B4-BE49-F238E27FC236}">
                <a16:creationId xmlns:a16="http://schemas.microsoft.com/office/drawing/2014/main" id="{F0E1319B-018B-4144-82B3-56CA0161AA2D}"/>
              </a:ext>
            </a:extLst>
          </p:cNvPr>
          <p:cNvGrpSpPr>
            <a:grpSpLocks/>
          </p:cNvGrpSpPr>
          <p:nvPr/>
        </p:nvGrpSpPr>
        <p:grpSpPr bwMode="auto">
          <a:xfrm>
            <a:off x="2514600" y="3124200"/>
            <a:ext cx="1600200" cy="1495425"/>
            <a:chOff x="1584" y="1968"/>
            <a:chExt cx="1008" cy="942"/>
          </a:xfrm>
        </p:grpSpPr>
        <p:sp>
          <p:nvSpPr>
            <p:cNvPr id="18448" name="Oval 7">
              <a:extLst>
                <a:ext uri="{FF2B5EF4-FFF2-40B4-BE49-F238E27FC236}">
                  <a16:creationId xmlns:a16="http://schemas.microsoft.com/office/drawing/2014/main" id="{5AA086EF-388C-4730-AF1C-8287E96E9959}"/>
                </a:ext>
              </a:extLst>
            </p:cNvPr>
            <p:cNvSpPr>
              <a:spLocks noChangeArrowheads="1"/>
            </p:cNvSpPr>
            <p:nvPr/>
          </p:nvSpPr>
          <p:spPr bwMode="auto">
            <a:xfrm>
              <a:off x="1824" y="1968"/>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1</a:t>
              </a:r>
            </a:p>
          </p:txBody>
        </p:sp>
        <p:sp>
          <p:nvSpPr>
            <p:cNvPr id="18449" name="Oval 8">
              <a:extLst>
                <a:ext uri="{FF2B5EF4-FFF2-40B4-BE49-F238E27FC236}">
                  <a16:creationId xmlns:a16="http://schemas.microsoft.com/office/drawing/2014/main" id="{0CE5C5F9-D0B9-4AD4-8B62-8BCC1266E927}"/>
                </a:ext>
              </a:extLst>
            </p:cNvPr>
            <p:cNvSpPr>
              <a:spLocks noChangeArrowheads="1"/>
            </p:cNvSpPr>
            <p:nvPr/>
          </p:nvSpPr>
          <p:spPr bwMode="auto">
            <a:xfrm>
              <a:off x="2256" y="2016"/>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2</a:t>
              </a:r>
            </a:p>
          </p:txBody>
        </p:sp>
        <p:sp>
          <p:nvSpPr>
            <p:cNvPr id="18450" name="Oval 9">
              <a:extLst>
                <a:ext uri="{FF2B5EF4-FFF2-40B4-BE49-F238E27FC236}">
                  <a16:creationId xmlns:a16="http://schemas.microsoft.com/office/drawing/2014/main" id="{D715B2C3-F3B4-4F20-8105-44DF521801DE}"/>
                </a:ext>
              </a:extLst>
            </p:cNvPr>
            <p:cNvSpPr>
              <a:spLocks noChangeArrowheads="1"/>
            </p:cNvSpPr>
            <p:nvPr/>
          </p:nvSpPr>
          <p:spPr bwMode="auto">
            <a:xfrm>
              <a:off x="2304" y="2448"/>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3</a:t>
              </a:r>
            </a:p>
          </p:txBody>
        </p:sp>
        <p:sp>
          <p:nvSpPr>
            <p:cNvPr id="18451" name="Oval 10">
              <a:extLst>
                <a:ext uri="{FF2B5EF4-FFF2-40B4-BE49-F238E27FC236}">
                  <a16:creationId xmlns:a16="http://schemas.microsoft.com/office/drawing/2014/main" id="{C1D0774F-E8B1-499B-B3CA-61D6D624CC2A}"/>
                </a:ext>
              </a:extLst>
            </p:cNvPr>
            <p:cNvSpPr>
              <a:spLocks noChangeArrowheads="1"/>
            </p:cNvSpPr>
            <p:nvPr/>
          </p:nvSpPr>
          <p:spPr bwMode="auto">
            <a:xfrm>
              <a:off x="1920" y="2622"/>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4</a:t>
              </a:r>
            </a:p>
          </p:txBody>
        </p:sp>
        <p:sp>
          <p:nvSpPr>
            <p:cNvPr id="18452" name="Oval 11">
              <a:extLst>
                <a:ext uri="{FF2B5EF4-FFF2-40B4-BE49-F238E27FC236}">
                  <a16:creationId xmlns:a16="http://schemas.microsoft.com/office/drawing/2014/main" id="{42F99C8A-BE37-4D0D-AECB-A7B125EC8DA5}"/>
                </a:ext>
              </a:extLst>
            </p:cNvPr>
            <p:cNvSpPr>
              <a:spLocks noChangeArrowheads="1"/>
            </p:cNvSpPr>
            <p:nvPr/>
          </p:nvSpPr>
          <p:spPr bwMode="auto">
            <a:xfrm>
              <a:off x="1584" y="2304"/>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5</a:t>
              </a:r>
            </a:p>
          </p:txBody>
        </p:sp>
      </p:grpSp>
      <p:grpSp>
        <p:nvGrpSpPr>
          <p:cNvPr id="3" name="Group 12">
            <a:extLst>
              <a:ext uri="{FF2B5EF4-FFF2-40B4-BE49-F238E27FC236}">
                <a16:creationId xmlns:a16="http://schemas.microsoft.com/office/drawing/2014/main" id="{E09BE5EF-F19F-459A-81FA-34709D0754E4}"/>
              </a:ext>
            </a:extLst>
          </p:cNvPr>
          <p:cNvGrpSpPr>
            <a:grpSpLocks/>
          </p:cNvGrpSpPr>
          <p:nvPr/>
        </p:nvGrpSpPr>
        <p:grpSpPr bwMode="auto">
          <a:xfrm>
            <a:off x="4572000" y="3124200"/>
            <a:ext cx="1600200" cy="1495425"/>
            <a:chOff x="1584" y="1968"/>
            <a:chExt cx="1008" cy="942"/>
          </a:xfrm>
        </p:grpSpPr>
        <p:sp>
          <p:nvSpPr>
            <p:cNvPr id="18443" name="Oval 13">
              <a:extLst>
                <a:ext uri="{FF2B5EF4-FFF2-40B4-BE49-F238E27FC236}">
                  <a16:creationId xmlns:a16="http://schemas.microsoft.com/office/drawing/2014/main" id="{363E5E49-AA82-454F-9835-B7E839812390}"/>
                </a:ext>
              </a:extLst>
            </p:cNvPr>
            <p:cNvSpPr>
              <a:spLocks noChangeArrowheads="1"/>
            </p:cNvSpPr>
            <p:nvPr/>
          </p:nvSpPr>
          <p:spPr bwMode="auto">
            <a:xfrm>
              <a:off x="1824" y="1968"/>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5</a:t>
              </a:r>
            </a:p>
          </p:txBody>
        </p:sp>
        <p:sp>
          <p:nvSpPr>
            <p:cNvPr id="18444" name="Oval 14">
              <a:extLst>
                <a:ext uri="{FF2B5EF4-FFF2-40B4-BE49-F238E27FC236}">
                  <a16:creationId xmlns:a16="http://schemas.microsoft.com/office/drawing/2014/main" id="{22E41419-41CD-4E81-B86B-4C2A25BA35B5}"/>
                </a:ext>
              </a:extLst>
            </p:cNvPr>
            <p:cNvSpPr>
              <a:spLocks noChangeArrowheads="1"/>
            </p:cNvSpPr>
            <p:nvPr/>
          </p:nvSpPr>
          <p:spPr bwMode="auto">
            <a:xfrm>
              <a:off x="2256" y="2016"/>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1</a:t>
              </a:r>
            </a:p>
          </p:txBody>
        </p:sp>
        <p:sp>
          <p:nvSpPr>
            <p:cNvPr id="18445" name="Oval 15">
              <a:extLst>
                <a:ext uri="{FF2B5EF4-FFF2-40B4-BE49-F238E27FC236}">
                  <a16:creationId xmlns:a16="http://schemas.microsoft.com/office/drawing/2014/main" id="{54A56583-5DBF-4591-B294-E91679FE8AC5}"/>
                </a:ext>
              </a:extLst>
            </p:cNvPr>
            <p:cNvSpPr>
              <a:spLocks noChangeArrowheads="1"/>
            </p:cNvSpPr>
            <p:nvPr/>
          </p:nvSpPr>
          <p:spPr bwMode="auto">
            <a:xfrm>
              <a:off x="2304" y="2448"/>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2</a:t>
              </a:r>
            </a:p>
          </p:txBody>
        </p:sp>
        <p:sp>
          <p:nvSpPr>
            <p:cNvPr id="18446" name="Oval 16">
              <a:extLst>
                <a:ext uri="{FF2B5EF4-FFF2-40B4-BE49-F238E27FC236}">
                  <a16:creationId xmlns:a16="http://schemas.microsoft.com/office/drawing/2014/main" id="{5E68ECF8-124E-4B4A-A41C-DA180495AEC8}"/>
                </a:ext>
              </a:extLst>
            </p:cNvPr>
            <p:cNvSpPr>
              <a:spLocks noChangeArrowheads="1"/>
            </p:cNvSpPr>
            <p:nvPr/>
          </p:nvSpPr>
          <p:spPr bwMode="auto">
            <a:xfrm>
              <a:off x="1920" y="2622"/>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3</a:t>
              </a:r>
            </a:p>
          </p:txBody>
        </p:sp>
        <p:sp>
          <p:nvSpPr>
            <p:cNvPr id="18447" name="Oval 17">
              <a:extLst>
                <a:ext uri="{FF2B5EF4-FFF2-40B4-BE49-F238E27FC236}">
                  <a16:creationId xmlns:a16="http://schemas.microsoft.com/office/drawing/2014/main" id="{1F1B3B38-CDFE-45A9-8ECA-A8156199A18E}"/>
                </a:ext>
              </a:extLst>
            </p:cNvPr>
            <p:cNvSpPr>
              <a:spLocks noChangeArrowheads="1"/>
            </p:cNvSpPr>
            <p:nvPr/>
          </p:nvSpPr>
          <p:spPr bwMode="auto">
            <a:xfrm>
              <a:off x="1584" y="2304"/>
              <a:ext cx="288" cy="288"/>
            </a:xfrm>
            <a:prstGeom prst="ellipse">
              <a:avLst/>
            </a:prstGeom>
            <a:solidFill>
              <a:srgbClr val="CCFFCC"/>
            </a:solidFill>
            <a:ln w="9525">
              <a:solidFill>
                <a:schemeClr val="tx1"/>
              </a:solidFill>
              <a:round/>
              <a:headEnd/>
              <a:tailEnd/>
            </a:ln>
          </p:spPr>
          <p:txBody>
            <a:bodyPr wrap="none" anchor="ct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algn="ctr" eaLnBrk="1" hangingPunct="1"/>
              <a:r>
                <a:rPr kumimoji="1" lang="en-US" altLang="zh-CN" b="0">
                  <a:latin typeface="Times New Roman" panose="02020603050405020304" pitchFamily="18" charset="0"/>
                  <a:ea typeface="宋体" panose="02010600030101010101" pitchFamily="2" charset="-122"/>
                </a:rPr>
                <a:t>4</a:t>
              </a:r>
            </a:p>
          </p:txBody>
        </p:sp>
      </p:grpSp>
      <p:sp>
        <p:nvSpPr>
          <p:cNvPr id="1896466" name="Text Box 18">
            <a:extLst>
              <a:ext uri="{FF2B5EF4-FFF2-40B4-BE49-F238E27FC236}">
                <a16:creationId xmlns:a16="http://schemas.microsoft.com/office/drawing/2014/main" id="{130B4C82-B3B9-4769-B0B2-3DC7D572DDED}"/>
              </a:ext>
            </a:extLst>
          </p:cNvPr>
          <p:cNvSpPr txBox="1">
            <a:spLocks noChangeArrowheads="1"/>
          </p:cNvSpPr>
          <p:nvPr/>
        </p:nvSpPr>
        <p:spPr bwMode="auto">
          <a:xfrm>
            <a:off x="304800" y="4876800"/>
            <a:ext cx="8610600" cy="8953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latin typeface="Times New Roman" pitchFamily="18" charset="0"/>
                <a:ea typeface="宋体" pitchFamily="2" charset="-122"/>
                <a:cs typeface="Times New Roman" pitchFamily="18" charset="0"/>
              </a:rPr>
              <a:t>Example 4</a:t>
            </a:r>
            <a:r>
              <a:rPr kumimoji="1" lang="en-US" altLang="zh-CN">
                <a:solidFill>
                  <a:srgbClr val="000000"/>
                </a:solidFill>
                <a:latin typeface="Arial" charset="0"/>
                <a:ea typeface="宋体" pitchFamily="2" charset="-122"/>
                <a:cs typeface="Times New Roman" pitchFamily="18" charset="0"/>
              </a:rPr>
              <a:t>〗</a:t>
            </a: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How many ways are there to seat seven people </a:t>
            </a:r>
          </a:p>
          <a:p>
            <a:pPr marL="457200" indent="-457200" eaLnBrk="1" hangingPunct="1">
              <a:spcBef>
                <a:spcPct val="20000"/>
              </a:spcBef>
              <a:defRPr/>
            </a:pPr>
            <a:r>
              <a:rPr kumimoji="1" lang="en-US" altLang="zh-CN">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around a circular table? </a:t>
            </a:r>
          </a:p>
        </p:txBody>
      </p:sp>
      <p:graphicFrame>
        <p:nvGraphicFramePr>
          <p:cNvPr id="1896467" name="Object 19">
            <a:extLst>
              <a:ext uri="{FF2B5EF4-FFF2-40B4-BE49-F238E27FC236}">
                <a16:creationId xmlns:a16="http://schemas.microsoft.com/office/drawing/2014/main" id="{C51ED645-31E1-47BA-A4F2-796CCAD40715}"/>
              </a:ext>
            </a:extLst>
          </p:cNvPr>
          <p:cNvGraphicFramePr>
            <a:graphicFrameLocks noChangeAspect="1"/>
          </p:cNvGraphicFramePr>
          <p:nvPr/>
        </p:nvGraphicFramePr>
        <p:xfrm>
          <a:off x="4038600" y="5791200"/>
          <a:ext cx="338138" cy="728663"/>
        </p:xfrm>
        <a:graphic>
          <a:graphicData uri="http://schemas.openxmlformats.org/presentationml/2006/ole">
            <mc:AlternateContent xmlns:mc="http://schemas.openxmlformats.org/markup-compatibility/2006">
              <mc:Choice xmlns:v="urn:schemas-microsoft-com:vml" Requires="v">
                <p:oleObj spid="_x0000_s18458" name="Microsoft 公式 3.0" r:id="rId6" imgW="177646" imgH="393359" progId="Equation.3">
                  <p:embed/>
                </p:oleObj>
              </mc:Choice>
              <mc:Fallback>
                <p:oleObj name="Microsoft 公式 3.0" r:id="rId6" imgW="177646" imgH="393359" progId="Equation.3">
                  <p:embed/>
                  <p:pic>
                    <p:nvPicPr>
                      <p:cNvPr id="0" name="Object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5791200"/>
                        <a:ext cx="338138"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96468" name="Text Box 20">
            <a:extLst>
              <a:ext uri="{FF2B5EF4-FFF2-40B4-BE49-F238E27FC236}">
                <a16:creationId xmlns:a16="http://schemas.microsoft.com/office/drawing/2014/main" id="{CE3ECEA4-56C7-4470-BF63-ED0D4A1924BB}"/>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896451">
                                            <p:txEl>
                                              <p:pRg st="0" end="0"/>
                                            </p:txEl>
                                          </p:spTgt>
                                        </p:tgtEl>
                                        <p:attrNameLst>
                                          <p:attrName>style.visibility</p:attrName>
                                        </p:attrNameLst>
                                      </p:cBhvr>
                                      <p:to>
                                        <p:strVal val="visible"/>
                                      </p:to>
                                    </p:set>
                                    <p:animEffect transition="in" filter="strips(downRight)">
                                      <p:cBhvr>
                                        <p:cTn id="7" dur="500"/>
                                        <p:tgtEl>
                                          <p:spTgt spid="189645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4" name="PROJCTO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896452"/>
                                        </p:tgtEl>
                                        <p:attrNameLst>
                                          <p:attrName>style.visibility</p:attrName>
                                        </p:attrNameLst>
                                      </p:cBhvr>
                                      <p:to>
                                        <p:strVal val="visible"/>
                                      </p:to>
                                    </p:set>
                                    <p:animEffect transition="in" filter="strips(downRight)">
                                      <p:cBhvr>
                                        <p:cTn id="12" dur="500"/>
                                        <p:tgtEl>
                                          <p:spTgt spid="18964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896453">
                                            <p:txEl>
                                              <p:pRg st="0" end="0"/>
                                            </p:txEl>
                                          </p:spTgt>
                                        </p:tgtEl>
                                        <p:attrNameLst>
                                          <p:attrName>style.visibility</p:attrName>
                                        </p:attrNameLst>
                                      </p:cBhvr>
                                      <p:to>
                                        <p:strVal val="visible"/>
                                      </p:to>
                                    </p:set>
                                    <p:animEffect transition="in" filter="strips(downRight)">
                                      <p:cBhvr>
                                        <p:cTn id="17" dur="500"/>
                                        <p:tgtEl>
                                          <p:spTgt spid="1896453">
                                            <p:txEl>
                                              <p:pRg st="0" end="0"/>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4" name="PROJCTOR.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in)">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96466"/>
                                        </p:tgtEl>
                                        <p:attrNameLst>
                                          <p:attrName>style.visibility</p:attrName>
                                        </p:attrNameLst>
                                      </p:cBhvr>
                                      <p:to>
                                        <p:strVal val="visible"/>
                                      </p:to>
                                    </p:set>
                                    <p:animEffect transition="in" filter="wipe(left)">
                                      <p:cBhvr>
                                        <p:cTn id="32" dur="500"/>
                                        <p:tgtEl>
                                          <p:spTgt spid="1896466"/>
                                        </p:tgtEl>
                                      </p:cBhvr>
                                    </p:animEffect>
                                  </p:childTnLst>
                                  <p:subTnLst>
                                    <p:audio>
                                      <p:cMediaNode>
                                        <p:cTn display="0" masterRel="sameClick">
                                          <p:stCondLst>
                                            <p:cond evt="begin" delay="0">
                                              <p:tn val="30"/>
                                            </p:cond>
                                          </p:stCondLst>
                                          <p:endCondLst>
                                            <p:cond evt="onStopAudio" delay="0">
                                              <p:tgtEl>
                                                <p:sldTgt/>
                                              </p:tgtEl>
                                            </p:cond>
                                          </p:endCondLst>
                                        </p:cTn>
                                        <p:tgtEl>
                                          <p:sndTgt r:embed="rId5" name="CASHREG.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896467"/>
                                        </p:tgtEl>
                                        <p:attrNameLst>
                                          <p:attrName>style.visibility</p:attrName>
                                        </p:attrNameLst>
                                      </p:cBhvr>
                                      <p:to>
                                        <p:strVal val="visible"/>
                                      </p:to>
                                    </p:set>
                                    <p:animEffect transition="in" filter="blinds(horizontal)">
                                      <p:cBhvr>
                                        <p:cTn id="37" dur="500"/>
                                        <p:tgtEl>
                                          <p:spTgt spid="1896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6451" grpId="0" build="p" autoUpdateAnimBg="0" advAuto="0"/>
      <p:bldP spid="1896452" grpId="0" animBg="1" autoUpdateAnimBg="0"/>
      <p:bldP spid="1896453" grpId="0" build="p" autoUpdateAnimBg="0"/>
      <p:bldP spid="189646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a:extLst>
              <a:ext uri="{FF2B5EF4-FFF2-40B4-BE49-F238E27FC236}">
                <a16:creationId xmlns:a16="http://schemas.microsoft.com/office/drawing/2014/main" id="{89E9B3BB-5601-4367-8CAE-4F56F74DFD8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fld id="{9FA8B88F-93A4-4D89-9A1B-CC61513C46D9}" type="slidenum">
              <a:rPr lang="zh-CN" altLang="en-US" sz="1400" b="0" smtClean="0">
                <a:latin typeface="Arial" panose="020B0604020202020204" pitchFamily="34" charset="0"/>
                <a:ea typeface="宋体" panose="02010600030101010101" pitchFamily="2" charset="-122"/>
              </a:rPr>
              <a:pPr/>
              <a:t>9</a:t>
            </a:fld>
            <a:endParaRPr lang="en-US" altLang="zh-CN" sz="1400" b="0">
              <a:latin typeface="Arial" panose="020B0604020202020204" pitchFamily="34" charset="0"/>
              <a:ea typeface="宋体" panose="02010600030101010101" pitchFamily="2" charset="-122"/>
            </a:endParaRPr>
          </a:p>
        </p:txBody>
      </p:sp>
      <p:sp>
        <p:nvSpPr>
          <p:cNvPr id="1898499" name="Text Box 3">
            <a:extLst>
              <a:ext uri="{FF2B5EF4-FFF2-40B4-BE49-F238E27FC236}">
                <a16:creationId xmlns:a16="http://schemas.microsoft.com/office/drawing/2014/main" id="{120A831E-A2A2-4D3D-A25A-CBA1DFF4CC24}"/>
              </a:ext>
            </a:extLst>
          </p:cNvPr>
          <p:cNvSpPr txBox="1">
            <a:spLocks noChangeArrowheads="1"/>
          </p:cNvSpPr>
          <p:nvPr/>
        </p:nvSpPr>
        <p:spPr bwMode="auto">
          <a:xfrm>
            <a:off x="466725" y="685800"/>
            <a:ext cx="7229475" cy="457200"/>
          </a:xfrm>
          <a:prstGeom prst="rect">
            <a:avLst/>
          </a:prstGeom>
          <a:noFill/>
          <a:ln w="9525">
            <a:noFill/>
            <a:miter lim="800000"/>
            <a:headEnd/>
            <a:tailEnd/>
          </a:ln>
          <a:effectLst/>
        </p:spPr>
        <p:txBody>
          <a:bodyPr>
            <a:spAutoFit/>
          </a:bodyPr>
          <a:lstStyle/>
          <a:p>
            <a:pPr marL="457200" indent="-457200" eaLnBrk="1" hangingPunct="1">
              <a:spcBef>
                <a:spcPct val="30000"/>
              </a:spcBef>
              <a:defRPr/>
            </a:pPr>
            <a:r>
              <a:rPr kumimoji="1" lang="en-US" altLang="zh-CN" dirty="0">
                <a:solidFill>
                  <a:srgbClr val="0000CC"/>
                </a:solidFill>
                <a:effectLst>
                  <a:outerShdw blurRad="38100" dist="38100" dir="2700000" algn="tl">
                    <a:srgbClr val="C0C0C0"/>
                  </a:outerShdw>
                </a:effectLst>
                <a:latin typeface="Times New Roman" pitchFamily="18" charset="0"/>
                <a:ea typeface="宋体" pitchFamily="2" charset="-122"/>
              </a:rPr>
              <a:t>4. Combinations With Repetition </a:t>
            </a:r>
          </a:p>
        </p:txBody>
      </p:sp>
      <p:sp>
        <p:nvSpPr>
          <p:cNvPr id="20484" name="Line 4">
            <a:extLst>
              <a:ext uri="{FF2B5EF4-FFF2-40B4-BE49-F238E27FC236}">
                <a16:creationId xmlns:a16="http://schemas.microsoft.com/office/drawing/2014/main" id="{55EF5B69-5394-4DBC-B327-046B18527EF3}"/>
              </a:ext>
            </a:extLst>
          </p:cNvPr>
          <p:cNvSpPr>
            <a:spLocks noChangeShapeType="1"/>
          </p:cNvSpPr>
          <p:nvPr/>
        </p:nvSpPr>
        <p:spPr bwMode="auto">
          <a:xfrm>
            <a:off x="609600" y="1138238"/>
            <a:ext cx="4170363" cy="4762"/>
          </a:xfrm>
          <a:prstGeom prst="line">
            <a:avLst/>
          </a:prstGeom>
          <a:noFill/>
          <a:ln w="38100">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5" name="Text Box 5">
            <a:extLst>
              <a:ext uri="{FF2B5EF4-FFF2-40B4-BE49-F238E27FC236}">
                <a16:creationId xmlns:a16="http://schemas.microsoft.com/office/drawing/2014/main" id="{F1F88FE0-D155-4E0D-9EC4-F01D274D131A}"/>
              </a:ext>
            </a:extLst>
          </p:cNvPr>
          <p:cNvSpPr txBox="1">
            <a:spLocks noChangeArrowheads="1"/>
          </p:cNvSpPr>
          <p:nvPr/>
        </p:nvSpPr>
        <p:spPr bwMode="auto">
          <a:xfrm>
            <a:off x="468313" y="1268413"/>
            <a:ext cx="838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楷体_GB2312" pitchFamily="49" charset="-122"/>
                <a:ea typeface="楷体_GB2312" pitchFamily="49" charset="-122"/>
              </a:defRPr>
            </a:lvl1pPr>
            <a:lvl2pPr marL="742950" indent="-285750">
              <a:defRPr sz="2400" b="1">
                <a:solidFill>
                  <a:schemeClr val="tx1"/>
                </a:solidFill>
                <a:latin typeface="楷体_GB2312" pitchFamily="49" charset="-122"/>
                <a:ea typeface="楷体_GB2312" pitchFamily="49" charset="-122"/>
              </a:defRPr>
            </a:lvl2pPr>
            <a:lvl3pPr marL="1143000" indent="-228600">
              <a:defRPr sz="2400" b="1">
                <a:solidFill>
                  <a:schemeClr val="tx1"/>
                </a:solidFill>
                <a:latin typeface="楷体_GB2312" pitchFamily="49" charset="-122"/>
                <a:ea typeface="楷体_GB2312" pitchFamily="49" charset="-122"/>
              </a:defRPr>
            </a:lvl3pPr>
            <a:lvl4pPr marL="1600200" indent="-228600">
              <a:defRPr sz="2400" b="1">
                <a:solidFill>
                  <a:schemeClr val="tx1"/>
                </a:solidFill>
                <a:latin typeface="楷体_GB2312" pitchFamily="49" charset="-122"/>
                <a:ea typeface="楷体_GB2312" pitchFamily="49" charset="-122"/>
              </a:defRPr>
            </a:lvl4pPr>
            <a:lvl5pPr marL="2057400" indent="-228600">
              <a:defRPr sz="2400" b="1">
                <a:solidFill>
                  <a:schemeClr val="tx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tx1"/>
                </a:solidFill>
                <a:latin typeface="楷体_GB2312" pitchFamily="49" charset="-122"/>
                <a:ea typeface="楷体_GB2312" pitchFamily="49" charset="-122"/>
              </a:defRPr>
            </a:lvl9pPr>
          </a:lstStyle>
          <a:p>
            <a:pPr eaLnBrk="1" hangingPunct="1"/>
            <a:r>
              <a:rPr kumimoji="1" lang="en-US" altLang="zh-CN">
                <a:latin typeface="Arial" panose="020B0604020202020204" pitchFamily="34" charset="0"/>
                <a:ea typeface="宋体" panose="02010600030101010101" pitchFamily="2" charset="-122"/>
              </a:rPr>
              <a:t>【Definition 4】</a:t>
            </a:r>
            <a:r>
              <a:rPr kumimoji="1" lang="en-US" altLang="zh-CN" i="1">
                <a:solidFill>
                  <a:srgbClr val="008000"/>
                </a:solidFill>
                <a:latin typeface="Times New Roman" panose="02020603050405020304" pitchFamily="18" charset="0"/>
                <a:ea typeface="宋体" panose="02010600030101010101" pitchFamily="2" charset="-122"/>
                <a:sym typeface="Symbol" panose="05050102010706020507" pitchFamily="18" charset="2"/>
              </a:rPr>
              <a:t>   r-Combination with repetition </a:t>
            </a:r>
          </a:p>
        </p:txBody>
      </p:sp>
      <p:sp>
        <p:nvSpPr>
          <p:cNvPr id="1898507" name="Text Box 11">
            <a:extLst>
              <a:ext uri="{FF2B5EF4-FFF2-40B4-BE49-F238E27FC236}">
                <a16:creationId xmlns:a16="http://schemas.microsoft.com/office/drawing/2014/main" id="{568D2742-DB62-44F7-B425-8423A75EA6AF}"/>
              </a:ext>
            </a:extLst>
          </p:cNvPr>
          <p:cNvSpPr txBox="1">
            <a:spLocks noChangeArrowheads="1"/>
          </p:cNvSpPr>
          <p:nvPr/>
        </p:nvSpPr>
        <p:spPr bwMode="auto">
          <a:xfrm>
            <a:off x="3200400" y="-52388"/>
            <a:ext cx="5867400" cy="457201"/>
          </a:xfrm>
          <a:prstGeom prst="rect">
            <a:avLst/>
          </a:prstGeom>
          <a:noFill/>
          <a:ln w="9525">
            <a:noFill/>
            <a:miter lim="800000"/>
            <a:headEnd/>
            <a:tailEnd/>
          </a:ln>
          <a:effectLst/>
        </p:spPr>
        <p:txBody>
          <a:bodyPr>
            <a:spAutoFit/>
          </a:bodyPr>
          <a:lstStyle/>
          <a:p>
            <a:pPr algn="r" eaLnBrk="1" hangingPunct="1">
              <a:spcBef>
                <a:spcPct val="50000"/>
              </a:spcBef>
              <a:defRPr/>
            </a:pPr>
            <a:r>
              <a:rPr kumimoji="1" lang="en-US" altLang="zh-CN" sz="1800" b="0" dirty="0">
                <a:latin typeface="Arial" charset="0"/>
                <a:ea typeface="宋体" pitchFamily="2" charset="-122"/>
                <a:cs typeface="Arial" charset="0"/>
                <a:sym typeface="Webdings" pitchFamily="18" charset="2"/>
              </a:rPr>
              <a:t>6.5  Generalized Permutations and Combinations</a:t>
            </a:r>
            <a:r>
              <a:rPr kumimoji="1" lang="en-US" altLang="zh-CN" dirty="0">
                <a:effectLst>
                  <a:outerShdw blurRad="38100" dist="38100" dir="2700000" algn="tl">
                    <a:srgbClr val="C0C0C0"/>
                  </a:outerShdw>
                </a:effectLst>
                <a:latin typeface="Arial" charset="0"/>
                <a:ea typeface="宋体" pitchFamily="2" charset="-122"/>
                <a:cs typeface="Arial" charset="0"/>
                <a:sym typeface="Webdings" pitchFamily="18" charset="2"/>
              </a:rPr>
              <a:t> </a:t>
            </a:r>
          </a:p>
        </p:txBody>
      </p:sp>
      <p:sp>
        <p:nvSpPr>
          <p:cNvPr id="12" name="Text Box 3">
            <a:extLst>
              <a:ext uri="{FF2B5EF4-FFF2-40B4-BE49-F238E27FC236}">
                <a16:creationId xmlns:a16="http://schemas.microsoft.com/office/drawing/2014/main" id="{1742E2FC-451B-4124-93E7-9FE45BFDC88B}"/>
              </a:ext>
            </a:extLst>
          </p:cNvPr>
          <p:cNvSpPr txBox="1">
            <a:spLocks noChangeArrowheads="1"/>
          </p:cNvSpPr>
          <p:nvPr/>
        </p:nvSpPr>
        <p:spPr bwMode="auto">
          <a:xfrm>
            <a:off x="319088" y="1857375"/>
            <a:ext cx="8610600" cy="1200150"/>
          </a:xfrm>
          <a:prstGeom prst="rect">
            <a:avLst/>
          </a:prstGeom>
          <a:noFill/>
          <a:ln w="9525">
            <a:noFill/>
            <a:miter lim="800000"/>
            <a:headEnd/>
            <a:tailEnd/>
          </a:ln>
          <a:effectLst/>
        </p:spPr>
        <p:txBody>
          <a:bodyPr>
            <a:spAutoFit/>
          </a:bodyPr>
          <a:lstStyle/>
          <a:p>
            <a:pPr marL="457200" indent="-457200" eaLnBrk="1" hangingPunct="1">
              <a:spcBef>
                <a:spcPct val="20000"/>
              </a:spcBef>
              <a:defRPr/>
            </a:pP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latin typeface="Times New Roman" pitchFamily="18" charset="0"/>
                <a:ea typeface="宋体" pitchFamily="2" charset="-122"/>
                <a:cs typeface="Times New Roman" pitchFamily="18" charset="0"/>
              </a:rPr>
              <a:t>Example 6</a:t>
            </a:r>
            <a:r>
              <a:rPr kumimoji="1" lang="en-US" altLang="zh-CN" dirty="0">
                <a:solidFill>
                  <a:srgbClr val="000000"/>
                </a:solidFill>
                <a:latin typeface="Arial" charset="0"/>
                <a:ea typeface="宋体" pitchFamily="2" charset="-122"/>
                <a:cs typeface="Times New Roman" pitchFamily="18" charset="0"/>
              </a:rPr>
              <a:t>〗</a:t>
            </a: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Suppose that a cake shop provides 2 different kinds of cakes. How many different ways can 3 cakes be chosen?</a:t>
            </a:r>
            <a:endParaRPr kumimoji="1" lang="en-US" altLang="zh-CN" dirty="0">
              <a:solidFill>
                <a:srgbClr val="000000"/>
              </a:solidFill>
              <a:latin typeface="Times New Roman" pitchFamily="18" charset="0"/>
              <a:ea typeface="宋体" pitchFamily="2" charset="-122"/>
              <a:cs typeface="Times New Roman" pitchFamily="18" charset="0"/>
            </a:endParaRPr>
          </a:p>
        </p:txBody>
      </p:sp>
      <p:sp>
        <p:nvSpPr>
          <p:cNvPr id="13" name="Text Box 5">
            <a:extLst>
              <a:ext uri="{FF2B5EF4-FFF2-40B4-BE49-F238E27FC236}">
                <a16:creationId xmlns:a16="http://schemas.microsoft.com/office/drawing/2014/main" id="{F9094646-DEBA-437C-8598-383E9F03DE9F}"/>
              </a:ext>
            </a:extLst>
          </p:cNvPr>
          <p:cNvSpPr txBox="1">
            <a:spLocks noChangeArrowheads="1"/>
          </p:cNvSpPr>
          <p:nvPr/>
        </p:nvSpPr>
        <p:spPr bwMode="auto">
          <a:xfrm>
            <a:off x="500063" y="3643313"/>
            <a:ext cx="8153400" cy="904875"/>
          </a:xfrm>
          <a:prstGeom prst="rect">
            <a:avLst/>
          </a:prstGeom>
          <a:noFill/>
          <a:ln w="9525">
            <a:noFill/>
            <a:miter lim="800000"/>
            <a:headEnd/>
            <a:tailEnd/>
          </a:ln>
          <a:effectLst/>
        </p:spPr>
        <p:txBody>
          <a:bodyPr>
            <a:spAutoFit/>
          </a:bodyPr>
          <a:lstStyle/>
          <a:p>
            <a:pPr marL="457200" indent="-457200" algn="just" eaLnBrk="1" hangingPunct="1">
              <a:spcBef>
                <a:spcPct val="20000"/>
              </a:spcBef>
              <a:defRPr/>
            </a:pPr>
            <a:r>
              <a:rPr kumimoji="1" lang="en-US" altLang="zh-CN" dirty="0">
                <a:solidFill>
                  <a:srgbClr val="FF3300"/>
                </a:solidFill>
                <a:latin typeface="Times New Roman" pitchFamily="18" charset="0"/>
                <a:ea typeface="宋体" pitchFamily="2" charset="-122"/>
                <a:cs typeface="Times New Roman" pitchFamily="18" charset="0"/>
              </a:rPr>
              <a:t>Question:</a:t>
            </a:r>
          </a:p>
          <a:p>
            <a:pPr marL="457200" indent="-457200" eaLnBrk="1" hangingPunct="1">
              <a:spcBef>
                <a:spcPct val="20000"/>
              </a:spcBef>
              <a:defRPr/>
            </a:pPr>
            <a:r>
              <a:rPr kumimoji="1" lang="en-US" altLang="zh-CN" dirty="0">
                <a:solidFill>
                  <a:srgbClr val="000000"/>
                </a:solidFill>
                <a:effectLst>
                  <a:outerShdw blurRad="38100" dist="38100" dir="2700000" algn="tl">
                    <a:srgbClr val="C0C0C0"/>
                  </a:outerShdw>
                </a:effectLst>
                <a:latin typeface="Times New Roman" pitchFamily="18" charset="0"/>
                <a:ea typeface="宋体" pitchFamily="2" charset="-122"/>
                <a:cs typeface="Times New Roman" pitchFamily="18" charset="0"/>
              </a:rPr>
              <a:t>    How many different ways with at least one of each kind?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subTnLst>
                                    <p:audio>
                                      <p:cMediaNode>
                                        <p:cTn display="0" masterRel="sameClick">
                                          <p:stCondLst>
                                            <p:cond evt="begin" delay="0">
                                              <p:tn val="5"/>
                                            </p:cond>
                                          </p:stCondLst>
                                          <p:endCondLst>
                                            <p:cond evt="onStopAudio" delay="0">
                                              <p:tgtEl>
                                                <p:sldTgt/>
                                              </p:tgtEl>
                                            </p:cond>
                                          </p:endCondLst>
                                        </p:cTn>
                                        <p:tgtEl>
                                          <p:sndTgt r:embed="rId3"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theme/theme1.xml><?xml version="1.0" encoding="utf-8"?>
<a:theme xmlns:a="http://schemas.openxmlformats.org/drawingml/2006/main" name="Double Lines">
  <a:themeElements>
    <a:clrScheme name="">
      <a:dk1>
        <a:srgbClr val="000000"/>
      </a:dk1>
      <a:lt1>
        <a:srgbClr val="CCECFF"/>
      </a:lt1>
      <a:dk2>
        <a:srgbClr val="006699"/>
      </a:dk2>
      <a:lt2>
        <a:srgbClr val="FFFFCC"/>
      </a:lt2>
      <a:accent1>
        <a:srgbClr val="FFCC00"/>
      </a:accent1>
      <a:accent2>
        <a:srgbClr val="6666FF"/>
      </a:accent2>
      <a:accent3>
        <a:srgbClr val="E2F4FF"/>
      </a:accent3>
      <a:accent4>
        <a:srgbClr val="000000"/>
      </a:accent4>
      <a:accent5>
        <a:srgbClr val="FFE2AA"/>
      </a:accent5>
      <a:accent6>
        <a:srgbClr val="5C5CE7"/>
      </a:accent6>
      <a:hlink>
        <a:srgbClr val="FFCC00"/>
      </a:hlink>
      <a:folHlink>
        <a:srgbClr val="006666"/>
      </a:folHlink>
    </a:clrScheme>
    <a:fontScheme name="Double Lin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457200" algn="r" defTabSz="914400" rtl="0" eaLnBrk="0" fontAlgn="base" latinLnBrk="0" hangingPunct="0">
          <a:lnSpc>
            <a:spcPct val="100000"/>
          </a:lnSpc>
          <a:spcBef>
            <a:spcPct val="50000"/>
          </a:spcBef>
          <a:spcAft>
            <a:spcPct val="0"/>
          </a:spcAft>
          <a:buClrTx/>
          <a:buSzTx/>
          <a:buFont typeface="Wingdings" pitchFamily="2" charset="2"/>
          <a:buChar char="Ø"/>
          <a:tabLst/>
          <a:defRPr kumimoji="0" lang="en-US" sz="2400" b="1" i="0" u="none" strike="noStrike" cap="none" normalizeH="0" baseline="0" smtClean="0">
            <a:ln>
              <a:noFill/>
            </a:ln>
            <a:solidFill>
              <a:schemeClr val="tx1"/>
            </a:solidFill>
            <a:effectLst/>
            <a:latin typeface="楷体_GB2312" pitchFamily="49" charset="-122"/>
            <a:ea typeface="楷体_GB2312" pitchFamily="49" charset="-122"/>
          </a:defRPr>
        </a:defPPr>
      </a:lstStyle>
    </a:lnDef>
  </a:objectDefaults>
  <a:extraClrSchemeLst>
    <a:extraClrScheme>
      <a:clrScheme name="Double Lines 1">
        <a:dk1>
          <a:srgbClr val="000000"/>
        </a:dk1>
        <a:lt1>
          <a:srgbClr val="FFFFFF"/>
        </a:lt1>
        <a:dk2>
          <a:srgbClr val="990066"/>
        </a:dk2>
        <a:lt2>
          <a:srgbClr val="00CCCC"/>
        </a:lt2>
        <a:accent1>
          <a:srgbClr val="D60093"/>
        </a:accent1>
        <a:accent2>
          <a:srgbClr val="FFFF66"/>
        </a:accent2>
        <a:accent3>
          <a:srgbClr val="CAAAB8"/>
        </a:accent3>
        <a:accent4>
          <a:srgbClr val="DADADA"/>
        </a:accent4>
        <a:accent5>
          <a:srgbClr val="E8AAC8"/>
        </a:accent5>
        <a:accent6>
          <a:srgbClr val="E7E75C"/>
        </a:accent6>
        <a:hlink>
          <a:srgbClr val="FF9933"/>
        </a:hlink>
        <a:folHlink>
          <a:srgbClr val="FFCCFF"/>
        </a:folHlink>
      </a:clrScheme>
      <a:clrMap bg1="dk2" tx1="lt1" bg2="dk1" tx2="lt2" accent1="accent1" accent2="accent2" accent3="accent3" accent4="accent4" accent5="accent5" accent6="accent6" hlink="hlink" folHlink="folHlink"/>
    </a:extraClrScheme>
    <a:extraClrScheme>
      <a:clrScheme name="Double Lines 2">
        <a:dk1>
          <a:srgbClr val="000000"/>
        </a:dk1>
        <a:lt1>
          <a:srgbClr val="FFFFCC"/>
        </a:lt1>
        <a:dk2>
          <a:srgbClr val="996600"/>
        </a:dk2>
        <a:lt2>
          <a:srgbClr val="FFFFCC"/>
        </a:lt2>
        <a:accent1>
          <a:srgbClr val="FFCC00"/>
        </a:accent1>
        <a:accent2>
          <a:srgbClr val="6666FF"/>
        </a:accent2>
        <a:accent3>
          <a:srgbClr val="FFFFE2"/>
        </a:accent3>
        <a:accent4>
          <a:srgbClr val="000000"/>
        </a:accent4>
        <a:accent5>
          <a:srgbClr val="FFE2AA"/>
        </a:accent5>
        <a:accent6>
          <a:srgbClr val="5C5CE7"/>
        </a:accent6>
        <a:hlink>
          <a:srgbClr val="999933"/>
        </a:hlink>
        <a:folHlink>
          <a:srgbClr val="990066"/>
        </a:folHlink>
      </a:clrScheme>
      <a:clrMap bg1="lt1" tx1="dk1" bg2="lt2" tx2="dk2" accent1="accent1" accent2="accent2" accent3="accent3" accent4="accent4" accent5="accent5" accent6="accent6" hlink="hlink" folHlink="folHlink"/>
    </a:extraClrScheme>
    <a:extraClrScheme>
      <a:clrScheme name="Double Lines 3">
        <a:dk1>
          <a:srgbClr val="000000"/>
        </a:dk1>
        <a:lt1>
          <a:srgbClr val="FFFFFF"/>
        </a:lt1>
        <a:dk2>
          <a:srgbClr val="000000"/>
        </a:dk2>
        <a:lt2>
          <a:srgbClr val="FFFFFF"/>
        </a:lt2>
        <a:accent1>
          <a:srgbClr val="EAEAEA"/>
        </a:accent1>
        <a:accent2>
          <a:srgbClr val="969696"/>
        </a:accent2>
        <a:accent3>
          <a:srgbClr val="FFFFFF"/>
        </a:accent3>
        <a:accent4>
          <a:srgbClr val="000000"/>
        </a:accent4>
        <a:accent5>
          <a:srgbClr val="F3F3F3"/>
        </a:accent5>
        <a:accent6>
          <a:srgbClr val="878787"/>
        </a:accent6>
        <a:hlink>
          <a:srgbClr val="5F5F5F"/>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Designs\Double Lines.pot</Template>
  <TotalTime>0</TotalTime>
  <Words>2675</Words>
  <Application>Microsoft Office PowerPoint</Application>
  <PresentationFormat>全屏显示(4:3)</PresentationFormat>
  <Paragraphs>335</Paragraphs>
  <Slides>34</Slides>
  <Notes>34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5</vt:i4>
      </vt:variant>
      <vt:variant>
        <vt:lpstr>幻灯片标题</vt:lpstr>
      </vt:variant>
      <vt:variant>
        <vt:i4>34</vt:i4>
      </vt:variant>
    </vt:vector>
  </HeadingPairs>
  <TitlesOfParts>
    <vt:vector size="49" baseType="lpstr">
      <vt:lpstr>cajcd fnta1</vt:lpstr>
      <vt:lpstr>Monotype Sorts</vt:lpstr>
      <vt:lpstr>楷体_GB2312</vt:lpstr>
      <vt:lpstr>宋体</vt:lpstr>
      <vt:lpstr>Arial</vt:lpstr>
      <vt:lpstr>Symbol</vt:lpstr>
      <vt:lpstr>Times New Roman</vt:lpstr>
      <vt:lpstr>Webdings</vt:lpstr>
      <vt:lpstr>Wingdings</vt:lpstr>
      <vt:lpstr>Double Lines</vt:lpstr>
      <vt:lpstr>Clip</vt:lpstr>
      <vt:lpstr>公式</vt:lpstr>
      <vt:lpstr>Microsoft 公式 3.0</vt:lpstr>
      <vt:lpstr>Equation.3</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2023-04-11T07:36:32Z</dcterms:created>
  <dcterms:modified xsi:type="dcterms:W3CDTF">2023-04-14T08:46:02Z</dcterms:modified>
</cp:coreProperties>
</file>