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2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84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495B1C-6306-1548-8BBF-1E7437F991D1}" type="doc">
      <dgm:prSet loTypeId="urn:microsoft.com/office/officeart/2008/layout/SquareAccent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FA8733-E0E8-6042-9405-697637218051}">
      <dgm:prSet custT="1"/>
      <dgm:spPr/>
      <dgm:t>
        <a:bodyPr/>
        <a:lstStyle/>
        <a:p>
          <a:r>
            <a:rPr lang="en-US" sz="1300" dirty="0" smtClean="0"/>
            <a:t>Because I eat it regularly</a:t>
          </a:r>
          <a:endParaRPr lang="en-US" sz="1300" dirty="0"/>
        </a:p>
      </dgm:t>
    </dgm:pt>
    <dgm:pt modelId="{AFC18406-085F-6E4C-8299-F241E0A8AC86}" type="parTrans" cxnId="{6AEFD211-594C-D948-BEA3-268CCB015914}">
      <dgm:prSet/>
      <dgm:spPr/>
      <dgm:t>
        <a:bodyPr/>
        <a:lstStyle/>
        <a:p>
          <a:endParaRPr lang="en-US"/>
        </a:p>
      </dgm:t>
    </dgm:pt>
    <dgm:pt modelId="{05872410-CD07-114B-8C02-E3FE7E2DE67C}" type="sibTrans" cxnId="{6AEFD211-594C-D948-BEA3-268CCB015914}">
      <dgm:prSet/>
      <dgm:spPr/>
      <dgm:t>
        <a:bodyPr/>
        <a:lstStyle/>
        <a:p>
          <a:endParaRPr lang="en-US"/>
        </a:p>
      </dgm:t>
    </dgm:pt>
    <dgm:pt modelId="{07B59CA4-B9C7-3646-89E8-EC9AE14E6DD9}">
      <dgm:prSet custT="1"/>
      <dgm:spPr/>
      <dgm:t>
        <a:bodyPr/>
        <a:lstStyle/>
        <a:p>
          <a:r>
            <a:rPr lang="en-US" sz="2000" dirty="0" smtClean="0"/>
            <a:t>   </a:t>
          </a:r>
          <a:r>
            <a:rPr lang="en-US" sz="1400" dirty="0" smtClean="0"/>
            <a:t>Habits</a:t>
          </a:r>
          <a:endParaRPr lang="en-US" sz="1400" dirty="0"/>
        </a:p>
      </dgm:t>
    </dgm:pt>
    <dgm:pt modelId="{C3E2613F-5BDE-5A4D-B001-E5883E18CB2C}" type="parTrans" cxnId="{FB4BC683-8AB1-2147-B3D5-577C73D878B9}">
      <dgm:prSet/>
      <dgm:spPr/>
      <dgm:t>
        <a:bodyPr/>
        <a:lstStyle/>
        <a:p>
          <a:endParaRPr lang="en-US"/>
        </a:p>
      </dgm:t>
    </dgm:pt>
    <dgm:pt modelId="{C7379899-A299-EE43-8388-EB3F0F81C39B}" type="sibTrans" cxnId="{FB4BC683-8AB1-2147-B3D5-577C73D878B9}">
      <dgm:prSet/>
      <dgm:spPr/>
      <dgm:t>
        <a:bodyPr/>
        <a:lstStyle/>
        <a:p>
          <a:endParaRPr lang="en-US"/>
        </a:p>
      </dgm:t>
    </dgm:pt>
    <dgm:pt modelId="{5ED30926-125A-E94D-A05B-619B4E7D0682}">
      <dgm:prSet custT="1"/>
      <dgm:spPr/>
      <dgm:t>
        <a:bodyPr/>
        <a:lstStyle/>
        <a:p>
          <a:r>
            <a:rPr lang="en-US" sz="1300" dirty="0" smtClean="0"/>
            <a:t>Because I am accustomed to eating it</a:t>
          </a:r>
          <a:endParaRPr lang="en-US" sz="1300" dirty="0"/>
        </a:p>
      </dgm:t>
    </dgm:pt>
    <dgm:pt modelId="{9CB5AB74-5FC7-2645-9B47-35C68367FBFE}" type="parTrans" cxnId="{21F6C069-3031-D049-BF54-B2C8A79A89FD}">
      <dgm:prSet/>
      <dgm:spPr/>
      <dgm:t>
        <a:bodyPr/>
        <a:lstStyle/>
        <a:p>
          <a:endParaRPr lang="en-US"/>
        </a:p>
      </dgm:t>
    </dgm:pt>
    <dgm:pt modelId="{B4D20380-3CBF-CC4D-A95C-D3CA8C16F3D2}" type="sibTrans" cxnId="{21F6C069-3031-D049-BF54-B2C8A79A89FD}">
      <dgm:prSet/>
      <dgm:spPr/>
      <dgm:t>
        <a:bodyPr/>
        <a:lstStyle/>
        <a:p>
          <a:endParaRPr lang="en-US"/>
        </a:p>
      </dgm:t>
    </dgm:pt>
    <dgm:pt modelId="{A57CC7BC-74F8-644B-9BCE-CFAF61994428}">
      <dgm:prSet custT="1"/>
      <dgm:spPr/>
      <dgm:t>
        <a:bodyPr/>
        <a:lstStyle/>
        <a:p>
          <a:r>
            <a:rPr lang="en-US" sz="1300" dirty="0" smtClean="0"/>
            <a:t>Because I usually eat it</a:t>
          </a:r>
          <a:endParaRPr lang="en-US" sz="1300" dirty="0"/>
        </a:p>
      </dgm:t>
    </dgm:pt>
    <dgm:pt modelId="{DFBDD320-FEA1-A94E-A835-6E8B57DC57EA}" type="parTrans" cxnId="{C0B71768-A6A7-8D49-8416-53343C674E1C}">
      <dgm:prSet/>
      <dgm:spPr/>
      <dgm:t>
        <a:bodyPr/>
        <a:lstStyle/>
        <a:p>
          <a:endParaRPr lang="en-US"/>
        </a:p>
      </dgm:t>
    </dgm:pt>
    <dgm:pt modelId="{0E5045CF-1939-6F42-9AD3-D860821B6AB2}" type="sibTrans" cxnId="{C0B71768-A6A7-8D49-8416-53343C674E1C}">
      <dgm:prSet/>
      <dgm:spPr/>
      <dgm:t>
        <a:bodyPr/>
        <a:lstStyle/>
        <a:p>
          <a:endParaRPr lang="en-US"/>
        </a:p>
      </dgm:t>
    </dgm:pt>
    <dgm:pt modelId="{9CCEEBFA-41A7-8D48-8B77-791557AE07E1}">
      <dgm:prSet custT="1"/>
      <dgm:spPr/>
      <dgm:t>
        <a:bodyPr/>
        <a:lstStyle/>
        <a:p>
          <a:r>
            <a:rPr lang="en-US" sz="1300" dirty="0" smtClean="0"/>
            <a:t>Because it is a set part of my diet</a:t>
          </a:r>
          <a:endParaRPr lang="en-US" sz="1300" dirty="0"/>
        </a:p>
      </dgm:t>
    </dgm:pt>
    <dgm:pt modelId="{98EFC417-41DF-5244-B105-01085255CA26}" type="parTrans" cxnId="{62974056-A131-A448-9D8F-5340B5EC30A5}">
      <dgm:prSet/>
      <dgm:spPr/>
      <dgm:t>
        <a:bodyPr/>
        <a:lstStyle/>
        <a:p>
          <a:endParaRPr lang="en-US"/>
        </a:p>
      </dgm:t>
    </dgm:pt>
    <dgm:pt modelId="{7E366E1F-9516-D146-81BE-B01EE48DF5BF}" type="sibTrans" cxnId="{62974056-A131-A448-9D8F-5340B5EC30A5}">
      <dgm:prSet/>
      <dgm:spPr/>
      <dgm:t>
        <a:bodyPr/>
        <a:lstStyle/>
        <a:p>
          <a:endParaRPr lang="en-US"/>
        </a:p>
      </dgm:t>
    </dgm:pt>
    <dgm:pt modelId="{D342FC8B-F6EB-B342-A08F-33E7CA82FF24}">
      <dgm:prSet custT="1"/>
      <dgm:spPr/>
      <dgm:t>
        <a:bodyPr/>
        <a:lstStyle/>
        <a:p>
          <a:r>
            <a:rPr lang="en-US" sz="1300" dirty="0" smtClean="0"/>
            <a:t>Because it is a part of my daily diet</a:t>
          </a:r>
          <a:endParaRPr lang="en-US" sz="1300" dirty="0"/>
        </a:p>
      </dgm:t>
    </dgm:pt>
    <dgm:pt modelId="{D0DF59E8-BAF7-0D47-860B-F4F09DDBD80E}" type="parTrans" cxnId="{31D33288-B2CA-7246-9F03-07E9BC9CC2B0}">
      <dgm:prSet/>
      <dgm:spPr/>
      <dgm:t>
        <a:bodyPr/>
        <a:lstStyle/>
        <a:p>
          <a:endParaRPr lang="en-US"/>
        </a:p>
      </dgm:t>
    </dgm:pt>
    <dgm:pt modelId="{85EA04E3-1221-A644-A314-6099DA03A8D6}" type="sibTrans" cxnId="{31D33288-B2CA-7246-9F03-07E9BC9CC2B0}">
      <dgm:prSet/>
      <dgm:spPr/>
      <dgm:t>
        <a:bodyPr/>
        <a:lstStyle/>
        <a:p>
          <a:endParaRPr lang="en-US"/>
        </a:p>
      </dgm:t>
    </dgm:pt>
    <dgm:pt modelId="{DE1BBEEC-95B4-FC40-B67E-96D096B71D44}">
      <dgm:prSet custT="1"/>
      <dgm:spPr/>
      <dgm:t>
        <a:bodyPr/>
        <a:lstStyle/>
        <a:p>
          <a:r>
            <a:rPr lang="en-US" sz="1300" dirty="0" smtClean="0"/>
            <a:t>Because I am familiar with it</a:t>
          </a:r>
          <a:endParaRPr lang="en-US" sz="1300" dirty="0"/>
        </a:p>
      </dgm:t>
    </dgm:pt>
    <dgm:pt modelId="{9AE38BE2-F64D-0342-A1E8-C60801FDACAE}" type="parTrans" cxnId="{4BCC6B30-570D-F740-96AF-13BFC618B64B}">
      <dgm:prSet/>
      <dgm:spPr/>
      <dgm:t>
        <a:bodyPr/>
        <a:lstStyle/>
        <a:p>
          <a:endParaRPr lang="en-US"/>
        </a:p>
      </dgm:t>
    </dgm:pt>
    <dgm:pt modelId="{8E6FEE48-3FB4-6B4C-B028-B7FDC91CD4CD}" type="sibTrans" cxnId="{4BCC6B30-570D-F740-96AF-13BFC618B64B}">
      <dgm:prSet/>
      <dgm:spPr/>
      <dgm:t>
        <a:bodyPr/>
        <a:lstStyle/>
        <a:p>
          <a:endParaRPr lang="en-US"/>
        </a:p>
      </dgm:t>
    </dgm:pt>
    <dgm:pt modelId="{75E16424-E735-294E-A6FD-CB8EC9D36089}">
      <dgm:prSet custT="1"/>
      <dgm:spPr/>
      <dgm:t>
        <a:bodyPr/>
        <a:lstStyle/>
        <a:p>
          <a:r>
            <a:rPr lang="en-US" sz="1300" dirty="0" smtClean="0"/>
            <a:t>  Need &amp; Hunger</a:t>
          </a:r>
          <a:endParaRPr lang="en-US" sz="1300" dirty="0"/>
        </a:p>
      </dgm:t>
    </dgm:pt>
    <dgm:pt modelId="{81183735-BA13-334A-822B-5D5B6BA28EBD}" type="parTrans" cxnId="{46EBF326-2593-7B46-9C99-09E0342B6703}">
      <dgm:prSet/>
      <dgm:spPr/>
      <dgm:t>
        <a:bodyPr/>
        <a:lstStyle/>
        <a:p>
          <a:endParaRPr lang="en-US"/>
        </a:p>
      </dgm:t>
    </dgm:pt>
    <dgm:pt modelId="{2AC5FA65-5516-AB43-9D14-24CE80CE88A1}" type="sibTrans" cxnId="{46EBF326-2593-7B46-9C99-09E0342B6703}">
      <dgm:prSet/>
      <dgm:spPr/>
      <dgm:t>
        <a:bodyPr/>
        <a:lstStyle/>
        <a:p>
          <a:endParaRPr lang="en-US"/>
        </a:p>
      </dgm:t>
    </dgm:pt>
    <dgm:pt modelId="{04DE7859-08E9-9D49-8553-84ED8C404AFD}">
      <dgm:prSet custT="1"/>
      <dgm:spPr/>
      <dgm:t>
        <a:bodyPr/>
        <a:lstStyle/>
        <a:p>
          <a:r>
            <a:rPr lang="en-US" sz="1300" dirty="0" smtClean="0"/>
            <a:t>Because I need energy</a:t>
          </a:r>
          <a:endParaRPr lang="en-US" sz="1300" dirty="0"/>
        </a:p>
      </dgm:t>
    </dgm:pt>
    <dgm:pt modelId="{D89B1219-5372-D843-ACF8-7CE00F79623F}" type="parTrans" cxnId="{C63E1456-A070-A74D-B6D1-3B7CB269F082}">
      <dgm:prSet/>
      <dgm:spPr/>
      <dgm:t>
        <a:bodyPr/>
        <a:lstStyle/>
        <a:p>
          <a:endParaRPr lang="en-US"/>
        </a:p>
      </dgm:t>
    </dgm:pt>
    <dgm:pt modelId="{8EC6938B-1721-924F-B96A-D030D7D5F5AB}" type="sibTrans" cxnId="{C63E1456-A070-A74D-B6D1-3B7CB269F082}">
      <dgm:prSet/>
      <dgm:spPr/>
      <dgm:t>
        <a:bodyPr/>
        <a:lstStyle/>
        <a:p>
          <a:endParaRPr lang="en-US"/>
        </a:p>
      </dgm:t>
    </dgm:pt>
    <dgm:pt modelId="{9F4D0983-2AFC-3642-B8DE-9A5395FF4324}">
      <dgm:prSet custT="1"/>
      <dgm:spPr/>
      <dgm:t>
        <a:bodyPr/>
        <a:lstStyle/>
        <a:p>
          <a:r>
            <a:rPr lang="en-US" sz="1300" dirty="0" smtClean="0"/>
            <a:t>Because it is pleasantly filling</a:t>
          </a:r>
          <a:endParaRPr lang="en-US" sz="1300" dirty="0"/>
        </a:p>
      </dgm:t>
    </dgm:pt>
    <dgm:pt modelId="{72E1A02A-67F9-6F41-9EA8-817DF75A4FF4}" type="parTrans" cxnId="{DD032C94-3310-EC4D-9D8C-B9F9EB2A0010}">
      <dgm:prSet/>
      <dgm:spPr/>
      <dgm:t>
        <a:bodyPr/>
        <a:lstStyle/>
        <a:p>
          <a:endParaRPr lang="en-US"/>
        </a:p>
      </dgm:t>
    </dgm:pt>
    <dgm:pt modelId="{09C63965-1BD6-2149-9200-B399E742D941}" type="sibTrans" cxnId="{DD032C94-3310-EC4D-9D8C-B9F9EB2A0010}">
      <dgm:prSet/>
      <dgm:spPr/>
      <dgm:t>
        <a:bodyPr/>
        <a:lstStyle/>
        <a:p>
          <a:endParaRPr lang="en-US"/>
        </a:p>
      </dgm:t>
    </dgm:pt>
    <dgm:pt modelId="{F49AA41F-8739-0E41-A727-024D19A1EFBD}">
      <dgm:prSet custT="1"/>
      <dgm:spPr/>
      <dgm:t>
        <a:bodyPr/>
        <a:lstStyle/>
        <a:p>
          <a:r>
            <a:rPr lang="en-US" sz="1300" dirty="0" smtClean="0"/>
            <a:t>Because it is easy to digest</a:t>
          </a:r>
          <a:endParaRPr lang="en-US" sz="1300" dirty="0"/>
        </a:p>
      </dgm:t>
    </dgm:pt>
    <dgm:pt modelId="{AE4F79B8-A347-5A4E-8101-A9F3186B04FD}" type="parTrans" cxnId="{7C18612C-47BA-6248-93C6-C46637933818}">
      <dgm:prSet/>
      <dgm:spPr/>
      <dgm:t>
        <a:bodyPr/>
        <a:lstStyle/>
        <a:p>
          <a:endParaRPr lang="en-US"/>
        </a:p>
      </dgm:t>
    </dgm:pt>
    <dgm:pt modelId="{F5BCCC86-21A0-214F-857A-4E95C5E7E4E5}" type="sibTrans" cxnId="{7C18612C-47BA-6248-93C6-C46637933818}">
      <dgm:prSet/>
      <dgm:spPr/>
      <dgm:t>
        <a:bodyPr/>
        <a:lstStyle/>
        <a:p>
          <a:endParaRPr lang="en-US"/>
        </a:p>
      </dgm:t>
    </dgm:pt>
    <dgm:pt modelId="{95FC047D-9E4B-F84C-B413-50E7CF8C45EE}">
      <dgm:prSet custT="1"/>
      <dgm:spPr/>
      <dgm:t>
        <a:bodyPr/>
        <a:lstStyle/>
        <a:p>
          <a:r>
            <a:rPr lang="en-US" sz="1300" dirty="0" smtClean="0"/>
            <a:t>Because I’m hungry </a:t>
          </a:r>
          <a:endParaRPr lang="en-US" sz="1300" dirty="0"/>
        </a:p>
      </dgm:t>
    </dgm:pt>
    <dgm:pt modelId="{6BD87753-6C55-8047-AD3A-5081CB7246B9}" type="parTrans" cxnId="{457E6ED3-3DB7-904E-874E-8C1D88C88B5C}">
      <dgm:prSet/>
      <dgm:spPr/>
      <dgm:t>
        <a:bodyPr/>
        <a:lstStyle/>
        <a:p>
          <a:endParaRPr lang="en-US"/>
        </a:p>
      </dgm:t>
    </dgm:pt>
    <dgm:pt modelId="{6A6C4D58-10F1-7D44-80EE-826AC2CA1B78}" type="sibTrans" cxnId="{457E6ED3-3DB7-904E-874E-8C1D88C88B5C}">
      <dgm:prSet/>
      <dgm:spPr/>
      <dgm:t>
        <a:bodyPr/>
        <a:lstStyle/>
        <a:p>
          <a:endParaRPr lang="en-US"/>
        </a:p>
      </dgm:t>
    </dgm:pt>
    <dgm:pt modelId="{D594A1DB-62B1-0A4F-9414-D6D75F50AF09}">
      <dgm:prSet custT="1"/>
      <dgm:spPr/>
      <dgm:t>
        <a:bodyPr/>
        <a:lstStyle/>
        <a:p>
          <a:r>
            <a:rPr lang="en-US" sz="1300" dirty="0" smtClean="0">
              <a:latin typeface="+mn-lt"/>
            </a:rPr>
            <a:t>Because I think it is delicious</a:t>
          </a:r>
          <a:endParaRPr lang="en-US" sz="1300" b="0" dirty="0">
            <a:latin typeface="+mn-lt"/>
          </a:endParaRPr>
        </a:p>
      </dgm:t>
    </dgm:pt>
    <dgm:pt modelId="{30E0426F-4411-014C-BA45-7108EA4FBA6C}" type="parTrans" cxnId="{78362C47-9323-D946-8993-D7D6545BC508}">
      <dgm:prSet/>
      <dgm:spPr/>
      <dgm:t>
        <a:bodyPr/>
        <a:lstStyle/>
        <a:p>
          <a:endParaRPr lang="en-US"/>
        </a:p>
      </dgm:t>
    </dgm:pt>
    <dgm:pt modelId="{BEFF976E-4472-5842-A15C-DE260269D11E}" type="sibTrans" cxnId="{78362C47-9323-D946-8993-D7D6545BC508}">
      <dgm:prSet/>
      <dgm:spPr/>
      <dgm:t>
        <a:bodyPr/>
        <a:lstStyle/>
        <a:p>
          <a:endParaRPr lang="en-US"/>
        </a:p>
      </dgm:t>
    </dgm:pt>
    <dgm:pt modelId="{48C2E305-7A5C-B145-81C9-3DBD16220A2F}">
      <dgm:prSet custT="1"/>
      <dgm:spPr/>
      <dgm:t>
        <a:bodyPr/>
        <a:lstStyle/>
        <a:p>
          <a:r>
            <a:rPr lang="en-US" sz="1300" dirty="0" smtClean="0">
              <a:latin typeface="+mn-lt"/>
            </a:rPr>
            <a:t>Because I have an appetite for it</a:t>
          </a:r>
          <a:endParaRPr lang="en-US" sz="1300" dirty="0">
            <a:latin typeface="+mn-lt"/>
          </a:endParaRPr>
        </a:p>
      </dgm:t>
    </dgm:pt>
    <dgm:pt modelId="{FD4AEAA2-C4AA-E145-AFD7-967CD368FC7E}" type="parTrans" cxnId="{E7825572-C4F0-6047-B911-76D34B7E4EA7}">
      <dgm:prSet/>
      <dgm:spPr/>
      <dgm:t>
        <a:bodyPr/>
        <a:lstStyle/>
        <a:p>
          <a:endParaRPr lang="en-US"/>
        </a:p>
      </dgm:t>
    </dgm:pt>
    <dgm:pt modelId="{1081FCE0-DEA0-B24E-AD88-2E42F1955B06}" type="sibTrans" cxnId="{E7825572-C4F0-6047-B911-76D34B7E4EA7}">
      <dgm:prSet/>
      <dgm:spPr/>
      <dgm:t>
        <a:bodyPr/>
        <a:lstStyle/>
        <a:p>
          <a:endParaRPr lang="en-US"/>
        </a:p>
      </dgm:t>
    </dgm:pt>
    <dgm:pt modelId="{2C793E71-E864-3B4F-A0F7-1C1ED50DF3AE}">
      <dgm:prSet custT="1"/>
      <dgm:spPr/>
      <dgm:t>
        <a:bodyPr/>
        <a:lstStyle/>
        <a:p>
          <a:r>
            <a:rPr lang="en-US" sz="1300" dirty="0" smtClean="0"/>
            <a:t>Because it tastes good</a:t>
          </a:r>
          <a:endParaRPr lang="en-US" sz="1300" dirty="0"/>
        </a:p>
      </dgm:t>
    </dgm:pt>
    <dgm:pt modelId="{FA2A2013-1F8E-0040-9CD4-E40F4A4F9422}" type="parTrans" cxnId="{C6E0527A-5B64-CC44-AEB6-F97E4F589C26}">
      <dgm:prSet/>
      <dgm:spPr/>
      <dgm:t>
        <a:bodyPr/>
        <a:lstStyle/>
        <a:p>
          <a:endParaRPr lang="en-US"/>
        </a:p>
      </dgm:t>
    </dgm:pt>
    <dgm:pt modelId="{816CD254-AE9F-3A4E-8E01-D9A3760C9157}" type="sibTrans" cxnId="{C6E0527A-5B64-CC44-AEB6-F97E4F589C26}">
      <dgm:prSet/>
      <dgm:spPr/>
      <dgm:t>
        <a:bodyPr/>
        <a:lstStyle/>
        <a:p>
          <a:endParaRPr lang="en-US"/>
        </a:p>
      </dgm:t>
    </dgm:pt>
    <dgm:pt modelId="{21BD9353-62AC-444C-8E9A-60410BD4B8C5}">
      <dgm:prSet custT="1"/>
      <dgm:spPr/>
      <dgm:t>
        <a:bodyPr/>
        <a:lstStyle/>
        <a:p>
          <a:r>
            <a:rPr lang="en-US" sz="1300" dirty="0" smtClean="0"/>
            <a:t>Because I feel like eating it</a:t>
          </a:r>
          <a:endParaRPr lang="en-US" sz="1300" dirty="0"/>
        </a:p>
      </dgm:t>
    </dgm:pt>
    <dgm:pt modelId="{DE339D30-0ECE-504B-B7C2-BBC74E569E00}" type="parTrans" cxnId="{9A6ABBC4-3A94-1044-8B8B-ADA1A9E179AB}">
      <dgm:prSet/>
      <dgm:spPr/>
      <dgm:t>
        <a:bodyPr/>
        <a:lstStyle/>
        <a:p>
          <a:endParaRPr lang="en-US"/>
        </a:p>
      </dgm:t>
    </dgm:pt>
    <dgm:pt modelId="{A94EDF65-950A-DA4E-B58C-EE0A3E83D5F4}" type="sibTrans" cxnId="{9A6ABBC4-3A94-1044-8B8B-ADA1A9E179AB}">
      <dgm:prSet/>
      <dgm:spPr/>
      <dgm:t>
        <a:bodyPr/>
        <a:lstStyle/>
        <a:p>
          <a:endParaRPr lang="en-US"/>
        </a:p>
      </dgm:t>
    </dgm:pt>
    <dgm:pt modelId="{2643B5BA-DECC-4548-B075-8FC191E707B0}">
      <dgm:prSet custT="1"/>
      <dgm:spPr/>
      <dgm:t>
        <a:bodyPr/>
        <a:lstStyle/>
        <a:p>
          <a:r>
            <a:rPr lang="en-US" sz="1300" dirty="0" smtClean="0"/>
            <a:t>Because I like it</a:t>
          </a:r>
          <a:endParaRPr lang="en-US" sz="1300" dirty="0"/>
        </a:p>
      </dgm:t>
    </dgm:pt>
    <dgm:pt modelId="{A6254ADB-D089-8840-881A-6A0F97F87F88}" type="parTrans" cxnId="{493C60E4-D28B-C442-BFDA-56407D8939C7}">
      <dgm:prSet/>
      <dgm:spPr/>
      <dgm:t>
        <a:bodyPr/>
        <a:lstStyle/>
        <a:p>
          <a:endParaRPr lang="en-US"/>
        </a:p>
      </dgm:t>
    </dgm:pt>
    <dgm:pt modelId="{D226D35F-6027-164C-B983-ABECB9094AE7}" type="sibTrans" cxnId="{493C60E4-D28B-C442-BFDA-56407D8939C7}">
      <dgm:prSet/>
      <dgm:spPr/>
      <dgm:t>
        <a:bodyPr/>
        <a:lstStyle/>
        <a:p>
          <a:endParaRPr lang="en-US"/>
        </a:p>
      </dgm:t>
    </dgm:pt>
    <dgm:pt modelId="{85FD8198-F700-5141-AD17-E565B8914B2A}">
      <dgm:prSet custT="1"/>
      <dgm:spPr/>
      <dgm:t>
        <a:bodyPr/>
        <a:lstStyle/>
        <a:p>
          <a:r>
            <a:rPr lang="en-US" sz="1400" dirty="0" smtClean="0"/>
            <a:t> Health</a:t>
          </a:r>
          <a:endParaRPr lang="en-US" sz="1400" dirty="0"/>
        </a:p>
      </dgm:t>
    </dgm:pt>
    <dgm:pt modelId="{7DF468EB-2730-4E42-923C-6CF8BFC718A2}" type="parTrans" cxnId="{6DADD486-3EE1-1848-85CD-97FE4785C768}">
      <dgm:prSet/>
      <dgm:spPr/>
      <dgm:t>
        <a:bodyPr/>
        <a:lstStyle/>
        <a:p>
          <a:endParaRPr lang="en-US"/>
        </a:p>
      </dgm:t>
    </dgm:pt>
    <dgm:pt modelId="{A7D91DD4-3C56-AE48-866C-384202E18F55}" type="sibTrans" cxnId="{6DADD486-3EE1-1848-85CD-97FE4785C768}">
      <dgm:prSet/>
      <dgm:spPr/>
      <dgm:t>
        <a:bodyPr/>
        <a:lstStyle/>
        <a:p>
          <a:endParaRPr lang="en-US"/>
        </a:p>
      </dgm:t>
    </dgm:pt>
    <dgm:pt modelId="{C2B350DC-4D39-E848-B94F-24BFC0AF22EF}">
      <dgm:prSet custT="1"/>
      <dgm:spPr/>
      <dgm:t>
        <a:bodyPr/>
        <a:lstStyle/>
        <a:p>
          <a:r>
            <a:rPr lang="en-US" sz="1300" dirty="0" smtClean="0"/>
            <a:t>To maintain a balanced diet</a:t>
          </a:r>
          <a:endParaRPr lang="en-US" sz="1300" dirty="0"/>
        </a:p>
      </dgm:t>
    </dgm:pt>
    <dgm:pt modelId="{C9571235-9797-F345-8392-70EFA800EF73}" type="parTrans" cxnId="{682AEE72-02D6-DC4D-B8E3-9EB4D6A0D1F6}">
      <dgm:prSet/>
      <dgm:spPr/>
      <dgm:t>
        <a:bodyPr/>
        <a:lstStyle/>
        <a:p>
          <a:endParaRPr lang="en-US"/>
        </a:p>
      </dgm:t>
    </dgm:pt>
    <dgm:pt modelId="{535AC382-54E9-6141-A2A7-BB54F0CC0A0F}" type="sibTrans" cxnId="{682AEE72-02D6-DC4D-B8E3-9EB4D6A0D1F6}">
      <dgm:prSet/>
      <dgm:spPr/>
      <dgm:t>
        <a:bodyPr/>
        <a:lstStyle/>
        <a:p>
          <a:endParaRPr lang="en-US"/>
        </a:p>
      </dgm:t>
    </dgm:pt>
    <dgm:pt modelId="{67591DCE-94A8-A840-9000-FF610B090852}">
      <dgm:prSet custT="1"/>
      <dgm:spPr/>
      <dgm:t>
        <a:bodyPr/>
        <a:lstStyle/>
        <a:p>
          <a:r>
            <a:rPr lang="en-US" sz="1300" dirty="0" smtClean="0"/>
            <a:t>Because it is healthy</a:t>
          </a:r>
          <a:endParaRPr lang="en-US" sz="1300" dirty="0"/>
        </a:p>
      </dgm:t>
    </dgm:pt>
    <dgm:pt modelId="{46F1A386-F38F-5E49-821B-236AD34225FF}" type="parTrans" cxnId="{C627E1A4-870C-DA41-AC1A-BB3E3ECFFE97}">
      <dgm:prSet/>
      <dgm:spPr/>
      <dgm:t>
        <a:bodyPr/>
        <a:lstStyle/>
        <a:p>
          <a:endParaRPr lang="en-US"/>
        </a:p>
      </dgm:t>
    </dgm:pt>
    <dgm:pt modelId="{A2D204B4-A5D4-4946-A846-BFDA653611EB}" type="sibTrans" cxnId="{C627E1A4-870C-DA41-AC1A-BB3E3ECFFE97}">
      <dgm:prSet/>
      <dgm:spPr/>
      <dgm:t>
        <a:bodyPr/>
        <a:lstStyle/>
        <a:p>
          <a:endParaRPr lang="en-US"/>
        </a:p>
      </dgm:t>
    </dgm:pt>
    <dgm:pt modelId="{F35CD9B2-C173-7F44-88DA-B0AE1585BCAD}">
      <dgm:prSet custT="1"/>
      <dgm:spPr/>
      <dgm:t>
        <a:bodyPr/>
        <a:lstStyle/>
        <a:p>
          <a:r>
            <a:rPr lang="en-US" sz="1300" dirty="0" smtClean="0"/>
            <a:t>Because it keeps me In shape</a:t>
          </a:r>
          <a:endParaRPr lang="en-US" sz="1300" dirty="0"/>
        </a:p>
      </dgm:t>
    </dgm:pt>
    <dgm:pt modelId="{F466A6ED-95BA-A048-BDA0-57209C73B5CC}" type="parTrans" cxnId="{A2AE8612-68EB-7544-97F6-84FF50BF6088}">
      <dgm:prSet/>
      <dgm:spPr/>
      <dgm:t>
        <a:bodyPr/>
        <a:lstStyle/>
        <a:p>
          <a:endParaRPr lang="en-US"/>
        </a:p>
      </dgm:t>
    </dgm:pt>
    <dgm:pt modelId="{A0FCD9A1-9005-D940-9D45-2256DDB817D0}" type="sibTrans" cxnId="{A2AE8612-68EB-7544-97F6-84FF50BF6088}">
      <dgm:prSet/>
      <dgm:spPr/>
      <dgm:t>
        <a:bodyPr/>
        <a:lstStyle/>
        <a:p>
          <a:endParaRPr lang="en-US"/>
        </a:p>
      </dgm:t>
    </dgm:pt>
    <dgm:pt modelId="{2C8686EC-61D0-7942-B276-66A5D541C124}">
      <dgm:prSet custT="1"/>
      <dgm:spPr/>
      <dgm:t>
        <a:bodyPr/>
        <a:lstStyle/>
        <a:p>
          <a:r>
            <a:rPr lang="en-US" sz="1300" dirty="0" smtClean="0"/>
            <a:t>In order to fulfill my need for nutrients, vitamins, and minerals</a:t>
          </a:r>
          <a:endParaRPr lang="en-US" sz="1300" dirty="0"/>
        </a:p>
      </dgm:t>
    </dgm:pt>
    <dgm:pt modelId="{BEABC8E4-3C48-0B4B-86E2-DE17C29BB37C}" type="parTrans" cxnId="{90CB06BC-5C04-6345-B638-25F0D7616F82}">
      <dgm:prSet/>
      <dgm:spPr/>
      <dgm:t>
        <a:bodyPr/>
        <a:lstStyle/>
        <a:p>
          <a:endParaRPr lang="en-US"/>
        </a:p>
      </dgm:t>
    </dgm:pt>
    <dgm:pt modelId="{9133E648-A86E-8F4B-989D-49A8A47AB323}" type="sibTrans" cxnId="{90CB06BC-5C04-6345-B638-25F0D7616F82}">
      <dgm:prSet/>
      <dgm:spPr/>
      <dgm:t>
        <a:bodyPr/>
        <a:lstStyle/>
        <a:p>
          <a:endParaRPr lang="en-US"/>
        </a:p>
      </dgm:t>
    </dgm:pt>
    <dgm:pt modelId="{CE956DF5-6F11-9C42-B0BF-D1A9B431B7F0}">
      <dgm:prSet custT="1"/>
      <dgm:spPr/>
      <dgm:t>
        <a:bodyPr/>
        <a:lstStyle/>
        <a:p>
          <a:r>
            <a:rPr lang="en-US" sz="1300" dirty="0" smtClean="0"/>
            <a:t>Because it agrees with me</a:t>
          </a:r>
          <a:endParaRPr lang="en-US" sz="1300" dirty="0"/>
        </a:p>
      </dgm:t>
    </dgm:pt>
    <dgm:pt modelId="{1469E362-337A-D649-8D0B-C4462A60ABDD}" type="parTrans" cxnId="{0FE22E1D-CFB3-384C-9318-21A676560FBD}">
      <dgm:prSet/>
      <dgm:spPr/>
      <dgm:t>
        <a:bodyPr/>
        <a:lstStyle/>
        <a:p>
          <a:endParaRPr lang="en-US"/>
        </a:p>
      </dgm:t>
    </dgm:pt>
    <dgm:pt modelId="{83CAF062-FEEF-8347-95E8-2A6810DEF465}" type="sibTrans" cxnId="{0FE22E1D-CFB3-384C-9318-21A676560FBD}">
      <dgm:prSet/>
      <dgm:spPr/>
      <dgm:t>
        <a:bodyPr/>
        <a:lstStyle/>
        <a:p>
          <a:endParaRPr lang="en-US"/>
        </a:p>
      </dgm:t>
    </dgm:pt>
    <dgm:pt modelId="{202368E7-C866-6346-917E-4972DF9615A5}">
      <dgm:prSet custT="1"/>
      <dgm:spPr/>
      <dgm:t>
        <a:bodyPr/>
        <a:lstStyle/>
        <a:p>
          <a:r>
            <a:rPr lang="en-US" sz="1400" dirty="0" smtClean="0"/>
            <a:t>Pleasure</a:t>
          </a:r>
          <a:endParaRPr lang="en-US" sz="1400" dirty="0"/>
        </a:p>
      </dgm:t>
    </dgm:pt>
    <dgm:pt modelId="{1D565F83-74D2-6A49-8158-8355A08FBE63}" type="parTrans" cxnId="{2975A26A-755F-F145-801C-4778BA958DFA}">
      <dgm:prSet/>
      <dgm:spPr/>
      <dgm:t>
        <a:bodyPr/>
        <a:lstStyle/>
        <a:p>
          <a:endParaRPr lang="en-US"/>
        </a:p>
      </dgm:t>
    </dgm:pt>
    <dgm:pt modelId="{CC90A4CD-BF4C-E140-8063-6FF0B02D212E}" type="sibTrans" cxnId="{2975A26A-755F-F145-801C-4778BA958DFA}">
      <dgm:prSet/>
      <dgm:spPr/>
      <dgm:t>
        <a:bodyPr/>
        <a:lstStyle/>
        <a:p>
          <a:endParaRPr lang="en-US"/>
        </a:p>
      </dgm:t>
    </dgm:pt>
    <dgm:pt modelId="{CB7B24F8-9065-2E4C-A367-121D28E6BE0C}">
      <dgm:prSet custT="1"/>
      <dgm:spPr/>
      <dgm:t>
        <a:bodyPr/>
        <a:lstStyle/>
        <a:p>
          <a:r>
            <a:rPr lang="en-US" sz="1300" dirty="0" smtClean="0"/>
            <a:t>Because I enjoy it</a:t>
          </a:r>
          <a:endParaRPr lang="en-US" sz="1300" dirty="0"/>
        </a:p>
      </dgm:t>
    </dgm:pt>
    <dgm:pt modelId="{3E3B6C53-AF05-5D49-AA04-4C2B0C1F6E19}" type="parTrans" cxnId="{47589CAD-B7CA-F34F-8044-65842F76601A}">
      <dgm:prSet/>
      <dgm:spPr/>
      <dgm:t>
        <a:bodyPr/>
        <a:lstStyle/>
        <a:p>
          <a:endParaRPr lang="en-US"/>
        </a:p>
      </dgm:t>
    </dgm:pt>
    <dgm:pt modelId="{AEFA9C50-FC7C-B144-8FBD-9E1C52F25B85}" type="sibTrans" cxnId="{47589CAD-B7CA-F34F-8044-65842F76601A}">
      <dgm:prSet/>
      <dgm:spPr/>
      <dgm:t>
        <a:bodyPr/>
        <a:lstStyle/>
        <a:p>
          <a:endParaRPr lang="en-US"/>
        </a:p>
      </dgm:t>
    </dgm:pt>
    <dgm:pt modelId="{B5695FD5-5E51-334A-AE39-2A4E5F28A5DB}">
      <dgm:prSet custT="1"/>
      <dgm:spPr/>
      <dgm:t>
        <a:bodyPr/>
        <a:lstStyle/>
        <a:p>
          <a:r>
            <a:rPr lang="en-US" sz="1300" dirty="0" smtClean="0"/>
            <a:t>In order to indulge myself</a:t>
          </a:r>
          <a:endParaRPr lang="en-US" sz="1300" dirty="0"/>
        </a:p>
      </dgm:t>
    </dgm:pt>
    <dgm:pt modelId="{E5A7382A-B2B3-514C-B0FB-010A4486C618}" type="parTrans" cxnId="{3C0CBACB-5987-6D4F-979A-FA139E66CE8B}">
      <dgm:prSet/>
      <dgm:spPr/>
      <dgm:t>
        <a:bodyPr/>
        <a:lstStyle/>
        <a:p>
          <a:endParaRPr lang="en-US"/>
        </a:p>
      </dgm:t>
    </dgm:pt>
    <dgm:pt modelId="{3F78962C-AA14-0642-AB7C-CBCD2EE819F4}" type="sibTrans" cxnId="{3C0CBACB-5987-6D4F-979A-FA139E66CE8B}">
      <dgm:prSet/>
      <dgm:spPr/>
      <dgm:t>
        <a:bodyPr/>
        <a:lstStyle/>
        <a:p>
          <a:endParaRPr lang="en-US"/>
        </a:p>
      </dgm:t>
    </dgm:pt>
    <dgm:pt modelId="{E1B54750-957B-1F47-AE51-79901DEC9CEF}">
      <dgm:prSet custT="1"/>
      <dgm:spPr/>
      <dgm:t>
        <a:bodyPr/>
        <a:lstStyle/>
        <a:p>
          <a:r>
            <a:rPr lang="en-US" sz="1300" dirty="0" smtClean="0"/>
            <a:t>Because it puts me in a good mood</a:t>
          </a:r>
          <a:endParaRPr lang="en-US" sz="1300" dirty="0"/>
        </a:p>
      </dgm:t>
    </dgm:pt>
    <dgm:pt modelId="{3D25BF20-B18B-824E-9936-0B5A3DF5CF92}" type="parTrans" cxnId="{2B168295-3AD9-B940-8203-650F4CB8E6D6}">
      <dgm:prSet/>
      <dgm:spPr/>
      <dgm:t>
        <a:bodyPr/>
        <a:lstStyle/>
        <a:p>
          <a:endParaRPr lang="en-US"/>
        </a:p>
      </dgm:t>
    </dgm:pt>
    <dgm:pt modelId="{B8F9B302-321B-114C-A5C6-677B916592A1}" type="sibTrans" cxnId="{2B168295-3AD9-B940-8203-650F4CB8E6D6}">
      <dgm:prSet/>
      <dgm:spPr/>
      <dgm:t>
        <a:bodyPr/>
        <a:lstStyle/>
        <a:p>
          <a:endParaRPr lang="en-US"/>
        </a:p>
      </dgm:t>
    </dgm:pt>
    <dgm:pt modelId="{E6EB7532-F32D-144B-8F70-55C9F2BC78C7}">
      <dgm:prSet custT="1"/>
      <dgm:spPr/>
      <dgm:t>
        <a:bodyPr/>
        <a:lstStyle/>
        <a:p>
          <a:r>
            <a:rPr lang="en-US" sz="1300" dirty="0" smtClean="0"/>
            <a:t>In order to reward myself</a:t>
          </a:r>
          <a:endParaRPr lang="en-US" sz="1300" dirty="0"/>
        </a:p>
      </dgm:t>
    </dgm:pt>
    <dgm:pt modelId="{18E3D73C-1B81-A449-8F27-C8401EE437A7}" type="parTrans" cxnId="{151AE9B1-9F87-9E49-9F77-3987BCBF8445}">
      <dgm:prSet/>
      <dgm:spPr/>
      <dgm:t>
        <a:bodyPr/>
        <a:lstStyle/>
        <a:p>
          <a:endParaRPr lang="en-US"/>
        </a:p>
      </dgm:t>
    </dgm:pt>
    <dgm:pt modelId="{5955114A-3396-F54E-8FB1-017A94AF2C03}" type="sibTrans" cxnId="{151AE9B1-9F87-9E49-9F77-3987BCBF8445}">
      <dgm:prSet/>
      <dgm:spPr/>
      <dgm:t>
        <a:bodyPr/>
        <a:lstStyle/>
        <a:p>
          <a:endParaRPr lang="en-US"/>
        </a:p>
      </dgm:t>
    </dgm:pt>
    <dgm:pt modelId="{6D051067-D181-AF4A-9933-94DA5BEBDB7F}">
      <dgm:prSet custT="1"/>
      <dgm:spPr/>
      <dgm:t>
        <a:bodyPr/>
        <a:lstStyle/>
        <a:p>
          <a:r>
            <a:rPr lang="en-US" sz="1300" dirty="0" smtClean="0"/>
            <a:t>Because it is fun to eat</a:t>
          </a:r>
          <a:endParaRPr lang="en-US" sz="1300" dirty="0"/>
        </a:p>
      </dgm:t>
    </dgm:pt>
    <dgm:pt modelId="{2753BBC9-7BB4-FD41-9DB2-6F3AAD2E747F}" type="parTrans" cxnId="{B2A4D55E-DDDB-784D-9DA2-FD1F1E2DEF4F}">
      <dgm:prSet/>
      <dgm:spPr/>
      <dgm:t>
        <a:bodyPr/>
        <a:lstStyle/>
        <a:p>
          <a:endParaRPr lang="en-US"/>
        </a:p>
      </dgm:t>
    </dgm:pt>
    <dgm:pt modelId="{1293C80B-AA97-A142-A291-813ECA7FECE8}" type="sibTrans" cxnId="{B2A4D55E-DDDB-784D-9DA2-FD1F1E2DEF4F}">
      <dgm:prSet/>
      <dgm:spPr/>
      <dgm:t>
        <a:bodyPr/>
        <a:lstStyle/>
        <a:p>
          <a:endParaRPr lang="en-US"/>
        </a:p>
      </dgm:t>
    </dgm:pt>
    <dgm:pt modelId="{F5F15C0C-3FC9-4D42-A46A-7E2A1709DE31}">
      <dgm:prSet phldrT="[Text]" custT="1"/>
      <dgm:spPr/>
      <dgm:t>
        <a:bodyPr/>
        <a:lstStyle/>
        <a:p>
          <a:r>
            <a:rPr lang="en-US" sz="1400" b="0" dirty="0" smtClean="0"/>
            <a:t>    I eat what I eat</a:t>
          </a:r>
          <a:r>
            <a:rPr lang="mr-IN" sz="1400" b="0" dirty="0" smtClean="0"/>
            <a:t>…</a:t>
          </a:r>
          <a:endParaRPr lang="en-US" sz="1400" b="0" dirty="0"/>
        </a:p>
      </dgm:t>
    </dgm:pt>
    <dgm:pt modelId="{A4538BF6-5F40-9848-85D3-47590F4D0197}" type="parTrans" cxnId="{574F886A-4265-EF4D-927F-4F5119DB6C59}">
      <dgm:prSet/>
      <dgm:spPr/>
      <dgm:t>
        <a:bodyPr/>
        <a:lstStyle/>
        <a:p>
          <a:endParaRPr lang="en-US"/>
        </a:p>
      </dgm:t>
    </dgm:pt>
    <dgm:pt modelId="{A96EEC70-3D1F-B543-8297-019E9FB66D95}" type="sibTrans" cxnId="{574F886A-4265-EF4D-927F-4F5119DB6C59}">
      <dgm:prSet/>
      <dgm:spPr/>
      <dgm:t>
        <a:bodyPr/>
        <a:lstStyle/>
        <a:p>
          <a:endParaRPr lang="en-US"/>
        </a:p>
      </dgm:t>
    </dgm:pt>
    <dgm:pt modelId="{2E8C61EC-BB9A-A14A-89A9-76E85E6B4268}" type="pres">
      <dgm:prSet presAssocID="{E9495B1C-6306-1548-8BBF-1E7437F991D1}" presName="layout" presStyleCnt="0">
        <dgm:presLayoutVars>
          <dgm:chMax/>
          <dgm:chPref/>
          <dgm:dir/>
          <dgm:resizeHandles/>
        </dgm:presLayoutVars>
      </dgm:prSet>
      <dgm:spPr/>
    </dgm:pt>
    <dgm:pt modelId="{CE2B9CA9-1155-AF42-A2B7-B10520745560}" type="pres">
      <dgm:prSet presAssocID="{F5F15C0C-3FC9-4D42-A46A-7E2A1709DE31}" presName="root" presStyleCnt="0">
        <dgm:presLayoutVars>
          <dgm:chMax/>
          <dgm:chPref/>
        </dgm:presLayoutVars>
      </dgm:prSet>
      <dgm:spPr/>
    </dgm:pt>
    <dgm:pt modelId="{12C849AE-266B-5B4F-A226-FD33A1EF8247}" type="pres">
      <dgm:prSet presAssocID="{F5F15C0C-3FC9-4D42-A46A-7E2A1709DE31}" presName="rootComposite" presStyleCnt="0">
        <dgm:presLayoutVars/>
      </dgm:prSet>
      <dgm:spPr/>
    </dgm:pt>
    <dgm:pt modelId="{EAF0420A-CCE5-124E-B582-F3D564458B47}" type="pres">
      <dgm:prSet presAssocID="{F5F15C0C-3FC9-4D42-A46A-7E2A1709DE31}" presName="ParentAccent" presStyleLbl="alignNode1" presStyleIdx="0" presStyleCnt="5" custLinFactNeighborX="-104" custLinFactNeighborY="36561"/>
      <dgm:spPr/>
    </dgm:pt>
    <dgm:pt modelId="{50CEDB6C-0CFE-0D4F-AC1E-48FDF9A1CFBE}" type="pres">
      <dgm:prSet presAssocID="{F5F15C0C-3FC9-4D42-A46A-7E2A1709DE31}" presName="ParentSmallAccent" presStyleLbl="fgAcc1" presStyleIdx="0" presStyleCnt="5"/>
      <dgm:spPr/>
    </dgm:pt>
    <dgm:pt modelId="{8CB9A598-E27D-C64C-9CBC-AABFC48EE5A9}" type="pres">
      <dgm:prSet presAssocID="{F5F15C0C-3FC9-4D42-A46A-7E2A1709DE31}" presName="Parent" presStyleLbl="revTx" presStyleIdx="0" presStyleCnt="30" custLinFactY="1760" custLinFactNeighborX="-104" custLinFactNeighborY="100000">
        <dgm:presLayoutVars>
          <dgm:chMax/>
          <dgm:chPref val="4"/>
          <dgm:bulletEnabled val="1"/>
        </dgm:presLayoutVars>
      </dgm:prSet>
      <dgm:spPr/>
    </dgm:pt>
    <dgm:pt modelId="{CFA1BC99-52AD-934E-BF0E-914021064CE8}" type="pres">
      <dgm:prSet presAssocID="{F5F15C0C-3FC9-4D42-A46A-7E2A1709DE31}" presName="childShape" presStyleCnt="0">
        <dgm:presLayoutVars>
          <dgm:chMax val="0"/>
          <dgm:chPref val="0"/>
        </dgm:presLayoutVars>
      </dgm:prSet>
      <dgm:spPr/>
    </dgm:pt>
    <dgm:pt modelId="{93A496EF-3550-A34C-9685-2D35E833F542}" type="pres">
      <dgm:prSet presAssocID="{D594A1DB-62B1-0A4F-9414-D6D75F50AF09}" presName="childComposite" presStyleCnt="0">
        <dgm:presLayoutVars>
          <dgm:chMax val="0"/>
          <dgm:chPref val="0"/>
        </dgm:presLayoutVars>
      </dgm:prSet>
      <dgm:spPr/>
    </dgm:pt>
    <dgm:pt modelId="{330CE45C-2825-6043-92A6-E8FDFC4ABE71}" type="pres">
      <dgm:prSet presAssocID="{D594A1DB-62B1-0A4F-9414-D6D75F50AF09}" presName="ChildAccent" presStyleLbl="solidFgAcc1" presStyleIdx="0" presStyleCnt="25"/>
      <dgm:spPr/>
    </dgm:pt>
    <dgm:pt modelId="{278325F8-7FA4-0E4A-A4E6-9E286A967838}" type="pres">
      <dgm:prSet presAssocID="{D594A1DB-62B1-0A4F-9414-D6D75F50AF09}" presName="Child" presStyleLbl="revTx" presStyleIdx="1" presStyleCnt="30" custScaleY="202099" custLinFactNeighborX="-1521" custLinFactNeighborY="-68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319B42-143C-4B40-A346-4A39542B98FF}" type="pres">
      <dgm:prSet presAssocID="{48C2E305-7A5C-B145-81C9-3DBD16220A2F}" presName="childComposite" presStyleCnt="0">
        <dgm:presLayoutVars>
          <dgm:chMax val="0"/>
          <dgm:chPref val="0"/>
        </dgm:presLayoutVars>
      </dgm:prSet>
      <dgm:spPr/>
    </dgm:pt>
    <dgm:pt modelId="{751E5E89-08E8-7849-B9F0-00163BCB4732}" type="pres">
      <dgm:prSet presAssocID="{48C2E305-7A5C-B145-81C9-3DBD16220A2F}" presName="ChildAccent" presStyleLbl="solidFgAcc1" presStyleIdx="1" presStyleCnt="25"/>
      <dgm:spPr/>
    </dgm:pt>
    <dgm:pt modelId="{2A9B4C67-5FD1-514F-A5AD-2CF2BDF71A0C}" type="pres">
      <dgm:prSet presAssocID="{48C2E305-7A5C-B145-81C9-3DBD16220A2F}" presName="Child" presStyleLbl="revTx" presStyleIdx="2" presStyleCnt="30" custScaleY="229704" custLinFactNeighborX="-1521" custLinFactNeighborY="-6865">
        <dgm:presLayoutVars>
          <dgm:chMax val="0"/>
          <dgm:chPref val="0"/>
          <dgm:bulletEnabled val="1"/>
        </dgm:presLayoutVars>
      </dgm:prSet>
      <dgm:spPr/>
    </dgm:pt>
    <dgm:pt modelId="{47E91C80-0FDE-D84E-B9CB-2DFFC9206C0D}" type="pres">
      <dgm:prSet presAssocID="{2C793E71-E864-3B4F-A0F7-1C1ED50DF3AE}" presName="childComposite" presStyleCnt="0">
        <dgm:presLayoutVars>
          <dgm:chMax val="0"/>
          <dgm:chPref val="0"/>
        </dgm:presLayoutVars>
      </dgm:prSet>
      <dgm:spPr/>
    </dgm:pt>
    <dgm:pt modelId="{4841E562-7144-E64B-8197-9430BF3063EA}" type="pres">
      <dgm:prSet presAssocID="{2C793E71-E864-3B4F-A0F7-1C1ED50DF3AE}" presName="ChildAccent" presStyleLbl="solidFgAcc1" presStyleIdx="2" presStyleCnt="25"/>
      <dgm:spPr/>
    </dgm:pt>
    <dgm:pt modelId="{9F1FFE01-5F43-0F46-BDCE-4B4F5583C194}" type="pres">
      <dgm:prSet presAssocID="{2C793E71-E864-3B4F-A0F7-1C1ED50DF3AE}" presName="Child" presStyleLbl="revTx" presStyleIdx="3" presStyleCnt="30" custScaleY="151480" custLinFactNeighborX="-1521" custLinFactNeighborY="-6865">
        <dgm:presLayoutVars>
          <dgm:chMax val="0"/>
          <dgm:chPref val="0"/>
          <dgm:bulletEnabled val="1"/>
        </dgm:presLayoutVars>
      </dgm:prSet>
      <dgm:spPr/>
    </dgm:pt>
    <dgm:pt modelId="{B8349832-E13F-F547-92F8-EBE42E2DF359}" type="pres">
      <dgm:prSet presAssocID="{21BD9353-62AC-444C-8E9A-60410BD4B8C5}" presName="childComposite" presStyleCnt="0">
        <dgm:presLayoutVars>
          <dgm:chMax val="0"/>
          <dgm:chPref val="0"/>
        </dgm:presLayoutVars>
      </dgm:prSet>
      <dgm:spPr/>
    </dgm:pt>
    <dgm:pt modelId="{5E431B3C-9CBA-6A49-A983-9E88C2D0D125}" type="pres">
      <dgm:prSet presAssocID="{21BD9353-62AC-444C-8E9A-60410BD4B8C5}" presName="ChildAccent" presStyleLbl="solidFgAcc1" presStyleIdx="3" presStyleCnt="25"/>
      <dgm:spPr/>
    </dgm:pt>
    <dgm:pt modelId="{BCD2F615-21D0-8B40-A48B-A946523DF39A}" type="pres">
      <dgm:prSet presAssocID="{21BD9353-62AC-444C-8E9A-60410BD4B8C5}" presName="Child" presStyleLbl="revTx" presStyleIdx="4" presStyleCnt="30" custScaleY="245385" custLinFactNeighborX="-1521" custLinFactNeighborY="-6865">
        <dgm:presLayoutVars>
          <dgm:chMax val="0"/>
          <dgm:chPref val="0"/>
          <dgm:bulletEnabled val="1"/>
        </dgm:presLayoutVars>
      </dgm:prSet>
      <dgm:spPr/>
    </dgm:pt>
    <dgm:pt modelId="{675CA8E5-CEB8-6449-84D5-8947A2D80563}" type="pres">
      <dgm:prSet presAssocID="{2643B5BA-DECC-4548-B075-8FC191E707B0}" presName="childComposite" presStyleCnt="0">
        <dgm:presLayoutVars>
          <dgm:chMax val="0"/>
          <dgm:chPref val="0"/>
        </dgm:presLayoutVars>
      </dgm:prSet>
      <dgm:spPr/>
    </dgm:pt>
    <dgm:pt modelId="{0F8B0286-F22C-7047-8A9C-17981D6D68D3}" type="pres">
      <dgm:prSet presAssocID="{2643B5BA-DECC-4548-B075-8FC191E707B0}" presName="ChildAccent" presStyleLbl="solidFgAcc1" presStyleIdx="4" presStyleCnt="25"/>
      <dgm:spPr/>
    </dgm:pt>
    <dgm:pt modelId="{5CC55623-5047-6D4E-99AC-2D0ED560BB48}" type="pres">
      <dgm:prSet presAssocID="{2643B5BA-DECC-4548-B075-8FC191E707B0}" presName="Child" presStyleLbl="revTx" presStyleIdx="5" presStyleCnt="30" custScaleY="170596" custLinFactNeighborX="-1521" custLinFactNeighborY="-6865">
        <dgm:presLayoutVars>
          <dgm:chMax val="0"/>
          <dgm:chPref val="0"/>
          <dgm:bulletEnabled val="1"/>
        </dgm:presLayoutVars>
      </dgm:prSet>
      <dgm:spPr/>
    </dgm:pt>
    <dgm:pt modelId="{2A1F7FE6-5BBA-8943-A11C-20FC1E711B6F}" type="pres">
      <dgm:prSet presAssocID="{07B59CA4-B9C7-3646-89E8-EC9AE14E6DD9}" presName="root" presStyleCnt="0">
        <dgm:presLayoutVars>
          <dgm:chMax/>
          <dgm:chPref/>
        </dgm:presLayoutVars>
      </dgm:prSet>
      <dgm:spPr/>
    </dgm:pt>
    <dgm:pt modelId="{17EB9378-F113-F242-9188-11CE8C214199}" type="pres">
      <dgm:prSet presAssocID="{07B59CA4-B9C7-3646-89E8-EC9AE14E6DD9}" presName="rootComposite" presStyleCnt="0">
        <dgm:presLayoutVars/>
      </dgm:prSet>
      <dgm:spPr/>
    </dgm:pt>
    <dgm:pt modelId="{7D33946C-7F86-EB48-9CEF-96B16DD41A7A}" type="pres">
      <dgm:prSet presAssocID="{07B59CA4-B9C7-3646-89E8-EC9AE14E6DD9}" presName="ParentAccent" presStyleLbl="alignNode1" presStyleIdx="1" presStyleCnt="5" custLinFactNeighborX="762" custLinFactNeighborY="31702"/>
      <dgm:spPr/>
    </dgm:pt>
    <dgm:pt modelId="{4B2114C0-2C1A-FB43-B297-91176DE3E5A5}" type="pres">
      <dgm:prSet presAssocID="{07B59CA4-B9C7-3646-89E8-EC9AE14E6DD9}" presName="ParentSmallAccent" presStyleLbl="fgAcc1" presStyleIdx="1" presStyleCnt="5"/>
      <dgm:spPr/>
    </dgm:pt>
    <dgm:pt modelId="{CDD90DFD-65EE-4A41-9600-D949FFCF90A0}" type="pres">
      <dgm:prSet presAssocID="{07B59CA4-B9C7-3646-89E8-EC9AE14E6DD9}" presName="Parent" presStyleLbl="revTx" presStyleIdx="6" presStyleCnt="30" custScaleX="68562" custLinFactNeighborX="6757" custLinFactNeighborY="91951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CAAA3D-D23B-664A-BE6C-A7F1B1C94FB0}" type="pres">
      <dgm:prSet presAssocID="{07B59CA4-B9C7-3646-89E8-EC9AE14E6DD9}" presName="childShape" presStyleCnt="0">
        <dgm:presLayoutVars>
          <dgm:chMax val="0"/>
          <dgm:chPref val="0"/>
        </dgm:presLayoutVars>
      </dgm:prSet>
      <dgm:spPr/>
    </dgm:pt>
    <dgm:pt modelId="{426C543C-8B9E-324B-BBE1-7087B1E65EA9}" type="pres">
      <dgm:prSet presAssocID="{E3FA8733-E0E8-6042-9405-697637218051}" presName="childComposite" presStyleCnt="0">
        <dgm:presLayoutVars>
          <dgm:chMax val="0"/>
          <dgm:chPref val="0"/>
        </dgm:presLayoutVars>
      </dgm:prSet>
      <dgm:spPr/>
    </dgm:pt>
    <dgm:pt modelId="{DE2A9D14-4872-AE4A-8C15-B0540A3B53C8}" type="pres">
      <dgm:prSet presAssocID="{E3FA8733-E0E8-6042-9405-697637218051}" presName="ChildAccent" presStyleLbl="solidFgAcc1" presStyleIdx="5" presStyleCnt="25"/>
      <dgm:spPr/>
    </dgm:pt>
    <dgm:pt modelId="{D46B8B49-E20E-9248-92B2-5ABF12D13676}" type="pres">
      <dgm:prSet presAssocID="{E3FA8733-E0E8-6042-9405-697637218051}" presName="Child" presStyleLbl="revTx" presStyleIdx="7" presStyleCnt="30" custScaleY="2510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FE1D16-242B-A54E-9EEF-784B54F80A0D}" type="pres">
      <dgm:prSet presAssocID="{5ED30926-125A-E94D-A05B-619B4E7D0682}" presName="childComposite" presStyleCnt="0">
        <dgm:presLayoutVars>
          <dgm:chMax val="0"/>
          <dgm:chPref val="0"/>
        </dgm:presLayoutVars>
      </dgm:prSet>
      <dgm:spPr/>
    </dgm:pt>
    <dgm:pt modelId="{AA410C4E-35BD-9942-9CB7-BF26734E72F5}" type="pres">
      <dgm:prSet presAssocID="{5ED30926-125A-E94D-A05B-619B4E7D0682}" presName="ChildAccent" presStyleLbl="solidFgAcc1" presStyleIdx="6" presStyleCnt="25"/>
      <dgm:spPr/>
    </dgm:pt>
    <dgm:pt modelId="{48BC132A-B564-0142-B2AC-AFA37185A47C}" type="pres">
      <dgm:prSet presAssocID="{5ED30926-125A-E94D-A05B-619B4E7D0682}" presName="Child" presStyleLbl="revTx" presStyleIdx="8" presStyleCnt="30" custScaleY="180248">
        <dgm:presLayoutVars>
          <dgm:chMax val="0"/>
          <dgm:chPref val="0"/>
          <dgm:bulletEnabled val="1"/>
        </dgm:presLayoutVars>
      </dgm:prSet>
      <dgm:spPr/>
    </dgm:pt>
    <dgm:pt modelId="{0237D538-CB9E-9743-B3EE-206667ADE87C}" type="pres">
      <dgm:prSet presAssocID="{A57CC7BC-74F8-644B-9BCE-CFAF61994428}" presName="childComposite" presStyleCnt="0">
        <dgm:presLayoutVars>
          <dgm:chMax val="0"/>
          <dgm:chPref val="0"/>
        </dgm:presLayoutVars>
      </dgm:prSet>
      <dgm:spPr/>
    </dgm:pt>
    <dgm:pt modelId="{DE20EE1E-BE84-FE43-B8E4-6E9986C68C65}" type="pres">
      <dgm:prSet presAssocID="{A57CC7BC-74F8-644B-9BCE-CFAF61994428}" presName="ChildAccent" presStyleLbl="solidFgAcc1" presStyleIdx="7" presStyleCnt="25"/>
      <dgm:spPr/>
    </dgm:pt>
    <dgm:pt modelId="{3E23260B-0422-F84B-A4F3-D61159873D45}" type="pres">
      <dgm:prSet presAssocID="{A57CC7BC-74F8-644B-9BCE-CFAF61994428}" presName="Child" presStyleLbl="revTx" presStyleIdx="9" presStyleCnt="30" custScaleY="1346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F879F0-9140-294F-AAF8-46034ED7058D}" type="pres">
      <dgm:prSet presAssocID="{9CCEEBFA-41A7-8D48-8B77-791557AE07E1}" presName="childComposite" presStyleCnt="0">
        <dgm:presLayoutVars>
          <dgm:chMax val="0"/>
          <dgm:chPref val="0"/>
        </dgm:presLayoutVars>
      </dgm:prSet>
      <dgm:spPr/>
    </dgm:pt>
    <dgm:pt modelId="{5272ADB2-D556-C54A-9F43-21956E5E984B}" type="pres">
      <dgm:prSet presAssocID="{9CCEEBFA-41A7-8D48-8B77-791557AE07E1}" presName="ChildAccent" presStyleLbl="solidFgAcc1" presStyleIdx="8" presStyleCnt="25"/>
      <dgm:spPr/>
    </dgm:pt>
    <dgm:pt modelId="{BA3B0BC1-4CBA-4E49-961C-BBF3F08A9D7A}" type="pres">
      <dgm:prSet presAssocID="{9CCEEBFA-41A7-8D48-8B77-791557AE07E1}" presName="Child" presStyleLbl="revTx" presStyleIdx="10" presStyleCnt="30" custScaleY="182459">
        <dgm:presLayoutVars>
          <dgm:chMax val="0"/>
          <dgm:chPref val="0"/>
          <dgm:bulletEnabled val="1"/>
        </dgm:presLayoutVars>
      </dgm:prSet>
      <dgm:spPr/>
    </dgm:pt>
    <dgm:pt modelId="{AF6B0488-E658-A54C-B80E-71C22AF48C86}" type="pres">
      <dgm:prSet presAssocID="{D342FC8B-F6EB-B342-A08F-33E7CA82FF24}" presName="childComposite" presStyleCnt="0">
        <dgm:presLayoutVars>
          <dgm:chMax val="0"/>
          <dgm:chPref val="0"/>
        </dgm:presLayoutVars>
      </dgm:prSet>
      <dgm:spPr/>
    </dgm:pt>
    <dgm:pt modelId="{943F1CA6-E692-1943-BCB1-BDFDF4DEFE9E}" type="pres">
      <dgm:prSet presAssocID="{D342FC8B-F6EB-B342-A08F-33E7CA82FF24}" presName="ChildAccent" presStyleLbl="solidFgAcc1" presStyleIdx="9" presStyleCnt="25"/>
      <dgm:spPr/>
    </dgm:pt>
    <dgm:pt modelId="{3F59001E-C01F-FC4B-AF26-1DD89219A240}" type="pres">
      <dgm:prSet presAssocID="{D342FC8B-F6EB-B342-A08F-33E7CA82FF24}" presName="Child" presStyleLbl="revTx" presStyleIdx="11" presStyleCnt="30" custScaleY="16860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81047C-40B9-BF43-B242-53128B7384D7}" type="pres">
      <dgm:prSet presAssocID="{DE1BBEEC-95B4-FC40-B67E-96D096B71D44}" presName="childComposite" presStyleCnt="0">
        <dgm:presLayoutVars>
          <dgm:chMax val="0"/>
          <dgm:chPref val="0"/>
        </dgm:presLayoutVars>
      </dgm:prSet>
      <dgm:spPr/>
    </dgm:pt>
    <dgm:pt modelId="{97CE245E-4C91-304B-A3C2-0CB4AD47FB20}" type="pres">
      <dgm:prSet presAssocID="{DE1BBEEC-95B4-FC40-B67E-96D096B71D44}" presName="ChildAccent" presStyleLbl="solidFgAcc1" presStyleIdx="10" presStyleCnt="25"/>
      <dgm:spPr/>
    </dgm:pt>
    <dgm:pt modelId="{4276E522-7AF9-324C-9938-81A1B717738A}" type="pres">
      <dgm:prSet presAssocID="{DE1BBEEC-95B4-FC40-B67E-96D096B71D44}" presName="Child" presStyleLbl="revTx" presStyleIdx="12" presStyleCnt="30" custScaleY="192489">
        <dgm:presLayoutVars>
          <dgm:chMax val="0"/>
          <dgm:chPref val="0"/>
          <dgm:bulletEnabled val="1"/>
        </dgm:presLayoutVars>
      </dgm:prSet>
      <dgm:spPr/>
    </dgm:pt>
    <dgm:pt modelId="{0F10AAF6-C1A6-8742-A4DF-312D3ABF3FAD}" type="pres">
      <dgm:prSet presAssocID="{75E16424-E735-294E-A6FD-CB8EC9D36089}" presName="root" presStyleCnt="0">
        <dgm:presLayoutVars>
          <dgm:chMax/>
          <dgm:chPref/>
        </dgm:presLayoutVars>
      </dgm:prSet>
      <dgm:spPr/>
    </dgm:pt>
    <dgm:pt modelId="{095B6689-5AA2-0B4B-9552-E64C17A7E73A}" type="pres">
      <dgm:prSet presAssocID="{75E16424-E735-294E-A6FD-CB8EC9D36089}" presName="rootComposite" presStyleCnt="0">
        <dgm:presLayoutVars/>
      </dgm:prSet>
      <dgm:spPr/>
    </dgm:pt>
    <dgm:pt modelId="{45A6FEAC-CBFD-9D4A-AF7D-AAA168F93BE2}" type="pres">
      <dgm:prSet presAssocID="{75E16424-E735-294E-A6FD-CB8EC9D36089}" presName="ParentAccent" presStyleLbl="alignNode1" presStyleIdx="2" presStyleCnt="5" custLinFactNeighborX="148" custLinFactNeighborY="27791"/>
      <dgm:spPr/>
    </dgm:pt>
    <dgm:pt modelId="{2E50A016-6D63-7443-A1DB-7590C1DCD1A4}" type="pres">
      <dgm:prSet presAssocID="{75E16424-E735-294E-A6FD-CB8EC9D36089}" presName="ParentSmallAccent" presStyleLbl="fgAcc1" presStyleIdx="2" presStyleCnt="5"/>
      <dgm:spPr/>
    </dgm:pt>
    <dgm:pt modelId="{05922857-BD84-FB43-9B8F-4464843F4C24}" type="pres">
      <dgm:prSet presAssocID="{75E16424-E735-294E-A6FD-CB8EC9D36089}" presName="Parent" presStyleLbl="revTx" presStyleIdx="13" presStyleCnt="30" custScaleX="108526" custScaleY="89554" custLinFactNeighborX="11148" custLinFactNeighborY="93481">
        <dgm:presLayoutVars>
          <dgm:chMax/>
          <dgm:chPref val="4"/>
          <dgm:bulletEnabled val="1"/>
        </dgm:presLayoutVars>
      </dgm:prSet>
      <dgm:spPr/>
    </dgm:pt>
    <dgm:pt modelId="{A41A679D-42BA-D74C-8B44-E7361D3D0ACC}" type="pres">
      <dgm:prSet presAssocID="{75E16424-E735-294E-A6FD-CB8EC9D36089}" presName="childShape" presStyleCnt="0">
        <dgm:presLayoutVars>
          <dgm:chMax val="0"/>
          <dgm:chPref val="0"/>
        </dgm:presLayoutVars>
      </dgm:prSet>
      <dgm:spPr/>
    </dgm:pt>
    <dgm:pt modelId="{48441549-5FBA-AA4B-A586-DC71921E8F60}" type="pres">
      <dgm:prSet presAssocID="{04DE7859-08E9-9D49-8553-84ED8C404AFD}" presName="childComposite" presStyleCnt="0">
        <dgm:presLayoutVars>
          <dgm:chMax val="0"/>
          <dgm:chPref val="0"/>
        </dgm:presLayoutVars>
      </dgm:prSet>
      <dgm:spPr/>
    </dgm:pt>
    <dgm:pt modelId="{7FA3B912-B05F-8A4D-B550-95CC6EC208C2}" type="pres">
      <dgm:prSet presAssocID="{04DE7859-08E9-9D49-8553-84ED8C404AFD}" presName="ChildAccent" presStyleLbl="solidFgAcc1" presStyleIdx="11" presStyleCnt="25"/>
      <dgm:spPr/>
    </dgm:pt>
    <dgm:pt modelId="{E65D079A-DD18-9543-8E02-C889493BD3B8}" type="pres">
      <dgm:prSet presAssocID="{04DE7859-08E9-9D49-8553-84ED8C404AFD}" presName="Child" presStyleLbl="revTx" presStyleIdx="14" presStyleCnt="30" custScaleY="190881">
        <dgm:presLayoutVars>
          <dgm:chMax val="0"/>
          <dgm:chPref val="0"/>
          <dgm:bulletEnabled val="1"/>
        </dgm:presLayoutVars>
      </dgm:prSet>
      <dgm:spPr/>
    </dgm:pt>
    <dgm:pt modelId="{FE326C40-A909-434C-8F64-3639B0772168}" type="pres">
      <dgm:prSet presAssocID="{9F4D0983-2AFC-3642-B8DE-9A5395FF4324}" presName="childComposite" presStyleCnt="0">
        <dgm:presLayoutVars>
          <dgm:chMax val="0"/>
          <dgm:chPref val="0"/>
        </dgm:presLayoutVars>
      </dgm:prSet>
      <dgm:spPr/>
    </dgm:pt>
    <dgm:pt modelId="{C67903B3-0FD7-C84A-ADE4-86D97F62356B}" type="pres">
      <dgm:prSet presAssocID="{9F4D0983-2AFC-3642-B8DE-9A5395FF4324}" presName="ChildAccent" presStyleLbl="solidFgAcc1" presStyleIdx="12" presStyleCnt="25"/>
      <dgm:spPr/>
    </dgm:pt>
    <dgm:pt modelId="{75C62AC5-74BD-274C-867C-45C3ADB39350}" type="pres">
      <dgm:prSet presAssocID="{9F4D0983-2AFC-3642-B8DE-9A5395FF4324}" presName="Child" presStyleLbl="revTx" presStyleIdx="15" presStyleCnt="30" custScaleY="210339">
        <dgm:presLayoutVars>
          <dgm:chMax val="0"/>
          <dgm:chPref val="0"/>
          <dgm:bulletEnabled val="1"/>
        </dgm:presLayoutVars>
      </dgm:prSet>
      <dgm:spPr/>
    </dgm:pt>
    <dgm:pt modelId="{EAD5B644-25BA-BB46-B553-DACFD4513A84}" type="pres">
      <dgm:prSet presAssocID="{F49AA41F-8739-0E41-A727-024D19A1EFBD}" presName="childComposite" presStyleCnt="0">
        <dgm:presLayoutVars>
          <dgm:chMax val="0"/>
          <dgm:chPref val="0"/>
        </dgm:presLayoutVars>
      </dgm:prSet>
      <dgm:spPr/>
    </dgm:pt>
    <dgm:pt modelId="{06BF34CC-B09D-9E4B-AB63-29F77D6EFC46}" type="pres">
      <dgm:prSet presAssocID="{F49AA41F-8739-0E41-A727-024D19A1EFBD}" presName="ChildAccent" presStyleLbl="solidFgAcc1" presStyleIdx="13" presStyleCnt="25"/>
      <dgm:spPr/>
    </dgm:pt>
    <dgm:pt modelId="{5D867974-5731-8C4D-8A4B-A1925530DF78}" type="pres">
      <dgm:prSet presAssocID="{F49AA41F-8739-0E41-A727-024D19A1EFBD}" presName="Child" presStyleLbl="revTx" presStyleIdx="16" presStyleCnt="30" custScaleY="1947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8D001C-ED6E-CD42-BA42-E4675F40F367}" type="pres">
      <dgm:prSet presAssocID="{95FC047D-9E4B-F84C-B413-50E7CF8C45EE}" presName="childComposite" presStyleCnt="0">
        <dgm:presLayoutVars>
          <dgm:chMax val="0"/>
          <dgm:chPref val="0"/>
        </dgm:presLayoutVars>
      </dgm:prSet>
      <dgm:spPr/>
    </dgm:pt>
    <dgm:pt modelId="{FFFC7D86-867E-7046-9709-E5A6206A1E39}" type="pres">
      <dgm:prSet presAssocID="{95FC047D-9E4B-F84C-B413-50E7CF8C45EE}" presName="ChildAccent" presStyleLbl="solidFgAcc1" presStyleIdx="14" presStyleCnt="25"/>
      <dgm:spPr/>
    </dgm:pt>
    <dgm:pt modelId="{F17B5D83-1A6E-214C-8616-65DB0482D049}" type="pres">
      <dgm:prSet presAssocID="{95FC047D-9E4B-F84C-B413-50E7CF8C45EE}" presName="Child" presStyleLbl="revTx" presStyleIdx="17" presStyleCnt="30" custScaleY="1924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C85D11-1E50-1443-A287-09F45D0EE4AF}" type="pres">
      <dgm:prSet presAssocID="{85FD8198-F700-5141-AD17-E565B8914B2A}" presName="root" presStyleCnt="0">
        <dgm:presLayoutVars>
          <dgm:chMax/>
          <dgm:chPref/>
        </dgm:presLayoutVars>
      </dgm:prSet>
      <dgm:spPr/>
    </dgm:pt>
    <dgm:pt modelId="{B505F99F-4D07-6A45-A4C8-EB099B38F9FA}" type="pres">
      <dgm:prSet presAssocID="{85FD8198-F700-5141-AD17-E565B8914B2A}" presName="rootComposite" presStyleCnt="0">
        <dgm:presLayoutVars/>
      </dgm:prSet>
      <dgm:spPr/>
    </dgm:pt>
    <dgm:pt modelId="{DBA7AC8F-D09C-D94A-AC67-2F23E46B388B}" type="pres">
      <dgm:prSet presAssocID="{85FD8198-F700-5141-AD17-E565B8914B2A}" presName="ParentAccent" presStyleLbl="alignNode1" presStyleIdx="3" presStyleCnt="5" custLinFactNeighborX="1075" custLinFactNeighborY="27421"/>
      <dgm:spPr/>
    </dgm:pt>
    <dgm:pt modelId="{0A4A6A8C-32CC-0048-9D3C-DE0BED415204}" type="pres">
      <dgm:prSet presAssocID="{85FD8198-F700-5141-AD17-E565B8914B2A}" presName="ParentSmallAccent" presStyleLbl="fgAcc1" presStyleIdx="3" presStyleCnt="5"/>
      <dgm:spPr/>
    </dgm:pt>
    <dgm:pt modelId="{815FA2F4-E305-934A-8454-184AB553FCE4}" type="pres">
      <dgm:prSet presAssocID="{85FD8198-F700-5141-AD17-E565B8914B2A}" presName="Parent" presStyleLbl="revTx" presStyleIdx="18" presStyleCnt="30" custScaleX="96824" custScaleY="84363" custLinFactNeighborX="27176" custLinFactNeighborY="85335">
        <dgm:presLayoutVars>
          <dgm:chMax/>
          <dgm:chPref val="4"/>
          <dgm:bulletEnabled val="1"/>
        </dgm:presLayoutVars>
      </dgm:prSet>
      <dgm:spPr/>
    </dgm:pt>
    <dgm:pt modelId="{F34C97A6-90C4-D74D-B211-D535E195AB35}" type="pres">
      <dgm:prSet presAssocID="{85FD8198-F700-5141-AD17-E565B8914B2A}" presName="childShape" presStyleCnt="0">
        <dgm:presLayoutVars>
          <dgm:chMax val="0"/>
          <dgm:chPref val="0"/>
        </dgm:presLayoutVars>
      </dgm:prSet>
      <dgm:spPr/>
    </dgm:pt>
    <dgm:pt modelId="{BDA47397-61C1-C547-99BE-314974E61419}" type="pres">
      <dgm:prSet presAssocID="{C2B350DC-4D39-E848-B94F-24BFC0AF22EF}" presName="childComposite" presStyleCnt="0">
        <dgm:presLayoutVars>
          <dgm:chMax val="0"/>
          <dgm:chPref val="0"/>
        </dgm:presLayoutVars>
      </dgm:prSet>
      <dgm:spPr/>
    </dgm:pt>
    <dgm:pt modelId="{17DA447F-CC52-CF45-A41E-8F85B4CD5CBC}" type="pres">
      <dgm:prSet presAssocID="{C2B350DC-4D39-E848-B94F-24BFC0AF22EF}" presName="ChildAccent" presStyleLbl="solidFgAcc1" presStyleIdx="15" presStyleCnt="25"/>
      <dgm:spPr/>
    </dgm:pt>
    <dgm:pt modelId="{DEFF24D2-BD35-5D49-8E40-C5978F5D22C1}" type="pres">
      <dgm:prSet presAssocID="{C2B350DC-4D39-E848-B94F-24BFC0AF22EF}" presName="Child" presStyleLbl="revTx" presStyleIdx="19" presStyleCnt="30" custScaleY="160789">
        <dgm:presLayoutVars>
          <dgm:chMax val="0"/>
          <dgm:chPref val="0"/>
          <dgm:bulletEnabled val="1"/>
        </dgm:presLayoutVars>
      </dgm:prSet>
      <dgm:spPr/>
    </dgm:pt>
    <dgm:pt modelId="{2595B1EB-8DE3-CE4F-B95A-9EFB61B2DCA6}" type="pres">
      <dgm:prSet presAssocID="{67591DCE-94A8-A840-9000-FF610B090852}" presName="childComposite" presStyleCnt="0">
        <dgm:presLayoutVars>
          <dgm:chMax val="0"/>
          <dgm:chPref val="0"/>
        </dgm:presLayoutVars>
      </dgm:prSet>
      <dgm:spPr/>
    </dgm:pt>
    <dgm:pt modelId="{F5987061-27AD-EC49-9D5D-D898FF5A5C80}" type="pres">
      <dgm:prSet presAssocID="{67591DCE-94A8-A840-9000-FF610B090852}" presName="ChildAccent" presStyleLbl="solidFgAcc1" presStyleIdx="16" presStyleCnt="25"/>
      <dgm:spPr/>
    </dgm:pt>
    <dgm:pt modelId="{6E9EE9F1-BCA5-0641-ACB9-81D7D7210873}" type="pres">
      <dgm:prSet presAssocID="{67591DCE-94A8-A840-9000-FF610B090852}" presName="Child" presStyleLbl="revTx" presStyleIdx="20" presStyleCnt="30" custScaleY="1702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EB03C-E52E-DB46-B085-11C878EAF2B1}" type="pres">
      <dgm:prSet presAssocID="{F35CD9B2-C173-7F44-88DA-B0AE1585BCAD}" presName="childComposite" presStyleCnt="0">
        <dgm:presLayoutVars>
          <dgm:chMax val="0"/>
          <dgm:chPref val="0"/>
        </dgm:presLayoutVars>
      </dgm:prSet>
      <dgm:spPr/>
    </dgm:pt>
    <dgm:pt modelId="{079FF928-DE0A-5B46-9E02-EED2AFF07A60}" type="pres">
      <dgm:prSet presAssocID="{F35CD9B2-C173-7F44-88DA-B0AE1585BCAD}" presName="ChildAccent" presStyleLbl="solidFgAcc1" presStyleIdx="17" presStyleCnt="25"/>
      <dgm:spPr/>
    </dgm:pt>
    <dgm:pt modelId="{081DE8D2-6F76-1148-A8AE-E353DD463FB7}" type="pres">
      <dgm:prSet presAssocID="{F35CD9B2-C173-7F44-88DA-B0AE1585BCAD}" presName="Child" presStyleLbl="revTx" presStyleIdx="21" presStyleCnt="30" custScaleY="33707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573B0-5D62-664E-A48D-DB167D275E1F}" type="pres">
      <dgm:prSet presAssocID="{2C8686EC-61D0-7942-B276-66A5D541C124}" presName="childComposite" presStyleCnt="0">
        <dgm:presLayoutVars>
          <dgm:chMax val="0"/>
          <dgm:chPref val="0"/>
        </dgm:presLayoutVars>
      </dgm:prSet>
      <dgm:spPr/>
    </dgm:pt>
    <dgm:pt modelId="{D16465FB-25FD-C048-9658-F95954749F41}" type="pres">
      <dgm:prSet presAssocID="{2C8686EC-61D0-7942-B276-66A5D541C124}" presName="ChildAccent" presStyleLbl="solidFgAcc1" presStyleIdx="18" presStyleCnt="25"/>
      <dgm:spPr/>
    </dgm:pt>
    <dgm:pt modelId="{3B60EEBD-84FE-5748-A16D-9062E2CC397D}" type="pres">
      <dgm:prSet presAssocID="{2C8686EC-61D0-7942-B276-66A5D541C124}" presName="Child" presStyleLbl="revTx" presStyleIdx="22" presStyleCnt="30" custScaleY="31493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18100B-CE70-9B4D-9D70-46CDF0975FDE}" type="pres">
      <dgm:prSet presAssocID="{CE956DF5-6F11-9C42-B0BF-D1A9B431B7F0}" presName="childComposite" presStyleCnt="0">
        <dgm:presLayoutVars>
          <dgm:chMax val="0"/>
          <dgm:chPref val="0"/>
        </dgm:presLayoutVars>
      </dgm:prSet>
      <dgm:spPr/>
    </dgm:pt>
    <dgm:pt modelId="{6C017904-6CF2-E041-964B-2150D2104201}" type="pres">
      <dgm:prSet presAssocID="{CE956DF5-6F11-9C42-B0BF-D1A9B431B7F0}" presName="ChildAccent" presStyleLbl="solidFgAcc1" presStyleIdx="19" presStyleCnt="25"/>
      <dgm:spPr/>
    </dgm:pt>
    <dgm:pt modelId="{58A310F2-5B6B-004A-9AF1-71F2A45E4D32}" type="pres">
      <dgm:prSet presAssocID="{CE956DF5-6F11-9C42-B0BF-D1A9B431B7F0}" presName="Child" presStyleLbl="revTx" presStyleIdx="23" presStyleCnt="30" custScaleY="266151">
        <dgm:presLayoutVars>
          <dgm:chMax val="0"/>
          <dgm:chPref val="0"/>
          <dgm:bulletEnabled val="1"/>
        </dgm:presLayoutVars>
      </dgm:prSet>
      <dgm:spPr/>
    </dgm:pt>
    <dgm:pt modelId="{CDADDB23-4013-F047-8004-710579BE0772}" type="pres">
      <dgm:prSet presAssocID="{202368E7-C866-6346-917E-4972DF9615A5}" presName="root" presStyleCnt="0">
        <dgm:presLayoutVars>
          <dgm:chMax/>
          <dgm:chPref/>
        </dgm:presLayoutVars>
      </dgm:prSet>
      <dgm:spPr/>
    </dgm:pt>
    <dgm:pt modelId="{731EE303-D619-7040-ACB1-92EFAF94F415}" type="pres">
      <dgm:prSet presAssocID="{202368E7-C866-6346-917E-4972DF9615A5}" presName="rootComposite" presStyleCnt="0">
        <dgm:presLayoutVars/>
      </dgm:prSet>
      <dgm:spPr/>
    </dgm:pt>
    <dgm:pt modelId="{A51D4CF5-0203-0240-9CCE-E70D87A119CC}" type="pres">
      <dgm:prSet presAssocID="{202368E7-C866-6346-917E-4972DF9615A5}" presName="ParentAccent" presStyleLbl="alignNode1" presStyleIdx="4" presStyleCnt="5" custLinFactNeighborX="351" custLinFactNeighborY="73383"/>
      <dgm:spPr/>
    </dgm:pt>
    <dgm:pt modelId="{F556D462-A2DC-A74C-9134-9906241A0A2F}" type="pres">
      <dgm:prSet presAssocID="{202368E7-C866-6346-917E-4972DF9615A5}" presName="ParentSmallAccent" presStyleLbl="fgAcc1" presStyleIdx="4" presStyleCnt="5"/>
      <dgm:spPr/>
    </dgm:pt>
    <dgm:pt modelId="{5663F0F1-EF43-B640-B916-1000354E5696}" type="pres">
      <dgm:prSet presAssocID="{202368E7-C866-6346-917E-4972DF9615A5}" presName="Parent" presStyleLbl="revTx" presStyleIdx="24" presStyleCnt="30" custScaleX="82792" custScaleY="28768" custLinFactY="17025" custLinFactNeighborX="15158" custLinFactNeighborY="100000">
        <dgm:presLayoutVars>
          <dgm:chMax/>
          <dgm:chPref val="4"/>
          <dgm:bulletEnabled val="1"/>
        </dgm:presLayoutVars>
      </dgm:prSet>
      <dgm:spPr/>
    </dgm:pt>
    <dgm:pt modelId="{72DED49F-224B-614D-8E55-F87B1D578B47}" type="pres">
      <dgm:prSet presAssocID="{202368E7-C866-6346-917E-4972DF9615A5}" presName="childShape" presStyleCnt="0">
        <dgm:presLayoutVars>
          <dgm:chMax val="0"/>
          <dgm:chPref val="0"/>
        </dgm:presLayoutVars>
      </dgm:prSet>
      <dgm:spPr/>
    </dgm:pt>
    <dgm:pt modelId="{611DDBCD-C24F-8A44-92CD-60989FF5578C}" type="pres">
      <dgm:prSet presAssocID="{CB7B24F8-9065-2E4C-A367-121D28E6BE0C}" presName="childComposite" presStyleCnt="0">
        <dgm:presLayoutVars>
          <dgm:chMax val="0"/>
          <dgm:chPref val="0"/>
        </dgm:presLayoutVars>
      </dgm:prSet>
      <dgm:spPr/>
    </dgm:pt>
    <dgm:pt modelId="{009C84F2-9C5C-944A-9B6E-CDF5E065731D}" type="pres">
      <dgm:prSet presAssocID="{CB7B24F8-9065-2E4C-A367-121D28E6BE0C}" presName="ChildAccent" presStyleLbl="solidFgAcc1" presStyleIdx="20" presStyleCnt="25"/>
      <dgm:spPr/>
    </dgm:pt>
    <dgm:pt modelId="{B85CEE7A-A46D-AF47-A8E6-5B1BC91327DC}" type="pres">
      <dgm:prSet presAssocID="{CB7B24F8-9065-2E4C-A367-121D28E6BE0C}" presName="Child" presStyleLbl="revTx" presStyleIdx="25" presStyleCnt="30" custScaleY="1580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77392-2603-0842-9C48-44C2F7FBFE85}" type="pres">
      <dgm:prSet presAssocID="{B5695FD5-5E51-334A-AE39-2A4E5F28A5DB}" presName="childComposite" presStyleCnt="0">
        <dgm:presLayoutVars>
          <dgm:chMax val="0"/>
          <dgm:chPref val="0"/>
        </dgm:presLayoutVars>
      </dgm:prSet>
      <dgm:spPr/>
    </dgm:pt>
    <dgm:pt modelId="{C9D3F66D-8678-7940-B6B7-50265C8B181D}" type="pres">
      <dgm:prSet presAssocID="{B5695FD5-5E51-334A-AE39-2A4E5F28A5DB}" presName="ChildAccent" presStyleLbl="solidFgAcc1" presStyleIdx="21" presStyleCnt="25"/>
      <dgm:spPr/>
    </dgm:pt>
    <dgm:pt modelId="{2B7B3727-AC1E-D744-98AA-F79F6CC604EA}" type="pres">
      <dgm:prSet presAssocID="{B5695FD5-5E51-334A-AE39-2A4E5F28A5DB}" presName="Child" presStyleLbl="revTx" presStyleIdx="26" presStyleCnt="30" custScaleY="288519">
        <dgm:presLayoutVars>
          <dgm:chMax val="0"/>
          <dgm:chPref val="0"/>
          <dgm:bulletEnabled val="1"/>
        </dgm:presLayoutVars>
      </dgm:prSet>
      <dgm:spPr/>
    </dgm:pt>
    <dgm:pt modelId="{1A54C823-BD51-A644-A8DE-C5C7AFC56CA1}" type="pres">
      <dgm:prSet presAssocID="{E1B54750-957B-1F47-AE51-79901DEC9CEF}" presName="childComposite" presStyleCnt="0">
        <dgm:presLayoutVars>
          <dgm:chMax val="0"/>
          <dgm:chPref val="0"/>
        </dgm:presLayoutVars>
      </dgm:prSet>
      <dgm:spPr/>
    </dgm:pt>
    <dgm:pt modelId="{BEBDFF56-EE53-B34E-8F56-1DC7C55AD2E6}" type="pres">
      <dgm:prSet presAssocID="{E1B54750-957B-1F47-AE51-79901DEC9CEF}" presName="ChildAccent" presStyleLbl="solidFgAcc1" presStyleIdx="22" presStyleCnt="25"/>
      <dgm:spPr/>
    </dgm:pt>
    <dgm:pt modelId="{80F78153-C4B4-BE45-9119-BE1A651E2DC8}" type="pres">
      <dgm:prSet presAssocID="{E1B54750-957B-1F47-AE51-79901DEC9CEF}" presName="Child" presStyleLbl="revTx" presStyleIdx="27" presStyleCnt="30" custScaleY="2769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7B44B-D46D-844C-81AF-DEA58BFEC7D7}" type="pres">
      <dgm:prSet presAssocID="{E6EB7532-F32D-144B-8F70-55C9F2BC78C7}" presName="childComposite" presStyleCnt="0">
        <dgm:presLayoutVars>
          <dgm:chMax val="0"/>
          <dgm:chPref val="0"/>
        </dgm:presLayoutVars>
      </dgm:prSet>
      <dgm:spPr/>
    </dgm:pt>
    <dgm:pt modelId="{7F187448-B959-AE4A-9C3C-6F218B978D42}" type="pres">
      <dgm:prSet presAssocID="{E6EB7532-F32D-144B-8F70-55C9F2BC78C7}" presName="ChildAccent" presStyleLbl="solidFgAcc1" presStyleIdx="23" presStyleCnt="25"/>
      <dgm:spPr/>
    </dgm:pt>
    <dgm:pt modelId="{FBB2E554-027A-2346-ABB8-A451E08B7E88}" type="pres">
      <dgm:prSet presAssocID="{E6EB7532-F32D-144B-8F70-55C9F2BC78C7}" presName="Child" presStyleLbl="revTx" presStyleIdx="28" presStyleCnt="30" custScaleY="227620">
        <dgm:presLayoutVars>
          <dgm:chMax val="0"/>
          <dgm:chPref val="0"/>
          <dgm:bulletEnabled val="1"/>
        </dgm:presLayoutVars>
      </dgm:prSet>
      <dgm:spPr/>
    </dgm:pt>
    <dgm:pt modelId="{55CB1D3D-813C-B742-AC2B-02F119F65C3D}" type="pres">
      <dgm:prSet presAssocID="{6D051067-D181-AF4A-9933-94DA5BEBDB7F}" presName="childComposite" presStyleCnt="0">
        <dgm:presLayoutVars>
          <dgm:chMax val="0"/>
          <dgm:chPref val="0"/>
        </dgm:presLayoutVars>
      </dgm:prSet>
      <dgm:spPr/>
    </dgm:pt>
    <dgm:pt modelId="{88CDFC32-76BC-BF42-A579-A4AAE9628A1F}" type="pres">
      <dgm:prSet presAssocID="{6D051067-D181-AF4A-9933-94DA5BEBDB7F}" presName="ChildAccent" presStyleLbl="solidFgAcc1" presStyleIdx="24" presStyleCnt="25"/>
      <dgm:spPr/>
    </dgm:pt>
    <dgm:pt modelId="{9781424B-28D9-CB43-8456-7817A5F8988D}" type="pres">
      <dgm:prSet presAssocID="{6D051067-D181-AF4A-9933-94DA5BEBDB7F}" presName="Child" presStyleLbl="revTx" presStyleIdx="29" presStyleCnt="30" custScaleY="303925">
        <dgm:presLayoutVars>
          <dgm:chMax val="0"/>
          <dgm:chPref val="0"/>
          <dgm:bulletEnabled val="1"/>
        </dgm:presLayoutVars>
      </dgm:prSet>
      <dgm:spPr/>
    </dgm:pt>
  </dgm:ptLst>
  <dgm:cxnLst>
    <dgm:cxn modelId="{F071F9F4-D53D-0D43-96C3-C5092DE197A6}" type="presOf" srcId="{E9495B1C-6306-1548-8BBF-1E7437F991D1}" destId="{2E8C61EC-BB9A-A14A-89A9-76E85E6B4268}" srcOrd="0" destOrd="0" presId="urn:microsoft.com/office/officeart/2008/layout/SquareAccentList"/>
    <dgm:cxn modelId="{979F0F03-0BA8-084E-A14F-E2E140786A58}" type="presOf" srcId="{2C793E71-E864-3B4F-A0F7-1C1ED50DF3AE}" destId="{9F1FFE01-5F43-0F46-BDCE-4B4F5583C194}" srcOrd="0" destOrd="0" presId="urn:microsoft.com/office/officeart/2008/layout/SquareAccentList"/>
    <dgm:cxn modelId="{574F886A-4265-EF4D-927F-4F5119DB6C59}" srcId="{E9495B1C-6306-1548-8BBF-1E7437F991D1}" destId="{F5F15C0C-3FC9-4D42-A46A-7E2A1709DE31}" srcOrd="0" destOrd="0" parTransId="{A4538BF6-5F40-9848-85D3-47590F4D0197}" sibTransId="{A96EEC70-3D1F-B543-8297-019E9FB66D95}"/>
    <dgm:cxn modelId="{819C03A1-C749-FF44-AC16-F4D180DC7D71}" type="presOf" srcId="{75E16424-E735-294E-A6FD-CB8EC9D36089}" destId="{05922857-BD84-FB43-9B8F-4464843F4C24}" srcOrd="0" destOrd="0" presId="urn:microsoft.com/office/officeart/2008/layout/SquareAccentList"/>
    <dgm:cxn modelId="{0FE22E1D-CFB3-384C-9318-21A676560FBD}" srcId="{85FD8198-F700-5141-AD17-E565B8914B2A}" destId="{CE956DF5-6F11-9C42-B0BF-D1A9B431B7F0}" srcOrd="4" destOrd="0" parTransId="{1469E362-337A-D649-8D0B-C4462A60ABDD}" sibTransId="{83CAF062-FEEF-8347-95E8-2A6810DEF465}"/>
    <dgm:cxn modelId="{F0F2798C-C80B-3D46-AB69-683F73BB1EC6}" type="presOf" srcId="{48C2E305-7A5C-B145-81C9-3DBD16220A2F}" destId="{2A9B4C67-5FD1-514F-A5AD-2CF2BDF71A0C}" srcOrd="0" destOrd="0" presId="urn:microsoft.com/office/officeart/2008/layout/SquareAccentList"/>
    <dgm:cxn modelId="{9A6ABBC4-3A94-1044-8B8B-ADA1A9E179AB}" srcId="{F5F15C0C-3FC9-4D42-A46A-7E2A1709DE31}" destId="{21BD9353-62AC-444C-8E9A-60410BD4B8C5}" srcOrd="3" destOrd="0" parTransId="{DE339D30-0ECE-504B-B7C2-BBC74E569E00}" sibTransId="{A94EDF65-950A-DA4E-B58C-EE0A3E83D5F4}"/>
    <dgm:cxn modelId="{3C444D7F-6422-D341-9237-9F9C83FC07C6}" type="presOf" srcId="{E1B54750-957B-1F47-AE51-79901DEC9CEF}" destId="{80F78153-C4B4-BE45-9119-BE1A651E2DC8}" srcOrd="0" destOrd="0" presId="urn:microsoft.com/office/officeart/2008/layout/SquareAccentList"/>
    <dgm:cxn modelId="{2E56690A-9292-BA46-877D-8EEDC91DD104}" type="presOf" srcId="{2C8686EC-61D0-7942-B276-66A5D541C124}" destId="{3B60EEBD-84FE-5748-A16D-9062E2CC397D}" srcOrd="0" destOrd="0" presId="urn:microsoft.com/office/officeart/2008/layout/SquareAccentList"/>
    <dgm:cxn modelId="{DD032C94-3310-EC4D-9D8C-B9F9EB2A0010}" srcId="{75E16424-E735-294E-A6FD-CB8EC9D36089}" destId="{9F4D0983-2AFC-3642-B8DE-9A5395FF4324}" srcOrd="1" destOrd="0" parTransId="{72E1A02A-67F9-6F41-9EA8-817DF75A4FF4}" sibTransId="{09C63965-1BD6-2149-9200-B399E742D941}"/>
    <dgm:cxn modelId="{E7825572-C4F0-6047-B911-76D34B7E4EA7}" srcId="{F5F15C0C-3FC9-4D42-A46A-7E2A1709DE31}" destId="{48C2E305-7A5C-B145-81C9-3DBD16220A2F}" srcOrd="1" destOrd="0" parTransId="{FD4AEAA2-C4AA-E145-AFD7-967CD368FC7E}" sibTransId="{1081FCE0-DEA0-B24E-AD88-2E42F1955B06}"/>
    <dgm:cxn modelId="{FB0C8C26-389C-6A4E-824B-AC3B2770FD63}" type="presOf" srcId="{5ED30926-125A-E94D-A05B-619B4E7D0682}" destId="{48BC132A-B564-0142-B2AC-AFA37185A47C}" srcOrd="0" destOrd="0" presId="urn:microsoft.com/office/officeart/2008/layout/SquareAccentList"/>
    <dgm:cxn modelId="{7C18612C-47BA-6248-93C6-C46637933818}" srcId="{75E16424-E735-294E-A6FD-CB8EC9D36089}" destId="{F49AA41F-8739-0E41-A727-024D19A1EFBD}" srcOrd="2" destOrd="0" parTransId="{AE4F79B8-A347-5A4E-8101-A9F3186B04FD}" sibTransId="{F5BCCC86-21A0-214F-857A-4E95C5E7E4E5}"/>
    <dgm:cxn modelId="{53B10BD5-01BE-364F-A0CD-921E4419C5AC}" type="presOf" srcId="{E6EB7532-F32D-144B-8F70-55C9F2BC78C7}" destId="{FBB2E554-027A-2346-ABB8-A451E08B7E88}" srcOrd="0" destOrd="0" presId="urn:microsoft.com/office/officeart/2008/layout/SquareAccentList"/>
    <dgm:cxn modelId="{5B7FB408-72D9-B849-A827-A6522659D934}" type="presOf" srcId="{85FD8198-F700-5141-AD17-E565B8914B2A}" destId="{815FA2F4-E305-934A-8454-184AB553FCE4}" srcOrd="0" destOrd="0" presId="urn:microsoft.com/office/officeart/2008/layout/SquareAccentList"/>
    <dgm:cxn modelId="{21F6C069-3031-D049-BF54-B2C8A79A89FD}" srcId="{07B59CA4-B9C7-3646-89E8-EC9AE14E6DD9}" destId="{5ED30926-125A-E94D-A05B-619B4E7D0682}" srcOrd="1" destOrd="0" parTransId="{9CB5AB74-5FC7-2645-9B47-35C68367FBFE}" sibTransId="{B4D20380-3CBF-CC4D-A95C-D3CA8C16F3D2}"/>
    <dgm:cxn modelId="{680122B4-854B-E24E-A95B-4A824997C201}" type="presOf" srcId="{CE956DF5-6F11-9C42-B0BF-D1A9B431B7F0}" destId="{58A310F2-5B6B-004A-9AF1-71F2A45E4D32}" srcOrd="0" destOrd="0" presId="urn:microsoft.com/office/officeart/2008/layout/SquareAccentList"/>
    <dgm:cxn modelId="{493C60E4-D28B-C442-BFDA-56407D8939C7}" srcId="{F5F15C0C-3FC9-4D42-A46A-7E2A1709DE31}" destId="{2643B5BA-DECC-4548-B075-8FC191E707B0}" srcOrd="4" destOrd="0" parTransId="{A6254ADB-D089-8840-881A-6A0F97F87F88}" sibTransId="{D226D35F-6027-164C-B983-ABECB9094AE7}"/>
    <dgm:cxn modelId="{3056D578-554F-D44A-B03E-1CEF89000D2C}" type="presOf" srcId="{67591DCE-94A8-A840-9000-FF610B090852}" destId="{6E9EE9F1-BCA5-0641-ACB9-81D7D7210873}" srcOrd="0" destOrd="0" presId="urn:microsoft.com/office/officeart/2008/layout/SquareAccentList"/>
    <dgm:cxn modelId="{90CB06BC-5C04-6345-B638-25F0D7616F82}" srcId="{85FD8198-F700-5141-AD17-E565B8914B2A}" destId="{2C8686EC-61D0-7942-B276-66A5D541C124}" srcOrd="3" destOrd="0" parTransId="{BEABC8E4-3C48-0B4B-86E2-DE17C29BB37C}" sibTransId="{9133E648-A86E-8F4B-989D-49A8A47AB323}"/>
    <dgm:cxn modelId="{45102B60-D542-7547-B534-656F894B751F}" type="presOf" srcId="{CB7B24F8-9065-2E4C-A367-121D28E6BE0C}" destId="{B85CEE7A-A46D-AF47-A8E6-5B1BC91327DC}" srcOrd="0" destOrd="0" presId="urn:microsoft.com/office/officeart/2008/layout/SquareAccentList"/>
    <dgm:cxn modelId="{C63E1456-A070-A74D-B6D1-3B7CB269F082}" srcId="{75E16424-E735-294E-A6FD-CB8EC9D36089}" destId="{04DE7859-08E9-9D49-8553-84ED8C404AFD}" srcOrd="0" destOrd="0" parTransId="{D89B1219-5372-D843-ACF8-7CE00F79623F}" sibTransId="{8EC6938B-1721-924F-B96A-D030D7D5F5AB}"/>
    <dgm:cxn modelId="{7D381BCB-1E81-7441-97D2-82AD772B2363}" type="presOf" srcId="{D594A1DB-62B1-0A4F-9414-D6D75F50AF09}" destId="{278325F8-7FA4-0E4A-A4E6-9E286A967838}" srcOrd="0" destOrd="0" presId="urn:microsoft.com/office/officeart/2008/layout/SquareAccentList"/>
    <dgm:cxn modelId="{8D045E26-AD90-654D-8A7D-97E2A72C6087}" type="presOf" srcId="{21BD9353-62AC-444C-8E9A-60410BD4B8C5}" destId="{BCD2F615-21D0-8B40-A48B-A946523DF39A}" srcOrd="0" destOrd="0" presId="urn:microsoft.com/office/officeart/2008/layout/SquareAccentList"/>
    <dgm:cxn modelId="{6CC9313E-CDE4-3549-8DEF-8B10411F530A}" type="presOf" srcId="{07B59CA4-B9C7-3646-89E8-EC9AE14E6DD9}" destId="{CDD90DFD-65EE-4A41-9600-D949FFCF90A0}" srcOrd="0" destOrd="0" presId="urn:microsoft.com/office/officeart/2008/layout/SquareAccentList"/>
    <dgm:cxn modelId="{2604EAE6-ED5A-C548-A88D-4F6D9DAB8DC1}" type="presOf" srcId="{DE1BBEEC-95B4-FC40-B67E-96D096B71D44}" destId="{4276E522-7AF9-324C-9938-81A1B717738A}" srcOrd="0" destOrd="0" presId="urn:microsoft.com/office/officeart/2008/layout/SquareAccentList"/>
    <dgm:cxn modelId="{2B168295-3AD9-B940-8203-650F4CB8E6D6}" srcId="{202368E7-C866-6346-917E-4972DF9615A5}" destId="{E1B54750-957B-1F47-AE51-79901DEC9CEF}" srcOrd="2" destOrd="0" parTransId="{3D25BF20-B18B-824E-9936-0B5A3DF5CF92}" sibTransId="{B8F9B302-321B-114C-A5C6-677B916592A1}"/>
    <dgm:cxn modelId="{EB13FDF5-9259-F449-A1BE-418FC84D1C71}" type="presOf" srcId="{2643B5BA-DECC-4548-B075-8FC191E707B0}" destId="{5CC55623-5047-6D4E-99AC-2D0ED560BB48}" srcOrd="0" destOrd="0" presId="urn:microsoft.com/office/officeart/2008/layout/SquareAccentList"/>
    <dgm:cxn modelId="{B2A4D55E-DDDB-784D-9DA2-FD1F1E2DEF4F}" srcId="{202368E7-C866-6346-917E-4972DF9615A5}" destId="{6D051067-D181-AF4A-9933-94DA5BEBDB7F}" srcOrd="4" destOrd="0" parTransId="{2753BBC9-7BB4-FD41-9DB2-6F3AAD2E747F}" sibTransId="{1293C80B-AA97-A142-A291-813ECA7FECE8}"/>
    <dgm:cxn modelId="{C0B71768-A6A7-8D49-8416-53343C674E1C}" srcId="{07B59CA4-B9C7-3646-89E8-EC9AE14E6DD9}" destId="{A57CC7BC-74F8-644B-9BCE-CFAF61994428}" srcOrd="2" destOrd="0" parTransId="{DFBDD320-FEA1-A94E-A835-6E8B57DC57EA}" sibTransId="{0E5045CF-1939-6F42-9AD3-D860821B6AB2}"/>
    <dgm:cxn modelId="{19536FF4-1DA2-CD4E-9BDB-360713A64A81}" type="presOf" srcId="{6D051067-D181-AF4A-9933-94DA5BEBDB7F}" destId="{9781424B-28D9-CB43-8456-7817A5F8988D}" srcOrd="0" destOrd="0" presId="urn:microsoft.com/office/officeart/2008/layout/SquareAccentList"/>
    <dgm:cxn modelId="{A2AE8612-68EB-7544-97F6-84FF50BF6088}" srcId="{85FD8198-F700-5141-AD17-E565B8914B2A}" destId="{F35CD9B2-C173-7F44-88DA-B0AE1585BCAD}" srcOrd="2" destOrd="0" parTransId="{F466A6ED-95BA-A048-BDA0-57209C73B5CC}" sibTransId="{A0FCD9A1-9005-D940-9D45-2256DDB817D0}"/>
    <dgm:cxn modelId="{C6E0527A-5B64-CC44-AEB6-F97E4F589C26}" srcId="{F5F15C0C-3FC9-4D42-A46A-7E2A1709DE31}" destId="{2C793E71-E864-3B4F-A0F7-1C1ED50DF3AE}" srcOrd="2" destOrd="0" parTransId="{FA2A2013-1F8E-0040-9CD4-E40F4A4F9422}" sibTransId="{816CD254-AE9F-3A4E-8E01-D9A3760C9157}"/>
    <dgm:cxn modelId="{151AE9B1-9F87-9E49-9F77-3987BCBF8445}" srcId="{202368E7-C866-6346-917E-4972DF9615A5}" destId="{E6EB7532-F32D-144B-8F70-55C9F2BC78C7}" srcOrd="3" destOrd="0" parTransId="{18E3D73C-1B81-A449-8F27-C8401EE437A7}" sibTransId="{5955114A-3396-F54E-8FB1-017A94AF2C03}"/>
    <dgm:cxn modelId="{C0627C94-2347-E344-8A11-9F9A6F272141}" type="presOf" srcId="{B5695FD5-5E51-334A-AE39-2A4E5F28A5DB}" destId="{2B7B3727-AC1E-D744-98AA-F79F6CC604EA}" srcOrd="0" destOrd="0" presId="urn:microsoft.com/office/officeart/2008/layout/SquareAccentList"/>
    <dgm:cxn modelId="{4BCC6B30-570D-F740-96AF-13BFC618B64B}" srcId="{07B59CA4-B9C7-3646-89E8-EC9AE14E6DD9}" destId="{DE1BBEEC-95B4-FC40-B67E-96D096B71D44}" srcOrd="5" destOrd="0" parTransId="{9AE38BE2-F64D-0342-A1E8-C60801FDACAE}" sibTransId="{8E6FEE48-3FB4-6B4C-B028-B7FDC91CD4CD}"/>
    <dgm:cxn modelId="{457E6ED3-3DB7-904E-874E-8C1D88C88B5C}" srcId="{75E16424-E735-294E-A6FD-CB8EC9D36089}" destId="{95FC047D-9E4B-F84C-B413-50E7CF8C45EE}" srcOrd="3" destOrd="0" parTransId="{6BD87753-6C55-8047-AD3A-5081CB7246B9}" sibTransId="{6A6C4D58-10F1-7D44-80EE-826AC2CA1B78}"/>
    <dgm:cxn modelId="{7B464A39-1DA5-6840-BDEB-14EF994AF5FA}" type="presOf" srcId="{9CCEEBFA-41A7-8D48-8B77-791557AE07E1}" destId="{BA3B0BC1-4CBA-4E49-961C-BBF3F08A9D7A}" srcOrd="0" destOrd="0" presId="urn:microsoft.com/office/officeart/2008/layout/SquareAccentList"/>
    <dgm:cxn modelId="{6AEFD211-594C-D948-BEA3-268CCB015914}" srcId="{07B59CA4-B9C7-3646-89E8-EC9AE14E6DD9}" destId="{E3FA8733-E0E8-6042-9405-697637218051}" srcOrd="0" destOrd="0" parTransId="{AFC18406-085F-6E4C-8299-F241E0A8AC86}" sibTransId="{05872410-CD07-114B-8C02-E3FE7E2DE67C}"/>
    <dgm:cxn modelId="{6DADD486-3EE1-1848-85CD-97FE4785C768}" srcId="{E9495B1C-6306-1548-8BBF-1E7437F991D1}" destId="{85FD8198-F700-5141-AD17-E565B8914B2A}" srcOrd="3" destOrd="0" parTransId="{7DF468EB-2730-4E42-923C-6CF8BFC718A2}" sibTransId="{A7D91DD4-3C56-AE48-866C-384202E18F55}"/>
    <dgm:cxn modelId="{62974056-A131-A448-9D8F-5340B5EC30A5}" srcId="{07B59CA4-B9C7-3646-89E8-EC9AE14E6DD9}" destId="{9CCEEBFA-41A7-8D48-8B77-791557AE07E1}" srcOrd="3" destOrd="0" parTransId="{98EFC417-41DF-5244-B105-01085255CA26}" sibTransId="{7E366E1F-9516-D146-81BE-B01EE48DF5BF}"/>
    <dgm:cxn modelId="{B4FBD64D-4F71-5A46-994D-A42DBE722E04}" type="presOf" srcId="{F49AA41F-8739-0E41-A727-024D19A1EFBD}" destId="{5D867974-5731-8C4D-8A4B-A1925530DF78}" srcOrd="0" destOrd="0" presId="urn:microsoft.com/office/officeart/2008/layout/SquareAccentList"/>
    <dgm:cxn modelId="{2B69D453-9093-C141-A240-CC63102F8AC7}" type="presOf" srcId="{F35CD9B2-C173-7F44-88DA-B0AE1585BCAD}" destId="{081DE8D2-6F76-1148-A8AE-E353DD463FB7}" srcOrd="0" destOrd="0" presId="urn:microsoft.com/office/officeart/2008/layout/SquareAccentList"/>
    <dgm:cxn modelId="{35453111-1065-ED45-B2FB-F22D95297BB7}" type="presOf" srcId="{A57CC7BC-74F8-644B-9BCE-CFAF61994428}" destId="{3E23260B-0422-F84B-A4F3-D61159873D45}" srcOrd="0" destOrd="0" presId="urn:microsoft.com/office/officeart/2008/layout/SquareAccentList"/>
    <dgm:cxn modelId="{B617AAEB-B066-1D46-8D68-4D0D3CE40321}" type="presOf" srcId="{04DE7859-08E9-9D49-8553-84ED8C404AFD}" destId="{E65D079A-DD18-9543-8E02-C889493BD3B8}" srcOrd="0" destOrd="0" presId="urn:microsoft.com/office/officeart/2008/layout/SquareAccentList"/>
    <dgm:cxn modelId="{8EF0F7B7-9B2E-4349-803E-B224EEA6E254}" type="presOf" srcId="{C2B350DC-4D39-E848-B94F-24BFC0AF22EF}" destId="{DEFF24D2-BD35-5D49-8E40-C5978F5D22C1}" srcOrd="0" destOrd="0" presId="urn:microsoft.com/office/officeart/2008/layout/SquareAccentList"/>
    <dgm:cxn modelId="{35427971-5899-9546-8930-B0B3FDFAD8D0}" type="presOf" srcId="{9F4D0983-2AFC-3642-B8DE-9A5395FF4324}" destId="{75C62AC5-74BD-274C-867C-45C3ADB39350}" srcOrd="0" destOrd="0" presId="urn:microsoft.com/office/officeart/2008/layout/SquareAccentList"/>
    <dgm:cxn modelId="{31D33288-B2CA-7246-9F03-07E9BC9CC2B0}" srcId="{07B59CA4-B9C7-3646-89E8-EC9AE14E6DD9}" destId="{D342FC8B-F6EB-B342-A08F-33E7CA82FF24}" srcOrd="4" destOrd="0" parTransId="{D0DF59E8-BAF7-0D47-860B-F4F09DDBD80E}" sibTransId="{85EA04E3-1221-A644-A314-6099DA03A8D6}"/>
    <dgm:cxn modelId="{3CA932B0-A56A-124A-A505-A62286DB1F17}" type="presOf" srcId="{D342FC8B-F6EB-B342-A08F-33E7CA82FF24}" destId="{3F59001E-C01F-FC4B-AF26-1DD89219A240}" srcOrd="0" destOrd="0" presId="urn:microsoft.com/office/officeart/2008/layout/SquareAccentList"/>
    <dgm:cxn modelId="{3C0CBACB-5987-6D4F-979A-FA139E66CE8B}" srcId="{202368E7-C866-6346-917E-4972DF9615A5}" destId="{B5695FD5-5E51-334A-AE39-2A4E5F28A5DB}" srcOrd="1" destOrd="0" parTransId="{E5A7382A-B2B3-514C-B0FB-010A4486C618}" sibTransId="{3F78962C-AA14-0642-AB7C-CBCD2EE819F4}"/>
    <dgm:cxn modelId="{0B2D3C14-89AE-9A48-BC9D-FFFBDF0553F6}" type="presOf" srcId="{202368E7-C866-6346-917E-4972DF9615A5}" destId="{5663F0F1-EF43-B640-B916-1000354E5696}" srcOrd="0" destOrd="0" presId="urn:microsoft.com/office/officeart/2008/layout/SquareAccentList"/>
    <dgm:cxn modelId="{47589CAD-B7CA-F34F-8044-65842F76601A}" srcId="{202368E7-C866-6346-917E-4972DF9615A5}" destId="{CB7B24F8-9065-2E4C-A367-121D28E6BE0C}" srcOrd="0" destOrd="0" parTransId="{3E3B6C53-AF05-5D49-AA04-4C2B0C1F6E19}" sibTransId="{AEFA9C50-FC7C-B144-8FBD-9E1C52F25B85}"/>
    <dgm:cxn modelId="{EE5992B1-6B21-F74D-BB6A-7E816D1A1872}" type="presOf" srcId="{E3FA8733-E0E8-6042-9405-697637218051}" destId="{D46B8B49-E20E-9248-92B2-5ABF12D13676}" srcOrd="0" destOrd="0" presId="urn:microsoft.com/office/officeart/2008/layout/SquareAccentList"/>
    <dgm:cxn modelId="{84E5FDC4-962D-DE44-9EF0-817110BD8A90}" type="presOf" srcId="{95FC047D-9E4B-F84C-B413-50E7CF8C45EE}" destId="{F17B5D83-1A6E-214C-8616-65DB0482D049}" srcOrd="0" destOrd="0" presId="urn:microsoft.com/office/officeart/2008/layout/SquareAccentList"/>
    <dgm:cxn modelId="{C627E1A4-870C-DA41-AC1A-BB3E3ECFFE97}" srcId="{85FD8198-F700-5141-AD17-E565B8914B2A}" destId="{67591DCE-94A8-A840-9000-FF610B090852}" srcOrd="1" destOrd="0" parTransId="{46F1A386-F38F-5E49-821B-236AD34225FF}" sibTransId="{A2D204B4-A5D4-4946-A846-BFDA653611EB}"/>
    <dgm:cxn modelId="{2975A26A-755F-F145-801C-4778BA958DFA}" srcId="{E9495B1C-6306-1548-8BBF-1E7437F991D1}" destId="{202368E7-C866-6346-917E-4972DF9615A5}" srcOrd="4" destOrd="0" parTransId="{1D565F83-74D2-6A49-8158-8355A08FBE63}" sibTransId="{CC90A4CD-BF4C-E140-8063-6FF0B02D212E}"/>
    <dgm:cxn modelId="{FB4BC683-8AB1-2147-B3D5-577C73D878B9}" srcId="{E9495B1C-6306-1548-8BBF-1E7437F991D1}" destId="{07B59CA4-B9C7-3646-89E8-EC9AE14E6DD9}" srcOrd="1" destOrd="0" parTransId="{C3E2613F-5BDE-5A4D-B001-E5883E18CB2C}" sibTransId="{C7379899-A299-EE43-8388-EB3F0F81C39B}"/>
    <dgm:cxn modelId="{682AEE72-02D6-DC4D-B8E3-9EB4D6A0D1F6}" srcId="{85FD8198-F700-5141-AD17-E565B8914B2A}" destId="{C2B350DC-4D39-E848-B94F-24BFC0AF22EF}" srcOrd="0" destOrd="0" parTransId="{C9571235-9797-F345-8392-70EFA800EF73}" sibTransId="{535AC382-54E9-6141-A2A7-BB54F0CC0A0F}"/>
    <dgm:cxn modelId="{78362C47-9323-D946-8993-D7D6545BC508}" srcId="{F5F15C0C-3FC9-4D42-A46A-7E2A1709DE31}" destId="{D594A1DB-62B1-0A4F-9414-D6D75F50AF09}" srcOrd="0" destOrd="0" parTransId="{30E0426F-4411-014C-BA45-7108EA4FBA6C}" sibTransId="{BEFF976E-4472-5842-A15C-DE260269D11E}"/>
    <dgm:cxn modelId="{8B11953A-032C-D244-BEAC-56CAA01DA691}" type="presOf" srcId="{F5F15C0C-3FC9-4D42-A46A-7E2A1709DE31}" destId="{8CB9A598-E27D-C64C-9CBC-AABFC48EE5A9}" srcOrd="0" destOrd="0" presId="urn:microsoft.com/office/officeart/2008/layout/SquareAccentList"/>
    <dgm:cxn modelId="{46EBF326-2593-7B46-9C99-09E0342B6703}" srcId="{E9495B1C-6306-1548-8BBF-1E7437F991D1}" destId="{75E16424-E735-294E-A6FD-CB8EC9D36089}" srcOrd="2" destOrd="0" parTransId="{81183735-BA13-334A-822B-5D5B6BA28EBD}" sibTransId="{2AC5FA65-5516-AB43-9D14-24CE80CE88A1}"/>
    <dgm:cxn modelId="{8E96E8AC-0C87-F04C-86BE-9CC5AA76CF09}" type="presParOf" srcId="{2E8C61EC-BB9A-A14A-89A9-76E85E6B4268}" destId="{CE2B9CA9-1155-AF42-A2B7-B10520745560}" srcOrd="0" destOrd="0" presId="urn:microsoft.com/office/officeart/2008/layout/SquareAccentList"/>
    <dgm:cxn modelId="{A7F29848-2356-B041-9A8D-5CF409F3EF7C}" type="presParOf" srcId="{CE2B9CA9-1155-AF42-A2B7-B10520745560}" destId="{12C849AE-266B-5B4F-A226-FD33A1EF8247}" srcOrd="0" destOrd="0" presId="urn:microsoft.com/office/officeart/2008/layout/SquareAccentList"/>
    <dgm:cxn modelId="{D42FD9DC-50A4-7448-82DD-AB766CB4D0B6}" type="presParOf" srcId="{12C849AE-266B-5B4F-A226-FD33A1EF8247}" destId="{EAF0420A-CCE5-124E-B582-F3D564458B47}" srcOrd="0" destOrd="0" presId="urn:microsoft.com/office/officeart/2008/layout/SquareAccentList"/>
    <dgm:cxn modelId="{4693FEDC-8DE8-3540-A129-8BFA7978983B}" type="presParOf" srcId="{12C849AE-266B-5B4F-A226-FD33A1EF8247}" destId="{50CEDB6C-0CFE-0D4F-AC1E-48FDF9A1CFBE}" srcOrd="1" destOrd="0" presId="urn:microsoft.com/office/officeart/2008/layout/SquareAccentList"/>
    <dgm:cxn modelId="{86FD662F-2C67-BB4F-88C2-1F0F5091C686}" type="presParOf" srcId="{12C849AE-266B-5B4F-A226-FD33A1EF8247}" destId="{8CB9A598-E27D-C64C-9CBC-AABFC48EE5A9}" srcOrd="2" destOrd="0" presId="urn:microsoft.com/office/officeart/2008/layout/SquareAccentList"/>
    <dgm:cxn modelId="{124EE439-ADE5-0C49-A897-285EDC8D9A8B}" type="presParOf" srcId="{CE2B9CA9-1155-AF42-A2B7-B10520745560}" destId="{CFA1BC99-52AD-934E-BF0E-914021064CE8}" srcOrd="1" destOrd="0" presId="urn:microsoft.com/office/officeart/2008/layout/SquareAccentList"/>
    <dgm:cxn modelId="{93DE5156-7943-4D44-B025-78AA7B9D82B2}" type="presParOf" srcId="{CFA1BC99-52AD-934E-BF0E-914021064CE8}" destId="{93A496EF-3550-A34C-9685-2D35E833F542}" srcOrd="0" destOrd="0" presId="urn:microsoft.com/office/officeart/2008/layout/SquareAccentList"/>
    <dgm:cxn modelId="{99B98316-B68C-0E46-B633-9DD796447E87}" type="presParOf" srcId="{93A496EF-3550-A34C-9685-2D35E833F542}" destId="{330CE45C-2825-6043-92A6-E8FDFC4ABE71}" srcOrd="0" destOrd="0" presId="urn:microsoft.com/office/officeart/2008/layout/SquareAccentList"/>
    <dgm:cxn modelId="{AD91CE24-5925-2B4F-A899-4F566DF91398}" type="presParOf" srcId="{93A496EF-3550-A34C-9685-2D35E833F542}" destId="{278325F8-7FA4-0E4A-A4E6-9E286A967838}" srcOrd="1" destOrd="0" presId="urn:microsoft.com/office/officeart/2008/layout/SquareAccentList"/>
    <dgm:cxn modelId="{D177A445-9F56-024B-A201-FB0C1EADB502}" type="presParOf" srcId="{CFA1BC99-52AD-934E-BF0E-914021064CE8}" destId="{30319B42-143C-4B40-A346-4A39542B98FF}" srcOrd="1" destOrd="0" presId="urn:microsoft.com/office/officeart/2008/layout/SquareAccentList"/>
    <dgm:cxn modelId="{20A2EA47-BFBF-544C-8887-32834A2E2773}" type="presParOf" srcId="{30319B42-143C-4B40-A346-4A39542B98FF}" destId="{751E5E89-08E8-7849-B9F0-00163BCB4732}" srcOrd="0" destOrd="0" presId="urn:microsoft.com/office/officeart/2008/layout/SquareAccentList"/>
    <dgm:cxn modelId="{2BA7BDF4-927B-CB48-A91C-7EE23A086664}" type="presParOf" srcId="{30319B42-143C-4B40-A346-4A39542B98FF}" destId="{2A9B4C67-5FD1-514F-A5AD-2CF2BDF71A0C}" srcOrd="1" destOrd="0" presId="urn:microsoft.com/office/officeart/2008/layout/SquareAccentList"/>
    <dgm:cxn modelId="{4ADD08BD-7753-F040-8574-93066E64BFEF}" type="presParOf" srcId="{CFA1BC99-52AD-934E-BF0E-914021064CE8}" destId="{47E91C80-0FDE-D84E-B9CB-2DFFC9206C0D}" srcOrd="2" destOrd="0" presId="urn:microsoft.com/office/officeart/2008/layout/SquareAccentList"/>
    <dgm:cxn modelId="{2EABCADE-FDE6-F648-ABD1-AE2C11317D39}" type="presParOf" srcId="{47E91C80-0FDE-D84E-B9CB-2DFFC9206C0D}" destId="{4841E562-7144-E64B-8197-9430BF3063EA}" srcOrd="0" destOrd="0" presId="urn:microsoft.com/office/officeart/2008/layout/SquareAccentList"/>
    <dgm:cxn modelId="{473EA458-5750-634B-879D-BCCD4F04361E}" type="presParOf" srcId="{47E91C80-0FDE-D84E-B9CB-2DFFC9206C0D}" destId="{9F1FFE01-5F43-0F46-BDCE-4B4F5583C194}" srcOrd="1" destOrd="0" presId="urn:microsoft.com/office/officeart/2008/layout/SquareAccentList"/>
    <dgm:cxn modelId="{7582BA56-1369-8D41-8F74-459FB31F4931}" type="presParOf" srcId="{CFA1BC99-52AD-934E-BF0E-914021064CE8}" destId="{B8349832-E13F-F547-92F8-EBE42E2DF359}" srcOrd="3" destOrd="0" presId="urn:microsoft.com/office/officeart/2008/layout/SquareAccentList"/>
    <dgm:cxn modelId="{5030AFB8-AE74-C641-B2A3-908D8484B1F8}" type="presParOf" srcId="{B8349832-E13F-F547-92F8-EBE42E2DF359}" destId="{5E431B3C-9CBA-6A49-A983-9E88C2D0D125}" srcOrd="0" destOrd="0" presId="urn:microsoft.com/office/officeart/2008/layout/SquareAccentList"/>
    <dgm:cxn modelId="{44546B7D-7837-D441-AD6D-69CD936DC143}" type="presParOf" srcId="{B8349832-E13F-F547-92F8-EBE42E2DF359}" destId="{BCD2F615-21D0-8B40-A48B-A946523DF39A}" srcOrd="1" destOrd="0" presId="urn:microsoft.com/office/officeart/2008/layout/SquareAccentList"/>
    <dgm:cxn modelId="{B02D788E-A044-7D4C-B11D-77C6DFCE13F6}" type="presParOf" srcId="{CFA1BC99-52AD-934E-BF0E-914021064CE8}" destId="{675CA8E5-CEB8-6449-84D5-8947A2D80563}" srcOrd="4" destOrd="0" presId="urn:microsoft.com/office/officeart/2008/layout/SquareAccentList"/>
    <dgm:cxn modelId="{204B2373-502A-274B-913B-8F0A91B5DE34}" type="presParOf" srcId="{675CA8E5-CEB8-6449-84D5-8947A2D80563}" destId="{0F8B0286-F22C-7047-8A9C-17981D6D68D3}" srcOrd="0" destOrd="0" presId="urn:microsoft.com/office/officeart/2008/layout/SquareAccentList"/>
    <dgm:cxn modelId="{63F93237-6670-5D43-AC35-E9027BB3655A}" type="presParOf" srcId="{675CA8E5-CEB8-6449-84D5-8947A2D80563}" destId="{5CC55623-5047-6D4E-99AC-2D0ED560BB48}" srcOrd="1" destOrd="0" presId="urn:microsoft.com/office/officeart/2008/layout/SquareAccentList"/>
    <dgm:cxn modelId="{2E3993E2-693D-864B-9AE5-23DB552D049C}" type="presParOf" srcId="{2E8C61EC-BB9A-A14A-89A9-76E85E6B4268}" destId="{2A1F7FE6-5BBA-8943-A11C-20FC1E711B6F}" srcOrd="1" destOrd="0" presId="urn:microsoft.com/office/officeart/2008/layout/SquareAccentList"/>
    <dgm:cxn modelId="{68F02572-D6E7-2C41-9618-85408AF5C574}" type="presParOf" srcId="{2A1F7FE6-5BBA-8943-A11C-20FC1E711B6F}" destId="{17EB9378-F113-F242-9188-11CE8C214199}" srcOrd="0" destOrd="0" presId="urn:microsoft.com/office/officeart/2008/layout/SquareAccentList"/>
    <dgm:cxn modelId="{EC140CF9-0A20-EF42-A89C-5BC81F46CE44}" type="presParOf" srcId="{17EB9378-F113-F242-9188-11CE8C214199}" destId="{7D33946C-7F86-EB48-9CEF-96B16DD41A7A}" srcOrd="0" destOrd="0" presId="urn:microsoft.com/office/officeart/2008/layout/SquareAccentList"/>
    <dgm:cxn modelId="{D2B1AEA0-BE54-1D4F-82E9-873F71808CEB}" type="presParOf" srcId="{17EB9378-F113-F242-9188-11CE8C214199}" destId="{4B2114C0-2C1A-FB43-B297-91176DE3E5A5}" srcOrd="1" destOrd="0" presId="urn:microsoft.com/office/officeart/2008/layout/SquareAccentList"/>
    <dgm:cxn modelId="{C7F26014-C91E-3740-BFB5-26DD3E164DB9}" type="presParOf" srcId="{17EB9378-F113-F242-9188-11CE8C214199}" destId="{CDD90DFD-65EE-4A41-9600-D949FFCF90A0}" srcOrd="2" destOrd="0" presId="urn:microsoft.com/office/officeart/2008/layout/SquareAccentList"/>
    <dgm:cxn modelId="{607321BC-108D-0544-9787-B5D8374BD6D0}" type="presParOf" srcId="{2A1F7FE6-5BBA-8943-A11C-20FC1E711B6F}" destId="{AECAAA3D-D23B-664A-BE6C-A7F1B1C94FB0}" srcOrd="1" destOrd="0" presId="urn:microsoft.com/office/officeart/2008/layout/SquareAccentList"/>
    <dgm:cxn modelId="{86E3FECC-A2CF-0940-B184-6BB30B80C6DB}" type="presParOf" srcId="{AECAAA3D-D23B-664A-BE6C-A7F1B1C94FB0}" destId="{426C543C-8B9E-324B-BBE1-7087B1E65EA9}" srcOrd="0" destOrd="0" presId="urn:microsoft.com/office/officeart/2008/layout/SquareAccentList"/>
    <dgm:cxn modelId="{7CFEB0A5-1068-9941-A938-D3B85EC57ED2}" type="presParOf" srcId="{426C543C-8B9E-324B-BBE1-7087B1E65EA9}" destId="{DE2A9D14-4872-AE4A-8C15-B0540A3B53C8}" srcOrd="0" destOrd="0" presId="urn:microsoft.com/office/officeart/2008/layout/SquareAccentList"/>
    <dgm:cxn modelId="{92521711-5223-6446-9340-5055B9F4E057}" type="presParOf" srcId="{426C543C-8B9E-324B-BBE1-7087B1E65EA9}" destId="{D46B8B49-E20E-9248-92B2-5ABF12D13676}" srcOrd="1" destOrd="0" presId="urn:microsoft.com/office/officeart/2008/layout/SquareAccentList"/>
    <dgm:cxn modelId="{EE12064C-C3F2-E44A-A642-49DF0B18D91E}" type="presParOf" srcId="{AECAAA3D-D23B-664A-BE6C-A7F1B1C94FB0}" destId="{C5FE1D16-242B-A54E-9EEF-784B54F80A0D}" srcOrd="1" destOrd="0" presId="urn:microsoft.com/office/officeart/2008/layout/SquareAccentList"/>
    <dgm:cxn modelId="{5622F2C9-0C8F-344E-89B4-A46220DD4229}" type="presParOf" srcId="{C5FE1D16-242B-A54E-9EEF-784B54F80A0D}" destId="{AA410C4E-35BD-9942-9CB7-BF26734E72F5}" srcOrd="0" destOrd="0" presId="urn:microsoft.com/office/officeart/2008/layout/SquareAccentList"/>
    <dgm:cxn modelId="{8DB4DC3F-8989-BB4C-89CF-9CBFD87ACC32}" type="presParOf" srcId="{C5FE1D16-242B-A54E-9EEF-784B54F80A0D}" destId="{48BC132A-B564-0142-B2AC-AFA37185A47C}" srcOrd="1" destOrd="0" presId="urn:microsoft.com/office/officeart/2008/layout/SquareAccentList"/>
    <dgm:cxn modelId="{EF8C1BD0-8757-2747-9E67-1394534EA9BF}" type="presParOf" srcId="{AECAAA3D-D23B-664A-BE6C-A7F1B1C94FB0}" destId="{0237D538-CB9E-9743-B3EE-206667ADE87C}" srcOrd="2" destOrd="0" presId="urn:microsoft.com/office/officeart/2008/layout/SquareAccentList"/>
    <dgm:cxn modelId="{41D3B9F7-47B6-DA43-9CCD-84FE598DA4F6}" type="presParOf" srcId="{0237D538-CB9E-9743-B3EE-206667ADE87C}" destId="{DE20EE1E-BE84-FE43-B8E4-6E9986C68C65}" srcOrd="0" destOrd="0" presId="urn:microsoft.com/office/officeart/2008/layout/SquareAccentList"/>
    <dgm:cxn modelId="{79A67E5C-DA40-AA4D-ACF7-DE85A204A6F6}" type="presParOf" srcId="{0237D538-CB9E-9743-B3EE-206667ADE87C}" destId="{3E23260B-0422-F84B-A4F3-D61159873D45}" srcOrd="1" destOrd="0" presId="urn:microsoft.com/office/officeart/2008/layout/SquareAccentList"/>
    <dgm:cxn modelId="{A93CB079-7AAE-F04F-9315-8AD2981ACC39}" type="presParOf" srcId="{AECAAA3D-D23B-664A-BE6C-A7F1B1C94FB0}" destId="{35F879F0-9140-294F-AAF8-46034ED7058D}" srcOrd="3" destOrd="0" presId="urn:microsoft.com/office/officeart/2008/layout/SquareAccentList"/>
    <dgm:cxn modelId="{4F2AA782-207D-3642-84CC-C1728F276086}" type="presParOf" srcId="{35F879F0-9140-294F-AAF8-46034ED7058D}" destId="{5272ADB2-D556-C54A-9F43-21956E5E984B}" srcOrd="0" destOrd="0" presId="urn:microsoft.com/office/officeart/2008/layout/SquareAccentList"/>
    <dgm:cxn modelId="{39D982C3-1D81-8A48-9A0E-2948C3766F58}" type="presParOf" srcId="{35F879F0-9140-294F-AAF8-46034ED7058D}" destId="{BA3B0BC1-4CBA-4E49-961C-BBF3F08A9D7A}" srcOrd="1" destOrd="0" presId="urn:microsoft.com/office/officeart/2008/layout/SquareAccentList"/>
    <dgm:cxn modelId="{9606E137-68BA-364E-B9DC-E96D9DE978BD}" type="presParOf" srcId="{AECAAA3D-D23B-664A-BE6C-A7F1B1C94FB0}" destId="{AF6B0488-E658-A54C-B80E-71C22AF48C86}" srcOrd="4" destOrd="0" presId="urn:microsoft.com/office/officeart/2008/layout/SquareAccentList"/>
    <dgm:cxn modelId="{D5521193-1760-5B46-A641-9E2BFFD6B03D}" type="presParOf" srcId="{AF6B0488-E658-A54C-B80E-71C22AF48C86}" destId="{943F1CA6-E692-1943-BCB1-BDFDF4DEFE9E}" srcOrd="0" destOrd="0" presId="urn:microsoft.com/office/officeart/2008/layout/SquareAccentList"/>
    <dgm:cxn modelId="{EFD9B719-B3C4-6B4E-AD42-57EA1B727112}" type="presParOf" srcId="{AF6B0488-E658-A54C-B80E-71C22AF48C86}" destId="{3F59001E-C01F-FC4B-AF26-1DD89219A240}" srcOrd="1" destOrd="0" presId="urn:microsoft.com/office/officeart/2008/layout/SquareAccentList"/>
    <dgm:cxn modelId="{7AD65C01-7EC7-4C40-9EDE-3E48738AD641}" type="presParOf" srcId="{AECAAA3D-D23B-664A-BE6C-A7F1B1C94FB0}" destId="{0F81047C-40B9-BF43-B242-53128B7384D7}" srcOrd="5" destOrd="0" presId="urn:microsoft.com/office/officeart/2008/layout/SquareAccentList"/>
    <dgm:cxn modelId="{2DCFAF33-5E57-DA42-8251-1E8B11C1A58C}" type="presParOf" srcId="{0F81047C-40B9-BF43-B242-53128B7384D7}" destId="{97CE245E-4C91-304B-A3C2-0CB4AD47FB20}" srcOrd="0" destOrd="0" presId="urn:microsoft.com/office/officeart/2008/layout/SquareAccentList"/>
    <dgm:cxn modelId="{C0094516-9C90-0D4F-96FF-6F6836A9849C}" type="presParOf" srcId="{0F81047C-40B9-BF43-B242-53128B7384D7}" destId="{4276E522-7AF9-324C-9938-81A1B717738A}" srcOrd="1" destOrd="0" presId="urn:microsoft.com/office/officeart/2008/layout/SquareAccentList"/>
    <dgm:cxn modelId="{B989E8AC-F7B1-0D47-AA0F-41792EDF600C}" type="presParOf" srcId="{2E8C61EC-BB9A-A14A-89A9-76E85E6B4268}" destId="{0F10AAF6-C1A6-8742-A4DF-312D3ABF3FAD}" srcOrd="2" destOrd="0" presId="urn:microsoft.com/office/officeart/2008/layout/SquareAccentList"/>
    <dgm:cxn modelId="{86AA6D9E-9DF1-C24A-8873-5D42F74A6EBE}" type="presParOf" srcId="{0F10AAF6-C1A6-8742-A4DF-312D3ABF3FAD}" destId="{095B6689-5AA2-0B4B-9552-E64C17A7E73A}" srcOrd="0" destOrd="0" presId="urn:microsoft.com/office/officeart/2008/layout/SquareAccentList"/>
    <dgm:cxn modelId="{8FADFAA4-0412-954E-8EFE-DCF5EC4D4277}" type="presParOf" srcId="{095B6689-5AA2-0B4B-9552-E64C17A7E73A}" destId="{45A6FEAC-CBFD-9D4A-AF7D-AAA168F93BE2}" srcOrd="0" destOrd="0" presId="urn:microsoft.com/office/officeart/2008/layout/SquareAccentList"/>
    <dgm:cxn modelId="{7708A640-A64E-874F-A6A8-A936484C24FD}" type="presParOf" srcId="{095B6689-5AA2-0B4B-9552-E64C17A7E73A}" destId="{2E50A016-6D63-7443-A1DB-7590C1DCD1A4}" srcOrd="1" destOrd="0" presId="urn:microsoft.com/office/officeart/2008/layout/SquareAccentList"/>
    <dgm:cxn modelId="{A1AAF56D-36B4-364F-A7C7-2063FAA23716}" type="presParOf" srcId="{095B6689-5AA2-0B4B-9552-E64C17A7E73A}" destId="{05922857-BD84-FB43-9B8F-4464843F4C24}" srcOrd="2" destOrd="0" presId="urn:microsoft.com/office/officeart/2008/layout/SquareAccentList"/>
    <dgm:cxn modelId="{CD1895DC-AFE6-DC49-B294-6BF1FF7A4539}" type="presParOf" srcId="{0F10AAF6-C1A6-8742-A4DF-312D3ABF3FAD}" destId="{A41A679D-42BA-D74C-8B44-E7361D3D0ACC}" srcOrd="1" destOrd="0" presId="urn:microsoft.com/office/officeart/2008/layout/SquareAccentList"/>
    <dgm:cxn modelId="{3D974C1E-FEF9-5C4F-8DBC-7AB7173A5AAD}" type="presParOf" srcId="{A41A679D-42BA-D74C-8B44-E7361D3D0ACC}" destId="{48441549-5FBA-AA4B-A586-DC71921E8F60}" srcOrd="0" destOrd="0" presId="urn:microsoft.com/office/officeart/2008/layout/SquareAccentList"/>
    <dgm:cxn modelId="{FE02D164-07CF-3D45-A47F-0E55800C10A0}" type="presParOf" srcId="{48441549-5FBA-AA4B-A586-DC71921E8F60}" destId="{7FA3B912-B05F-8A4D-B550-95CC6EC208C2}" srcOrd="0" destOrd="0" presId="urn:microsoft.com/office/officeart/2008/layout/SquareAccentList"/>
    <dgm:cxn modelId="{A17F16F8-56E9-1F41-AA63-C4446A63E5B4}" type="presParOf" srcId="{48441549-5FBA-AA4B-A586-DC71921E8F60}" destId="{E65D079A-DD18-9543-8E02-C889493BD3B8}" srcOrd="1" destOrd="0" presId="urn:microsoft.com/office/officeart/2008/layout/SquareAccentList"/>
    <dgm:cxn modelId="{CCB84BA3-F48D-1A43-98B7-784EC9E163A7}" type="presParOf" srcId="{A41A679D-42BA-D74C-8B44-E7361D3D0ACC}" destId="{FE326C40-A909-434C-8F64-3639B0772168}" srcOrd="1" destOrd="0" presId="urn:microsoft.com/office/officeart/2008/layout/SquareAccentList"/>
    <dgm:cxn modelId="{4996ABCB-7E4D-CD40-A0BD-3C71D1DE02A8}" type="presParOf" srcId="{FE326C40-A909-434C-8F64-3639B0772168}" destId="{C67903B3-0FD7-C84A-ADE4-86D97F62356B}" srcOrd="0" destOrd="0" presId="urn:microsoft.com/office/officeart/2008/layout/SquareAccentList"/>
    <dgm:cxn modelId="{70F535AF-A522-A044-AF2F-1495290F53A6}" type="presParOf" srcId="{FE326C40-A909-434C-8F64-3639B0772168}" destId="{75C62AC5-74BD-274C-867C-45C3ADB39350}" srcOrd="1" destOrd="0" presId="urn:microsoft.com/office/officeart/2008/layout/SquareAccentList"/>
    <dgm:cxn modelId="{20434C7E-A092-0B4E-B8F4-D203B29C3CFF}" type="presParOf" srcId="{A41A679D-42BA-D74C-8B44-E7361D3D0ACC}" destId="{EAD5B644-25BA-BB46-B553-DACFD4513A84}" srcOrd="2" destOrd="0" presId="urn:microsoft.com/office/officeart/2008/layout/SquareAccentList"/>
    <dgm:cxn modelId="{906CCA01-86CC-5141-9AF6-70EE48E43125}" type="presParOf" srcId="{EAD5B644-25BA-BB46-B553-DACFD4513A84}" destId="{06BF34CC-B09D-9E4B-AB63-29F77D6EFC46}" srcOrd="0" destOrd="0" presId="urn:microsoft.com/office/officeart/2008/layout/SquareAccentList"/>
    <dgm:cxn modelId="{356FD4CF-F679-C143-A66D-2B183E625434}" type="presParOf" srcId="{EAD5B644-25BA-BB46-B553-DACFD4513A84}" destId="{5D867974-5731-8C4D-8A4B-A1925530DF78}" srcOrd="1" destOrd="0" presId="urn:microsoft.com/office/officeart/2008/layout/SquareAccentList"/>
    <dgm:cxn modelId="{C7B3B77E-F8A9-1041-B564-361B8CA7AEC8}" type="presParOf" srcId="{A41A679D-42BA-D74C-8B44-E7361D3D0ACC}" destId="{A48D001C-ED6E-CD42-BA42-E4675F40F367}" srcOrd="3" destOrd="0" presId="urn:microsoft.com/office/officeart/2008/layout/SquareAccentList"/>
    <dgm:cxn modelId="{DCF161E7-14D3-B94C-8FA4-8454691F4C98}" type="presParOf" srcId="{A48D001C-ED6E-CD42-BA42-E4675F40F367}" destId="{FFFC7D86-867E-7046-9709-E5A6206A1E39}" srcOrd="0" destOrd="0" presId="urn:microsoft.com/office/officeart/2008/layout/SquareAccentList"/>
    <dgm:cxn modelId="{BCBFD557-0F2A-B542-929E-3CCC24073F4C}" type="presParOf" srcId="{A48D001C-ED6E-CD42-BA42-E4675F40F367}" destId="{F17B5D83-1A6E-214C-8616-65DB0482D049}" srcOrd="1" destOrd="0" presId="urn:microsoft.com/office/officeart/2008/layout/SquareAccentList"/>
    <dgm:cxn modelId="{088CDD01-E595-9840-974F-39AE44A26FF8}" type="presParOf" srcId="{2E8C61EC-BB9A-A14A-89A9-76E85E6B4268}" destId="{5BC85D11-1E50-1443-A287-09F45D0EE4AF}" srcOrd="3" destOrd="0" presId="urn:microsoft.com/office/officeart/2008/layout/SquareAccentList"/>
    <dgm:cxn modelId="{D0BB3278-0B76-794C-9F3B-EACFC8F1DD54}" type="presParOf" srcId="{5BC85D11-1E50-1443-A287-09F45D0EE4AF}" destId="{B505F99F-4D07-6A45-A4C8-EB099B38F9FA}" srcOrd="0" destOrd="0" presId="urn:microsoft.com/office/officeart/2008/layout/SquareAccentList"/>
    <dgm:cxn modelId="{28D07C11-32AB-4549-A1CC-1800A6E4EA05}" type="presParOf" srcId="{B505F99F-4D07-6A45-A4C8-EB099B38F9FA}" destId="{DBA7AC8F-D09C-D94A-AC67-2F23E46B388B}" srcOrd="0" destOrd="0" presId="urn:microsoft.com/office/officeart/2008/layout/SquareAccentList"/>
    <dgm:cxn modelId="{EF43D6B3-41E8-634A-AD89-CD82AC652EFA}" type="presParOf" srcId="{B505F99F-4D07-6A45-A4C8-EB099B38F9FA}" destId="{0A4A6A8C-32CC-0048-9D3C-DE0BED415204}" srcOrd="1" destOrd="0" presId="urn:microsoft.com/office/officeart/2008/layout/SquareAccentList"/>
    <dgm:cxn modelId="{0B9BB88D-94E1-4847-82A1-4D43CFB689C8}" type="presParOf" srcId="{B505F99F-4D07-6A45-A4C8-EB099B38F9FA}" destId="{815FA2F4-E305-934A-8454-184AB553FCE4}" srcOrd="2" destOrd="0" presId="urn:microsoft.com/office/officeart/2008/layout/SquareAccentList"/>
    <dgm:cxn modelId="{581FBA02-056D-A648-9DFA-409B372A9B78}" type="presParOf" srcId="{5BC85D11-1E50-1443-A287-09F45D0EE4AF}" destId="{F34C97A6-90C4-D74D-B211-D535E195AB35}" srcOrd="1" destOrd="0" presId="urn:microsoft.com/office/officeart/2008/layout/SquareAccentList"/>
    <dgm:cxn modelId="{9406EBD4-71DA-C34D-A3A4-8FE6A71B944E}" type="presParOf" srcId="{F34C97A6-90C4-D74D-B211-D535E195AB35}" destId="{BDA47397-61C1-C547-99BE-314974E61419}" srcOrd="0" destOrd="0" presId="urn:microsoft.com/office/officeart/2008/layout/SquareAccentList"/>
    <dgm:cxn modelId="{D25DDBC9-9163-DF49-92BA-752CFC17ECDE}" type="presParOf" srcId="{BDA47397-61C1-C547-99BE-314974E61419}" destId="{17DA447F-CC52-CF45-A41E-8F85B4CD5CBC}" srcOrd="0" destOrd="0" presId="urn:microsoft.com/office/officeart/2008/layout/SquareAccentList"/>
    <dgm:cxn modelId="{295E1B8B-DA96-E74B-A864-B55133498A48}" type="presParOf" srcId="{BDA47397-61C1-C547-99BE-314974E61419}" destId="{DEFF24D2-BD35-5D49-8E40-C5978F5D22C1}" srcOrd="1" destOrd="0" presId="urn:microsoft.com/office/officeart/2008/layout/SquareAccentList"/>
    <dgm:cxn modelId="{B712537B-85F8-2A47-BACD-56DD1E7062CD}" type="presParOf" srcId="{F34C97A6-90C4-D74D-B211-D535E195AB35}" destId="{2595B1EB-8DE3-CE4F-B95A-9EFB61B2DCA6}" srcOrd="1" destOrd="0" presId="urn:microsoft.com/office/officeart/2008/layout/SquareAccentList"/>
    <dgm:cxn modelId="{0B1A1B25-8429-3E4F-94A3-D2657056DF3F}" type="presParOf" srcId="{2595B1EB-8DE3-CE4F-B95A-9EFB61B2DCA6}" destId="{F5987061-27AD-EC49-9D5D-D898FF5A5C80}" srcOrd="0" destOrd="0" presId="urn:microsoft.com/office/officeart/2008/layout/SquareAccentList"/>
    <dgm:cxn modelId="{3BE58DF8-DE4B-3F4F-B923-187FEFB23F82}" type="presParOf" srcId="{2595B1EB-8DE3-CE4F-B95A-9EFB61B2DCA6}" destId="{6E9EE9F1-BCA5-0641-ACB9-81D7D7210873}" srcOrd="1" destOrd="0" presId="urn:microsoft.com/office/officeart/2008/layout/SquareAccentList"/>
    <dgm:cxn modelId="{C30CA094-E3F3-FD45-9E45-F07FA5EF9128}" type="presParOf" srcId="{F34C97A6-90C4-D74D-B211-D535E195AB35}" destId="{8B6EB03C-E52E-DB46-B085-11C878EAF2B1}" srcOrd="2" destOrd="0" presId="urn:microsoft.com/office/officeart/2008/layout/SquareAccentList"/>
    <dgm:cxn modelId="{E59E994F-B688-2B43-BC38-9421186E3997}" type="presParOf" srcId="{8B6EB03C-E52E-DB46-B085-11C878EAF2B1}" destId="{079FF928-DE0A-5B46-9E02-EED2AFF07A60}" srcOrd="0" destOrd="0" presId="urn:microsoft.com/office/officeart/2008/layout/SquareAccentList"/>
    <dgm:cxn modelId="{0F5348F8-3367-5F4E-8FA2-42D66D8EC0FC}" type="presParOf" srcId="{8B6EB03C-E52E-DB46-B085-11C878EAF2B1}" destId="{081DE8D2-6F76-1148-A8AE-E353DD463FB7}" srcOrd="1" destOrd="0" presId="urn:microsoft.com/office/officeart/2008/layout/SquareAccentList"/>
    <dgm:cxn modelId="{5DC1322F-2A7D-5343-8B15-ACD299337324}" type="presParOf" srcId="{F34C97A6-90C4-D74D-B211-D535E195AB35}" destId="{A1E573B0-5D62-664E-A48D-DB167D275E1F}" srcOrd="3" destOrd="0" presId="urn:microsoft.com/office/officeart/2008/layout/SquareAccentList"/>
    <dgm:cxn modelId="{2F8715C9-A808-5B4F-B094-C4D7FC7008A4}" type="presParOf" srcId="{A1E573B0-5D62-664E-A48D-DB167D275E1F}" destId="{D16465FB-25FD-C048-9658-F95954749F41}" srcOrd="0" destOrd="0" presId="urn:microsoft.com/office/officeart/2008/layout/SquareAccentList"/>
    <dgm:cxn modelId="{7C375C38-5821-7644-8700-B69E31A4AF16}" type="presParOf" srcId="{A1E573B0-5D62-664E-A48D-DB167D275E1F}" destId="{3B60EEBD-84FE-5748-A16D-9062E2CC397D}" srcOrd="1" destOrd="0" presId="urn:microsoft.com/office/officeart/2008/layout/SquareAccentList"/>
    <dgm:cxn modelId="{C9A4A2AF-855C-1A4C-84C1-44C2CF43438C}" type="presParOf" srcId="{F34C97A6-90C4-D74D-B211-D535E195AB35}" destId="{3E18100B-CE70-9B4D-9D70-46CDF0975FDE}" srcOrd="4" destOrd="0" presId="urn:microsoft.com/office/officeart/2008/layout/SquareAccentList"/>
    <dgm:cxn modelId="{CE6B1AAD-2F62-D045-876E-55D0268F1265}" type="presParOf" srcId="{3E18100B-CE70-9B4D-9D70-46CDF0975FDE}" destId="{6C017904-6CF2-E041-964B-2150D2104201}" srcOrd="0" destOrd="0" presId="urn:microsoft.com/office/officeart/2008/layout/SquareAccentList"/>
    <dgm:cxn modelId="{87ED8FB7-5948-C348-A409-D19577922574}" type="presParOf" srcId="{3E18100B-CE70-9B4D-9D70-46CDF0975FDE}" destId="{58A310F2-5B6B-004A-9AF1-71F2A45E4D32}" srcOrd="1" destOrd="0" presId="urn:microsoft.com/office/officeart/2008/layout/SquareAccentList"/>
    <dgm:cxn modelId="{CD31C800-7F63-134F-B29E-4B42C8956B33}" type="presParOf" srcId="{2E8C61EC-BB9A-A14A-89A9-76E85E6B4268}" destId="{CDADDB23-4013-F047-8004-710579BE0772}" srcOrd="4" destOrd="0" presId="urn:microsoft.com/office/officeart/2008/layout/SquareAccentList"/>
    <dgm:cxn modelId="{F496D11A-9FF6-3D4F-A2A4-EE7FFF73EA29}" type="presParOf" srcId="{CDADDB23-4013-F047-8004-710579BE0772}" destId="{731EE303-D619-7040-ACB1-92EFAF94F415}" srcOrd="0" destOrd="0" presId="urn:microsoft.com/office/officeart/2008/layout/SquareAccentList"/>
    <dgm:cxn modelId="{71DF9700-63BB-1E4C-BB51-803379C90F1B}" type="presParOf" srcId="{731EE303-D619-7040-ACB1-92EFAF94F415}" destId="{A51D4CF5-0203-0240-9CCE-E70D87A119CC}" srcOrd="0" destOrd="0" presId="urn:microsoft.com/office/officeart/2008/layout/SquareAccentList"/>
    <dgm:cxn modelId="{222D4C99-B6EF-2A44-869C-06664604DCD2}" type="presParOf" srcId="{731EE303-D619-7040-ACB1-92EFAF94F415}" destId="{F556D462-A2DC-A74C-9134-9906241A0A2F}" srcOrd="1" destOrd="0" presId="urn:microsoft.com/office/officeart/2008/layout/SquareAccentList"/>
    <dgm:cxn modelId="{E29867FB-4BA4-2844-A50F-3C883F7559F3}" type="presParOf" srcId="{731EE303-D619-7040-ACB1-92EFAF94F415}" destId="{5663F0F1-EF43-B640-B916-1000354E5696}" srcOrd="2" destOrd="0" presId="urn:microsoft.com/office/officeart/2008/layout/SquareAccentList"/>
    <dgm:cxn modelId="{05CEE2C3-6374-9942-9B07-D35D9F0DD1DF}" type="presParOf" srcId="{CDADDB23-4013-F047-8004-710579BE0772}" destId="{72DED49F-224B-614D-8E55-F87B1D578B47}" srcOrd="1" destOrd="0" presId="urn:microsoft.com/office/officeart/2008/layout/SquareAccentList"/>
    <dgm:cxn modelId="{6BF07782-E51A-024D-B621-32C29A0DE3AD}" type="presParOf" srcId="{72DED49F-224B-614D-8E55-F87B1D578B47}" destId="{611DDBCD-C24F-8A44-92CD-60989FF5578C}" srcOrd="0" destOrd="0" presId="urn:microsoft.com/office/officeart/2008/layout/SquareAccentList"/>
    <dgm:cxn modelId="{B2D9313B-0EA9-4542-87A0-85179677C943}" type="presParOf" srcId="{611DDBCD-C24F-8A44-92CD-60989FF5578C}" destId="{009C84F2-9C5C-944A-9B6E-CDF5E065731D}" srcOrd="0" destOrd="0" presId="urn:microsoft.com/office/officeart/2008/layout/SquareAccentList"/>
    <dgm:cxn modelId="{A7DB4018-5EF6-BF42-ABEA-E023CB75CDB6}" type="presParOf" srcId="{611DDBCD-C24F-8A44-92CD-60989FF5578C}" destId="{B85CEE7A-A46D-AF47-A8E6-5B1BC91327DC}" srcOrd="1" destOrd="0" presId="urn:microsoft.com/office/officeart/2008/layout/SquareAccentList"/>
    <dgm:cxn modelId="{FFD1242F-4692-A142-990B-ADDA8A92B6C0}" type="presParOf" srcId="{72DED49F-224B-614D-8E55-F87B1D578B47}" destId="{57577392-2603-0842-9C48-44C2F7FBFE85}" srcOrd="1" destOrd="0" presId="urn:microsoft.com/office/officeart/2008/layout/SquareAccentList"/>
    <dgm:cxn modelId="{CBD3DE2F-5354-F94E-AD7C-16BDC0C56826}" type="presParOf" srcId="{57577392-2603-0842-9C48-44C2F7FBFE85}" destId="{C9D3F66D-8678-7940-B6B7-50265C8B181D}" srcOrd="0" destOrd="0" presId="urn:microsoft.com/office/officeart/2008/layout/SquareAccentList"/>
    <dgm:cxn modelId="{8320B74A-04CB-CE46-AF24-AD83B592DED8}" type="presParOf" srcId="{57577392-2603-0842-9C48-44C2F7FBFE85}" destId="{2B7B3727-AC1E-D744-98AA-F79F6CC604EA}" srcOrd="1" destOrd="0" presId="urn:microsoft.com/office/officeart/2008/layout/SquareAccentList"/>
    <dgm:cxn modelId="{E7AEA983-8C58-B145-B5B2-36E1FFA2E0E7}" type="presParOf" srcId="{72DED49F-224B-614D-8E55-F87B1D578B47}" destId="{1A54C823-BD51-A644-A8DE-C5C7AFC56CA1}" srcOrd="2" destOrd="0" presId="urn:microsoft.com/office/officeart/2008/layout/SquareAccentList"/>
    <dgm:cxn modelId="{B34898E6-2DF6-C84C-BFBC-3BC60CBBC668}" type="presParOf" srcId="{1A54C823-BD51-A644-A8DE-C5C7AFC56CA1}" destId="{BEBDFF56-EE53-B34E-8F56-1DC7C55AD2E6}" srcOrd="0" destOrd="0" presId="urn:microsoft.com/office/officeart/2008/layout/SquareAccentList"/>
    <dgm:cxn modelId="{666D27D0-D0CB-4D42-8593-2CE34213F646}" type="presParOf" srcId="{1A54C823-BD51-A644-A8DE-C5C7AFC56CA1}" destId="{80F78153-C4B4-BE45-9119-BE1A651E2DC8}" srcOrd="1" destOrd="0" presId="urn:microsoft.com/office/officeart/2008/layout/SquareAccentList"/>
    <dgm:cxn modelId="{A89016FA-F08F-1F41-8467-259881E99676}" type="presParOf" srcId="{72DED49F-224B-614D-8E55-F87B1D578B47}" destId="{B367B44B-D46D-844C-81AF-DEA58BFEC7D7}" srcOrd="3" destOrd="0" presId="urn:microsoft.com/office/officeart/2008/layout/SquareAccentList"/>
    <dgm:cxn modelId="{CD2F2E18-CCDE-074A-BFF4-DBD379C894B9}" type="presParOf" srcId="{B367B44B-D46D-844C-81AF-DEA58BFEC7D7}" destId="{7F187448-B959-AE4A-9C3C-6F218B978D42}" srcOrd="0" destOrd="0" presId="urn:microsoft.com/office/officeart/2008/layout/SquareAccentList"/>
    <dgm:cxn modelId="{F8933194-0D98-9143-AA4A-50B7EED73631}" type="presParOf" srcId="{B367B44B-D46D-844C-81AF-DEA58BFEC7D7}" destId="{FBB2E554-027A-2346-ABB8-A451E08B7E88}" srcOrd="1" destOrd="0" presId="urn:microsoft.com/office/officeart/2008/layout/SquareAccentList"/>
    <dgm:cxn modelId="{2F9F0879-8CD7-9C4E-8CD6-B965048007F1}" type="presParOf" srcId="{72DED49F-224B-614D-8E55-F87B1D578B47}" destId="{55CB1D3D-813C-B742-AC2B-02F119F65C3D}" srcOrd="4" destOrd="0" presId="urn:microsoft.com/office/officeart/2008/layout/SquareAccentList"/>
    <dgm:cxn modelId="{5AA987F5-4021-774D-9A9A-AA396ADDF065}" type="presParOf" srcId="{55CB1D3D-813C-B742-AC2B-02F119F65C3D}" destId="{88CDFC32-76BC-BF42-A579-A4AAE9628A1F}" srcOrd="0" destOrd="0" presId="urn:microsoft.com/office/officeart/2008/layout/SquareAccentList"/>
    <dgm:cxn modelId="{E06C74CD-935F-274C-9F85-F8EE320D8242}" type="presParOf" srcId="{55CB1D3D-813C-B742-AC2B-02F119F65C3D}" destId="{9781424B-28D9-CB43-8456-7817A5F8988D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C3D0DB-E298-4548-88CF-0B37A32103C9}" type="doc">
      <dgm:prSet loTypeId="urn:microsoft.com/office/officeart/2005/8/layout/hList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9CAAA1-6660-7E4F-BF83-180E745B34A6}">
      <dgm:prSet phldrT="[Text]"/>
      <dgm:spPr/>
      <dgm:t>
        <a:bodyPr/>
        <a:lstStyle/>
        <a:p>
          <a:r>
            <a:rPr lang="en-US" dirty="0" smtClean="0"/>
            <a:t>Health and Taste Attitudes Questionnaire</a:t>
          </a:r>
          <a:endParaRPr lang="en-US" dirty="0"/>
        </a:p>
      </dgm:t>
    </dgm:pt>
    <dgm:pt modelId="{C4CE12BA-2DFC-9347-99A0-6DF440175E9C}" type="parTrans" cxnId="{E387AF59-BACA-EE4D-8F9E-4F5BCB699C3D}">
      <dgm:prSet/>
      <dgm:spPr/>
      <dgm:t>
        <a:bodyPr/>
        <a:lstStyle/>
        <a:p>
          <a:endParaRPr lang="en-US"/>
        </a:p>
      </dgm:t>
    </dgm:pt>
    <dgm:pt modelId="{A8772B76-AE29-7B48-8FEB-A5177E7B72F8}" type="sibTrans" cxnId="{E387AF59-BACA-EE4D-8F9E-4F5BCB699C3D}">
      <dgm:prSet/>
      <dgm:spPr/>
      <dgm:t>
        <a:bodyPr/>
        <a:lstStyle/>
        <a:p>
          <a:endParaRPr lang="en-US"/>
        </a:p>
      </dgm:t>
    </dgm:pt>
    <dgm:pt modelId="{193EB5F4-A0CD-AF41-AF68-54F961773DBE}">
      <dgm:prSet phldrT="[Text]"/>
      <dgm:spPr/>
      <dgm:t>
        <a:bodyPr/>
        <a:lstStyle/>
        <a:p>
          <a:r>
            <a:rPr lang="en-US" dirty="0" smtClean="0"/>
            <a:t>Motivations to Eat Scale </a:t>
          </a:r>
          <a:endParaRPr lang="en-US" dirty="0"/>
        </a:p>
      </dgm:t>
    </dgm:pt>
    <dgm:pt modelId="{3D1DB3F2-DEF1-2C4E-9EF5-DEE051C3895A}" type="parTrans" cxnId="{A7CBBB7F-59DF-4949-9267-21F288761864}">
      <dgm:prSet/>
      <dgm:spPr/>
      <dgm:t>
        <a:bodyPr/>
        <a:lstStyle/>
        <a:p>
          <a:endParaRPr lang="en-US"/>
        </a:p>
      </dgm:t>
    </dgm:pt>
    <dgm:pt modelId="{19FE45F2-A96B-BC48-8B1E-74988400C913}" type="sibTrans" cxnId="{A7CBBB7F-59DF-4949-9267-21F288761864}">
      <dgm:prSet/>
      <dgm:spPr/>
      <dgm:t>
        <a:bodyPr/>
        <a:lstStyle/>
        <a:p>
          <a:endParaRPr lang="en-US"/>
        </a:p>
      </dgm:t>
    </dgm:pt>
    <dgm:pt modelId="{F4B50876-6FA9-CB45-B8E8-177996D92D7A}">
      <dgm:prSet phldrT="[Text]" phldr="1"/>
      <dgm:spPr/>
      <dgm:t>
        <a:bodyPr/>
        <a:lstStyle/>
        <a:p>
          <a:endParaRPr lang="en-US" dirty="0"/>
        </a:p>
      </dgm:t>
    </dgm:pt>
    <dgm:pt modelId="{23CD495A-FC3F-B74B-B93D-A1A3FC1B7E23}" type="parTrans" cxnId="{5B539C1B-1185-A54C-8120-2DBDE7CA869B}">
      <dgm:prSet/>
      <dgm:spPr/>
      <dgm:t>
        <a:bodyPr/>
        <a:lstStyle/>
        <a:p>
          <a:endParaRPr lang="en-US"/>
        </a:p>
      </dgm:t>
    </dgm:pt>
    <dgm:pt modelId="{053FE66B-969C-D14E-93EA-C30129446B12}" type="sibTrans" cxnId="{5B539C1B-1185-A54C-8120-2DBDE7CA869B}">
      <dgm:prSet/>
      <dgm:spPr/>
      <dgm:t>
        <a:bodyPr/>
        <a:lstStyle/>
        <a:p>
          <a:endParaRPr lang="en-US"/>
        </a:p>
      </dgm:t>
    </dgm:pt>
    <dgm:pt modelId="{D40B07CB-5D42-9848-AC98-C4A2614839DE}" type="pres">
      <dgm:prSet presAssocID="{74C3D0DB-E298-4548-88CF-0B37A32103C9}" presName="Name0" presStyleCnt="0">
        <dgm:presLayoutVars>
          <dgm:dir/>
          <dgm:resizeHandles val="exact"/>
        </dgm:presLayoutVars>
      </dgm:prSet>
      <dgm:spPr/>
    </dgm:pt>
    <dgm:pt modelId="{95C6B8B0-3AB7-7F45-BF4C-FC7DFFCD6A0C}" type="pres">
      <dgm:prSet presAssocID="{829CAAA1-6660-7E4F-BF83-180E745B34A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122AAE-B755-204F-B14F-F073E0881418}" type="pres">
      <dgm:prSet presAssocID="{A8772B76-AE29-7B48-8FEB-A5177E7B72F8}" presName="sibTrans" presStyleCnt="0"/>
      <dgm:spPr/>
    </dgm:pt>
    <dgm:pt modelId="{22622A2A-87D3-BC44-82FA-AAC88758283E}" type="pres">
      <dgm:prSet presAssocID="{193EB5F4-A0CD-AF41-AF68-54F961773DB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F463-B8C3-894F-A799-32DBD204C05D}" type="pres">
      <dgm:prSet presAssocID="{19FE45F2-A96B-BC48-8B1E-74988400C913}" presName="sibTrans" presStyleCnt="0"/>
      <dgm:spPr/>
    </dgm:pt>
    <dgm:pt modelId="{78D81365-6768-4442-9774-8A691927196F}" type="pres">
      <dgm:prSet presAssocID="{F4B50876-6FA9-CB45-B8E8-177996D92D7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87AF59-BACA-EE4D-8F9E-4F5BCB699C3D}" srcId="{74C3D0DB-E298-4548-88CF-0B37A32103C9}" destId="{829CAAA1-6660-7E4F-BF83-180E745B34A6}" srcOrd="0" destOrd="0" parTransId="{C4CE12BA-2DFC-9347-99A0-6DF440175E9C}" sibTransId="{A8772B76-AE29-7B48-8FEB-A5177E7B72F8}"/>
    <dgm:cxn modelId="{BE63125D-F864-A448-8DD2-95B8EF903AB0}" type="presOf" srcId="{829CAAA1-6660-7E4F-BF83-180E745B34A6}" destId="{95C6B8B0-3AB7-7F45-BF4C-FC7DFFCD6A0C}" srcOrd="0" destOrd="0" presId="urn:microsoft.com/office/officeart/2005/8/layout/hList6"/>
    <dgm:cxn modelId="{77A23EE7-C788-2A49-9514-8DB5AB014FF9}" type="presOf" srcId="{F4B50876-6FA9-CB45-B8E8-177996D92D7A}" destId="{78D81365-6768-4442-9774-8A691927196F}" srcOrd="0" destOrd="0" presId="urn:microsoft.com/office/officeart/2005/8/layout/hList6"/>
    <dgm:cxn modelId="{DF7B9CA1-06BA-C44F-A8ED-F1F8C7DFF246}" type="presOf" srcId="{74C3D0DB-E298-4548-88CF-0B37A32103C9}" destId="{D40B07CB-5D42-9848-AC98-C4A2614839DE}" srcOrd="0" destOrd="0" presId="urn:microsoft.com/office/officeart/2005/8/layout/hList6"/>
    <dgm:cxn modelId="{A7CBBB7F-59DF-4949-9267-21F288761864}" srcId="{74C3D0DB-E298-4548-88CF-0B37A32103C9}" destId="{193EB5F4-A0CD-AF41-AF68-54F961773DBE}" srcOrd="1" destOrd="0" parTransId="{3D1DB3F2-DEF1-2C4E-9EF5-DEE051C3895A}" sibTransId="{19FE45F2-A96B-BC48-8B1E-74988400C913}"/>
    <dgm:cxn modelId="{EC1FEEEF-185C-6A43-BC38-1685D4436681}" type="presOf" srcId="{193EB5F4-A0CD-AF41-AF68-54F961773DBE}" destId="{22622A2A-87D3-BC44-82FA-AAC88758283E}" srcOrd="0" destOrd="0" presId="urn:microsoft.com/office/officeart/2005/8/layout/hList6"/>
    <dgm:cxn modelId="{5B539C1B-1185-A54C-8120-2DBDE7CA869B}" srcId="{74C3D0DB-E298-4548-88CF-0B37A32103C9}" destId="{F4B50876-6FA9-CB45-B8E8-177996D92D7A}" srcOrd="2" destOrd="0" parTransId="{23CD495A-FC3F-B74B-B93D-A1A3FC1B7E23}" sibTransId="{053FE66B-969C-D14E-93EA-C30129446B12}"/>
    <dgm:cxn modelId="{23AAB030-5391-8040-BF4F-53125A1848F6}" type="presParOf" srcId="{D40B07CB-5D42-9848-AC98-C4A2614839DE}" destId="{95C6B8B0-3AB7-7F45-BF4C-FC7DFFCD6A0C}" srcOrd="0" destOrd="0" presId="urn:microsoft.com/office/officeart/2005/8/layout/hList6"/>
    <dgm:cxn modelId="{DB0F637B-88CD-2E43-8ECF-0B89768BD7F7}" type="presParOf" srcId="{D40B07CB-5D42-9848-AC98-C4A2614839DE}" destId="{7C122AAE-B755-204F-B14F-F073E0881418}" srcOrd="1" destOrd="0" presId="urn:microsoft.com/office/officeart/2005/8/layout/hList6"/>
    <dgm:cxn modelId="{815ED001-9313-D142-9115-FBB4B2D5B397}" type="presParOf" srcId="{D40B07CB-5D42-9848-AC98-C4A2614839DE}" destId="{22622A2A-87D3-BC44-82FA-AAC88758283E}" srcOrd="2" destOrd="0" presId="urn:microsoft.com/office/officeart/2005/8/layout/hList6"/>
    <dgm:cxn modelId="{A9A33F5F-1367-FD40-A3A9-3AC1C20FC16D}" type="presParOf" srcId="{D40B07CB-5D42-9848-AC98-C4A2614839DE}" destId="{6BE7F463-B8C3-894F-A799-32DBD204C05D}" srcOrd="3" destOrd="0" presId="urn:microsoft.com/office/officeart/2005/8/layout/hList6"/>
    <dgm:cxn modelId="{557E4F07-CAD6-AF42-8232-05FA0043C99B}" type="presParOf" srcId="{D40B07CB-5D42-9848-AC98-C4A2614839DE}" destId="{78D81365-6768-4442-9774-8A691927196F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0420A-CCE5-124E-B582-F3D564458B47}">
      <dsp:nvSpPr>
        <dsp:cNvPr id="0" name=""/>
        <dsp:cNvSpPr/>
      </dsp:nvSpPr>
      <dsp:spPr>
        <a:xfrm>
          <a:off x="3735" y="384686"/>
          <a:ext cx="1512392" cy="1779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CEDB6C-0CFE-0D4F-AC1E-48FDF9A1CFBE}">
      <dsp:nvSpPr>
        <dsp:cNvPr id="0" name=""/>
        <dsp:cNvSpPr/>
      </dsp:nvSpPr>
      <dsp:spPr>
        <a:xfrm>
          <a:off x="5308" y="386457"/>
          <a:ext cx="111105" cy="1111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9A598-E27D-C64C-9CBC-AABFC48EE5A9}">
      <dsp:nvSpPr>
        <dsp:cNvPr id="0" name=""/>
        <dsp:cNvSpPr/>
      </dsp:nvSpPr>
      <dsp:spPr>
        <a:xfrm>
          <a:off x="3735" y="325259"/>
          <a:ext cx="1512392" cy="319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    I eat what I eat</a:t>
          </a:r>
          <a:r>
            <a:rPr lang="mr-IN" sz="1400" b="0" kern="1200" dirty="0" smtClean="0"/>
            <a:t>…</a:t>
          </a:r>
          <a:endParaRPr lang="en-US" sz="1400" b="0" kern="1200" dirty="0"/>
        </a:p>
      </dsp:txBody>
      <dsp:txXfrm>
        <a:off x="3735" y="325259"/>
        <a:ext cx="1512392" cy="319634"/>
      </dsp:txXfrm>
    </dsp:sp>
    <dsp:sp modelId="{330CE45C-2825-6043-92A6-E8FDFC4ABE71}">
      <dsp:nvSpPr>
        <dsp:cNvPr id="0" name=""/>
        <dsp:cNvSpPr/>
      </dsp:nvSpPr>
      <dsp:spPr>
        <a:xfrm>
          <a:off x="5308" y="777650"/>
          <a:ext cx="111103" cy="1111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8325F8-7FA4-0E4A-A4E6-9E286A967838}">
      <dsp:nvSpPr>
        <dsp:cNvPr id="0" name=""/>
        <dsp:cNvSpPr/>
      </dsp:nvSpPr>
      <dsp:spPr>
        <a:xfrm>
          <a:off x="89782" y="553723"/>
          <a:ext cx="1406524" cy="523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+mn-lt"/>
            </a:rPr>
            <a:t>Because I think it is delicious</a:t>
          </a:r>
          <a:endParaRPr lang="en-US" sz="1300" b="0" kern="1200" dirty="0">
            <a:latin typeface="+mn-lt"/>
          </a:endParaRPr>
        </a:p>
      </dsp:txBody>
      <dsp:txXfrm>
        <a:off x="89782" y="553723"/>
        <a:ext cx="1406524" cy="523399"/>
      </dsp:txXfrm>
    </dsp:sp>
    <dsp:sp modelId="{751E5E89-08E8-7849-B9F0-00163BCB4732}">
      <dsp:nvSpPr>
        <dsp:cNvPr id="0" name=""/>
        <dsp:cNvSpPr/>
      </dsp:nvSpPr>
      <dsp:spPr>
        <a:xfrm>
          <a:off x="5308" y="1336795"/>
          <a:ext cx="111103" cy="1111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B4C67-5FD1-514F-A5AD-2CF2BDF71A0C}">
      <dsp:nvSpPr>
        <dsp:cNvPr id="0" name=""/>
        <dsp:cNvSpPr/>
      </dsp:nvSpPr>
      <dsp:spPr>
        <a:xfrm>
          <a:off x="89782" y="1077122"/>
          <a:ext cx="1406524" cy="594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+mn-lt"/>
            </a:rPr>
            <a:t>Because I have an appetite for it</a:t>
          </a:r>
          <a:endParaRPr lang="en-US" sz="1300" kern="1200" dirty="0">
            <a:latin typeface="+mn-lt"/>
          </a:endParaRPr>
        </a:p>
      </dsp:txBody>
      <dsp:txXfrm>
        <a:off x="89782" y="1077122"/>
        <a:ext cx="1406524" cy="594890"/>
      </dsp:txXfrm>
    </dsp:sp>
    <dsp:sp modelId="{4841E562-7144-E64B-8197-9430BF3063EA}">
      <dsp:nvSpPr>
        <dsp:cNvPr id="0" name=""/>
        <dsp:cNvSpPr/>
      </dsp:nvSpPr>
      <dsp:spPr>
        <a:xfrm>
          <a:off x="5308" y="1830393"/>
          <a:ext cx="111103" cy="1111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FFE01-5F43-0F46-BDCE-4B4F5583C194}">
      <dsp:nvSpPr>
        <dsp:cNvPr id="0" name=""/>
        <dsp:cNvSpPr/>
      </dsp:nvSpPr>
      <dsp:spPr>
        <a:xfrm>
          <a:off x="89782" y="1672013"/>
          <a:ext cx="1406524" cy="392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Because it tastes good</a:t>
          </a:r>
          <a:endParaRPr lang="en-US" sz="1300" kern="1200" dirty="0"/>
        </a:p>
      </dsp:txBody>
      <dsp:txXfrm>
        <a:off x="89782" y="1672013"/>
        <a:ext cx="1406524" cy="392305"/>
      </dsp:txXfrm>
    </dsp:sp>
    <dsp:sp modelId="{5E431B3C-9CBA-6A49-A983-9E88C2D0D125}">
      <dsp:nvSpPr>
        <dsp:cNvPr id="0" name=""/>
        <dsp:cNvSpPr/>
      </dsp:nvSpPr>
      <dsp:spPr>
        <a:xfrm>
          <a:off x="5308" y="2344296"/>
          <a:ext cx="111103" cy="1111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2F615-21D0-8B40-A48B-A946523DF39A}">
      <dsp:nvSpPr>
        <dsp:cNvPr id="0" name=""/>
        <dsp:cNvSpPr/>
      </dsp:nvSpPr>
      <dsp:spPr>
        <a:xfrm>
          <a:off x="89782" y="2064318"/>
          <a:ext cx="1406524" cy="635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Because I feel like eating it</a:t>
          </a:r>
          <a:endParaRPr lang="en-US" sz="1300" kern="1200" dirty="0"/>
        </a:p>
      </dsp:txBody>
      <dsp:txXfrm>
        <a:off x="89782" y="2064318"/>
        <a:ext cx="1406524" cy="635501"/>
      </dsp:txXfrm>
    </dsp:sp>
    <dsp:sp modelId="{0F8B0286-F22C-7047-8A9C-17981D6D68D3}">
      <dsp:nvSpPr>
        <dsp:cNvPr id="0" name=""/>
        <dsp:cNvSpPr/>
      </dsp:nvSpPr>
      <dsp:spPr>
        <a:xfrm>
          <a:off x="5308" y="2882953"/>
          <a:ext cx="111103" cy="1111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C55623-5047-6D4E-99AC-2D0ED560BB48}">
      <dsp:nvSpPr>
        <dsp:cNvPr id="0" name=""/>
        <dsp:cNvSpPr/>
      </dsp:nvSpPr>
      <dsp:spPr>
        <a:xfrm>
          <a:off x="89782" y="2699819"/>
          <a:ext cx="1406524" cy="441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Because I like it</a:t>
          </a:r>
          <a:endParaRPr lang="en-US" sz="1300" kern="1200" dirty="0"/>
        </a:p>
      </dsp:txBody>
      <dsp:txXfrm>
        <a:off x="89782" y="2699819"/>
        <a:ext cx="1406524" cy="441812"/>
      </dsp:txXfrm>
    </dsp:sp>
    <dsp:sp modelId="{7D33946C-7F86-EB48-9CEF-96B16DD41A7A}">
      <dsp:nvSpPr>
        <dsp:cNvPr id="0" name=""/>
        <dsp:cNvSpPr/>
      </dsp:nvSpPr>
      <dsp:spPr>
        <a:xfrm>
          <a:off x="1604844" y="376041"/>
          <a:ext cx="1512392" cy="1779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2114C0-2C1A-FB43-B297-91176DE3E5A5}">
      <dsp:nvSpPr>
        <dsp:cNvPr id="0" name=""/>
        <dsp:cNvSpPr/>
      </dsp:nvSpPr>
      <dsp:spPr>
        <a:xfrm>
          <a:off x="1593320" y="386457"/>
          <a:ext cx="111105" cy="1111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90DFD-65EE-4A41-9600-D949FFCF90A0}">
      <dsp:nvSpPr>
        <dsp:cNvPr id="0" name=""/>
        <dsp:cNvSpPr/>
      </dsp:nvSpPr>
      <dsp:spPr>
        <a:xfrm>
          <a:off x="1933245" y="293907"/>
          <a:ext cx="1036926" cy="319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  </a:t>
          </a:r>
          <a:r>
            <a:rPr lang="en-US" sz="1400" kern="1200" dirty="0" smtClean="0"/>
            <a:t>Habits</a:t>
          </a:r>
          <a:endParaRPr lang="en-US" sz="1400" kern="1200" dirty="0"/>
        </a:p>
      </dsp:txBody>
      <dsp:txXfrm>
        <a:off x="1933245" y="293907"/>
        <a:ext cx="1036926" cy="319634"/>
      </dsp:txXfrm>
    </dsp:sp>
    <dsp:sp modelId="{DE2A9D14-4872-AE4A-8C15-B0540A3B53C8}">
      <dsp:nvSpPr>
        <dsp:cNvPr id="0" name=""/>
        <dsp:cNvSpPr/>
      </dsp:nvSpPr>
      <dsp:spPr>
        <a:xfrm>
          <a:off x="1593320" y="841055"/>
          <a:ext cx="111103" cy="1111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B8B49-E20E-9248-92B2-5ABF12D13676}">
      <dsp:nvSpPr>
        <dsp:cNvPr id="0" name=""/>
        <dsp:cNvSpPr/>
      </dsp:nvSpPr>
      <dsp:spPr>
        <a:xfrm>
          <a:off x="1699187" y="571502"/>
          <a:ext cx="1406524" cy="650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Because I eat it regularly</a:t>
          </a:r>
          <a:endParaRPr lang="en-US" sz="1300" kern="1200" dirty="0"/>
        </a:p>
      </dsp:txBody>
      <dsp:txXfrm>
        <a:off x="1699187" y="571502"/>
        <a:ext cx="1406524" cy="650209"/>
      </dsp:txXfrm>
    </dsp:sp>
    <dsp:sp modelId="{AA410C4E-35BD-9942-9CB7-BF26734E72F5}">
      <dsp:nvSpPr>
        <dsp:cNvPr id="0" name=""/>
        <dsp:cNvSpPr/>
      </dsp:nvSpPr>
      <dsp:spPr>
        <a:xfrm>
          <a:off x="1593320" y="1399564"/>
          <a:ext cx="111103" cy="1111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BC132A-B564-0142-B2AC-AFA37185A47C}">
      <dsp:nvSpPr>
        <dsp:cNvPr id="0" name=""/>
        <dsp:cNvSpPr/>
      </dsp:nvSpPr>
      <dsp:spPr>
        <a:xfrm>
          <a:off x="1699187" y="1221711"/>
          <a:ext cx="1406524" cy="466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Because I am accustomed to eating it</a:t>
          </a:r>
          <a:endParaRPr lang="en-US" sz="1300" kern="1200" dirty="0"/>
        </a:p>
      </dsp:txBody>
      <dsp:txXfrm>
        <a:off x="1699187" y="1221711"/>
        <a:ext cx="1406524" cy="466808"/>
      </dsp:txXfrm>
    </dsp:sp>
    <dsp:sp modelId="{DE20EE1E-BE84-FE43-B8E4-6E9986C68C65}">
      <dsp:nvSpPr>
        <dsp:cNvPr id="0" name=""/>
        <dsp:cNvSpPr/>
      </dsp:nvSpPr>
      <dsp:spPr>
        <a:xfrm>
          <a:off x="1593320" y="1807272"/>
          <a:ext cx="111103" cy="1111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3260B-0422-F84B-A4F3-D61159873D45}">
      <dsp:nvSpPr>
        <dsp:cNvPr id="0" name=""/>
        <dsp:cNvSpPr/>
      </dsp:nvSpPr>
      <dsp:spPr>
        <a:xfrm>
          <a:off x="1699187" y="1688520"/>
          <a:ext cx="1406524" cy="348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Because I usually eat it</a:t>
          </a:r>
          <a:endParaRPr lang="en-US" sz="1300" kern="1200" dirty="0"/>
        </a:p>
      </dsp:txBody>
      <dsp:txXfrm>
        <a:off x="1699187" y="1688520"/>
        <a:ext cx="1406524" cy="348607"/>
      </dsp:txXfrm>
    </dsp:sp>
    <dsp:sp modelId="{5272ADB2-D556-C54A-9F43-21956E5E984B}">
      <dsp:nvSpPr>
        <dsp:cNvPr id="0" name=""/>
        <dsp:cNvSpPr/>
      </dsp:nvSpPr>
      <dsp:spPr>
        <a:xfrm>
          <a:off x="1593320" y="2217843"/>
          <a:ext cx="111103" cy="1111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3B0BC1-4CBA-4E49-961C-BBF3F08A9D7A}">
      <dsp:nvSpPr>
        <dsp:cNvPr id="0" name=""/>
        <dsp:cNvSpPr/>
      </dsp:nvSpPr>
      <dsp:spPr>
        <a:xfrm>
          <a:off x="1699187" y="2037127"/>
          <a:ext cx="1406524" cy="472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Because it is a set part of my diet</a:t>
          </a:r>
          <a:endParaRPr lang="en-US" sz="1300" kern="1200" dirty="0"/>
        </a:p>
      </dsp:txBody>
      <dsp:txXfrm>
        <a:off x="1699187" y="2037127"/>
        <a:ext cx="1406524" cy="472535"/>
      </dsp:txXfrm>
    </dsp:sp>
    <dsp:sp modelId="{943F1CA6-E692-1943-BCB1-BDFDF4DEFE9E}">
      <dsp:nvSpPr>
        <dsp:cNvPr id="0" name=""/>
        <dsp:cNvSpPr/>
      </dsp:nvSpPr>
      <dsp:spPr>
        <a:xfrm>
          <a:off x="1593320" y="2672444"/>
          <a:ext cx="111103" cy="1111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9001E-C01F-FC4B-AF26-1DD89219A240}">
      <dsp:nvSpPr>
        <dsp:cNvPr id="0" name=""/>
        <dsp:cNvSpPr/>
      </dsp:nvSpPr>
      <dsp:spPr>
        <a:xfrm>
          <a:off x="1699187" y="2509662"/>
          <a:ext cx="1406524" cy="436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Because it is a part of my daily diet</a:t>
          </a:r>
          <a:endParaRPr lang="en-US" sz="1300" kern="1200" dirty="0"/>
        </a:p>
      </dsp:txBody>
      <dsp:txXfrm>
        <a:off x="1699187" y="2509662"/>
        <a:ext cx="1406524" cy="436666"/>
      </dsp:txXfrm>
    </dsp:sp>
    <dsp:sp modelId="{97CE245E-4C91-304B-A3C2-0CB4AD47FB20}">
      <dsp:nvSpPr>
        <dsp:cNvPr id="0" name=""/>
        <dsp:cNvSpPr/>
      </dsp:nvSpPr>
      <dsp:spPr>
        <a:xfrm>
          <a:off x="1593320" y="3140032"/>
          <a:ext cx="111103" cy="1111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6E522-7AF9-324C-9938-81A1B717738A}">
      <dsp:nvSpPr>
        <dsp:cNvPr id="0" name=""/>
        <dsp:cNvSpPr/>
      </dsp:nvSpPr>
      <dsp:spPr>
        <a:xfrm>
          <a:off x="1699187" y="2946328"/>
          <a:ext cx="1406524" cy="498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Because I am familiar with it</a:t>
          </a:r>
          <a:endParaRPr lang="en-US" sz="1300" kern="1200" dirty="0"/>
        </a:p>
      </dsp:txBody>
      <dsp:txXfrm>
        <a:off x="1699187" y="2946328"/>
        <a:ext cx="1406524" cy="498510"/>
      </dsp:txXfrm>
    </dsp:sp>
    <dsp:sp modelId="{45A6FEAC-CBFD-9D4A-AF7D-AAA168F93BE2}">
      <dsp:nvSpPr>
        <dsp:cNvPr id="0" name=""/>
        <dsp:cNvSpPr/>
      </dsp:nvSpPr>
      <dsp:spPr>
        <a:xfrm>
          <a:off x="3248044" y="352388"/>
          <a:ext cx="1512392" cy="1779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50A016-6D63-7443-A1DB-7590C1DCD1A4}">
      <dsp:nvSpPr>
        <dsp:cNvPr id="0" name=""/>
        <dsp:cNvSpPr/>
      </dsp:nvSpPr>
      <dsp:spPr>
        <a:xfrm>
          <a:off x="3245805" y="369762"/>
          <a:ext cx="111105" cy="1111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22857-BD84-FB43-9B8F-4464843F4C24}">
      <dsp:nvSpPr>
        <dsp:cNvPr id="0" name=""/>
        <dsp:cNvSpPr/>
      </dsp:nvSpPr>
      <dsp:spPr>
        <a:xfrm>
          <a:off x="3349933" y="298797"/>
          <a:ext cx="1641338" cy="286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 Need &amp; Hunger</a:t>
          </a:r>
          <a:endParaRPr lang="en-US" sz="1300" kern="1200" dirty="0"/>
        </a:p>
      </dsp:txBody>
      <dsp:txXfrm>
        <a:off x="3349933" y="298797"/>
        <a:ext cx="1641338" cy="286245"/>
      </dsp:txXfrm>
    </dsp:sp>
    <dsp:sp modelId="{7FA3B912-B05F-8A4D-B550-95CC6EC208C2}">
      <dsp:nvSpPr>
        <dsp:cNvPr id="0" name=""/>
        <dsp:cNvSpPr/>
      </dsp:nvSpPr>
      <dsp:spPr>
        <a:xfrm>
          <a:off x="3181332" y="746429"/>
          <a:ext cx="111103" cy="1111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D079A-DD18-9543-8E02-C889493BD3B8}">
      <dsp:nvSpPr>
        <dsp:cNvPr id="0" name=""/>
        <dsp:cNvSpPr/>
      </dsp:nvSpPr>
      <dsp:spPr>
        <a:xfrm>
          <a:off x="3287199" y="554807"/>
          <a:ext cx="1406524" cy="494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Because I need energy</a:t>
          </a:r>
          <a:endParaRPr lang="en-US" sz="1300" kern="1200" dirty="0"/>
        </a:p>
      </dsp:txBody>
      <dsp:txXfrm>
        <a:off x="3287199" y="554807"/>
        <a:ext cx="1406524" cy="494346"/>
      </dsp:txXfrm>
    </dsp:sp>
    <dsp:sp modelId="{C67903B3-0FD7-C84A-ADE4-86D97F62356B}">
      <dsp:nvSpPr>
        <dsp:cNvPr id="0" name=""/>
        <dsp:cNvSpPr/>
      </dsp:nvSpPr>
      <dsp:spPr>
        <a:xfrm>
          <a:off x="3181332" y="1265972"/>
          <a:ext cx="111103" cy="1111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62AC5-74BD-274C-867C-45C3ADB39350}">
      <dsp:nvSpPr>
        <dsp:cNvPr id="0" name=""/>
        <dsp:cNvSpPr/>
      </dsp:nvSpPr>
      <dsp:spPr>
        <a:xfrm>
          <a:off x="3287199" y="1049154"/>
          <a:ext cx="1406524" cy="544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Because it is pleasantly filling</a:t>
          </a:r>
          <a:endParaRPr lang="en-US" sz="1300" kern="1200" dirty="0"/>
        </a:p>
      </dsp:txBody>
      <dsp:txXfrm>
        <a:off x="3287199" y="1049154"/>
        <a:ext cx="1406524" cy="544739"/>
      </dsp:txXfrm>
    </dsp:sp>
    <dsp:sp modelId="{06BF34CC-B09D-9E4B-AB63-29F77D6EFC46}">
      <dsp:nvSpPr>
        <dsp:cNvPr id="0" name=""/>
        <dsp:cNvSpPr/>
      </dsp:nvSpPr>
      <dsp:spPr>
        <a:xfrm>
          <a:off x="3181332" y="1790579"/>
          <a:ext cx="111103" cy="1111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867974-5731-8C4D-8A4B-A1925530DF78}">
      <dsp:nvSpPr>
        <dsp:cNvPr id="0" name=""/>
        <dsp:cNvSpPr/>
      </dsp:nvSpPr>
      <dsp:spPr>
        <a:xfrm>
          <a:off x="3287199" y="1593893"/>
          <a:ext cx="1406524" cy="50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Because it is easy to digest</a:t>
          </a:r>
          <a:endParaRPr lang="en-US" sz="1300" kern="1200" dirty="0"/>
        </a:p>
      </dsp:txBody>
      <dsp:txXfrm>
        <a:off x="3287199" y="1593893"/>
        <a:ext cx="1406524" cy="504475"/>
      </dsp:txXfrm>
    </dsp:sp>
    <dsp:sp modelId="{FFFC7D86-867E-7046-9709-E5A6206A1E39}">
      <dsp:nvSpPr>
        <dsp:cNvPr id="0" name=""/>
        <dsp:cNvSpPr/>
      </dsp:nvSpPr>
      <dsp:spPr>
        <a:xfrm>
          <a:off x="3181332" y="2292068"/>
          <a:ext cx="111103" cy="1111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B5D83-1A6E-214C-8616-65DB0482D049}">
      <dsp:nvSpPr>
        <dsp:cNvPr id="0" name=""/>
        <dsp:cNvSpPr/>
      </dsp:nvSpPr>
      <dsp:spPr>
        <a:xfrm>
          <a:off x="3287199" y="2098368"/>
          <a:ext cx="1406524" cy="498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Because I’m hungry </a:t>
          </a:r>
          <a:endParaRPr lang="en-US" sz="1300" kern="1200" dirty="0"/>
        </a:p>
      </dsp:txBody>
      <dsp:txXfrm>
        <a:off x="3287199" y="2098368"/>
        <a:ext cx="1406524" cy="498503"/>
      </dsp:txXfrm>
    </dsp:sp>
    <dsp:sp modelId="{DBA7AC8F-D09C-D94A-AC67-2F23E46B388B}">
      <dsp:nvSpPr>
        <dsp:cNvPr id="0" name=""/>
        <dsp:cNvSpPr/>
      </dsp:nvSpPr>
      <dsp:spPr>
        <a:xfrm>
          <a:off x="4890532" y="343433"/>
          <a:ext cx="1512392" cy="1779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4A6A8C-32CC-0048-9D3C-DE0BED415204}">
      <dsp:nvSpPr>
        <dsp:cNvPr id="0" name=""/>
        <dsp:cNvSpPr/>
      </dsp:nvSpPr>
      <dsp:spPr>
        <a:xfrm>
          <a:off x="4874274" y="361466"/>
          <a:ext cx="111105" cy="1111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FA2F4-E305-934A-8454-184AB553FCE4}">
      <dsp:nvSpPr>
        <dsp:cNvPr id="0" name=""/>
        <dsp:cNvSpPr/>
      </dsp:nvSpPr>
      <dsp:spPr>
        <a:xfrm>
          <a:off x="5309298" y="272760"/>
          <a:ext cx="1464358" cy="269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Health</a:t>
          </a:r>
          <a:endParaRPr lang="en-US" sz="1400" kern="1200" dirty="0"/>
        </a:p>
      </dsp:txBody>
      <dsp:txXfrm>
        <a:off x="5309298" y="272760"/>
        <a:ext cx="1464358" cy="269653"/>
      </dsp:txXfrm>
    </dsp:sp>
    <dsp:sp modelId="{17DA447F-CC52-CF45-A41E-8F85B4CD5CBC}">
      <dsp:nvSpPr>
        <dsp:cNvPr id="0" name=""/>
        <dsp:cNvSpPr/>
      </dsp:nvSpPr>
      <dsp:spPr>
        <a:xfrm>
          <a:off x="4874274" y="699166"/>
          <a:ext cx="111103" cy="1111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FF24D2-BD35-5D49-8E40-C5978F5D22C1}">
      <dsp:nvSpPr>
        <dsp:cNvPr id="0" name=""/>
        <dsp:cNvSpPr/>
      </dsp:nvSpPr>
      <dsp:spPr>
        <a:xfrm>
          <a:off x="4980141" y="546511"/>
          <a:ext cx="1406524" cy="416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To maintain a balanced diet</a:t>
          </a:r>
          <a:endParaRPr lang="en-US" sz="1300" kern="1200" dirty="0"/>
        </a:p>
      </dsp:txBody>
      <dsp:txXfrm>
        <a:off x="4980141" y="546511"/>
        <a:ext cx="1406524" cy="416413"/>
      </dsp:txXfrm>
    </dsp:sp>
    <dsp:sp modelId="{F5987061-27AD-EC49-9D5D-D898FF5A5C80}">
      <dsp:nvSpPr>
        <dsp:cNvPr id="0" name=""/>
        <dsp:cNvSpPr/>
      </dsp:nvSpPr>
      <dsp:spPr>
        <a:xfrm>
          <a:off x="4874274" y="1127789"/>
          <a:ext cx="111103" cy="1111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EE9F1-BCA5-0641-ACB9-81D7D7210873}">
      <dsp:nvSpPr>
        <dsp:cNvPr id="0" name=""/>
        <dsp:cNvSpPr/>
      </dsp:nvSpPr>
      <dsp:spPr>
        <a:xfrm>
          <a:off x="4980141" y="962925"/>
          <a:ext cx="1406524" cy="44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Because it is healthy</a:t>
          </a:r>
          <a:endParaRPr lang="en-US" sz="1300" kern="1200" dirty="0"/>
        </a:p>
      </dsp:txBody>
      <dsp:txXfrm>
        <a:off x="4980141" y="962925"/>
        <a:ext cx="1406524" cy="440830"/>
      </dsp:txXfrm>
    </dsp:sp>
    <dsp:sp modelId="{079FF928-DE0A-5B46-9E02-EED2AFF07A60}">
      <dsp:nvSpPr>
        <dsp:cNvPr id="0" name=""/>
        <dsp:cNvSpPr/>
      </dsp:nvSpPr>
      <dsp:spPr>
        <a:xfrm>
          <a:off x="4874274" y="1784687"/>
          <a:ext cx="111103" cy="1111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DE8D2-6F76-1148-A8AE-E353DD463FB7}">
      <dsp:nvSpPr>
        <dsp:cNvPr id="0" name=""/>
        <dsp:cNvSpPr/>
      </dsp:nvSpPr>
      <dsp:spPr>
        <a:xfrm>
          <a:off x="4980141" y="1403755"/>
          <a:ext cx="1406524" cy="872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Because it keeps me In shape</a:t>
          </a:r>
          <a:endParaRPr lang="en-US" sz="1300" kern="1200" dirty="0"/>
        </a:p>
      </dsp:txBody>
      <dsp:txXfrm>
        <a:off x="4980141" y="1403755"/>
        <a:ext cx="1406524" cy="872967"/>
      </dsp:txXfrm>
    </dsp:sp>
    <dsp:sp modelId="{D16465FB-25FD-C048-9658-F95954749F41}">
      <dsp:nvSpPr>
        <dsp:cNvPr id="0" name=""/>
        <dsp:cNvSpPr/>
      </dsp:nvSpPr>
      <dsp:spPr>
        <a:xfrm>
          <a:off x="4874274" y="2628988"/>
          <a:ext cx="111103" cy="1111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0EEBD-84FE-5748-A16D-9062E2CC397D}">
      <dsp:nvSpPr>
        <dsp:cNvPr id="0" name=""/>
        <dsp:cNvSpPr/>
      </dsp:nvSpPr>
      <dsp:spPr>
        <a:xfrm>
          <a:off x="4980141" y="2276722"/>
          <a:ext cx="1406524" cy="815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 order to fulfill my need for nutrients, vitamins, and minerals</a:t>
          </a:r>
          <a:endParaRPr lang="en-US" sz="1300" kern="1200" dirty="0"/>
        </a:p>
      </dsp:txBody>
      <dsp:txXfrm>
        <a:off x="4980141" y="2276722"/>
        <a:ext cx="1406524" cy="815633"/>
      </dsp:txXfrm>
    </dsp:sp>
    <dsp:sp modelId="{6C017904-6CF2-E041-964B-2150D2104201}">
      <dsp:nvSpPr>
        <dsp:cNvPr id="0" name=""/>
        <dsp:cNvSpPr/>
      </dsp:nvSpPr>
      <dsp:spPr>
        <a:xfrm>
          <a:off x="4874274" y="3381446"/>
          <a:ext cx="111103" cy="1111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A310F2-5B6B-004A-9AF1-71F2A45E4D32}">
      <dsp:nvSpPr>
        <dsp:cNvPr id="0" name=""/>
        <dsp:cNvSpPr/>
      </dsp:nvSpPr>
      <dsp:spPr>
        <a:xfrm>
          <a:off x="4980141" y="3092356"/>
          <a:ext cx="1406524" cy="689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Because it agrees with me</a:t>
          </a:r>
          <a:endParaRPr lang="en-US" sz="1300" kern="1200" dirty="0"/>
        </a:p>
      </dsp:txBody>
      <dsp:txXfrm>
        <a:off x="4980141" y="3092356"/>
        <a:ext cx="1406524" cy="689281"/>
      </dsp:txXfrm>
    </dsp:sp>
    <dsp:sp modelId="{A51D4CF5-0203-0240-9CCE-E70D87A119CC}">
      <dsp:nvSpPr>
        <dsp:cNvPr id="0" name=""/>
        <dsp:cNvSpPr/>
      </dsp:nvSpPr>
      <dsp:spPr>
        <a:xfrm>
          <a:off x="6467594" y="336362"/>
          <a:ext cx="1512392" cy="1779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56D462-A2DC-A74C-9134-9906241A0A2F}">
      <dsp:nvSpPr>
        <dsp:cNvPr id="0" name=""/>
        <dsp:cNvSpPr/>
      </dsp:nvSpPr>
      <dsp:spPr>
        <a:xfrm>
          <a:off x="6462286" y="272616"/>
          <a:ext cx="111105" cy="1111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3F0F1-EF43-B640-B916-1000354E5696}">
      <dsp:nvSpPr>
        <dsp:cNvPr id="0" name=""/>
        <dsp:cNvSpPr/>
      </dsp:nvSpPr>
      <dsp:spPr>
        <a:xfrm>
          <a:off x="6727847" y="374052"/>
          <a:ext cx="1252139" cy="91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Pleasure</a:t>
          </a:r>
          <a:endParaRPr lang="en-US" sz="1400" kern="1200" dirty="0"/>
        </a:p>
      </dsp:txBody>
      <dsp:txXfrm>
        <a:off x="6727847" y="374052"/>
        <a:ext cx="1252139" cy="91952"/>
      </dsp:txXfrm>
    </dsp:sp>
    <dsp:sp modelId="{009C84F2-9C5C-944A-9B6E-CDF5E065731D}">
      <dsp:nvSpPr>
        <dsp:cNvPr id="0" name=""/>
        <dsp:cNvSpPr/>
      </dsp:nvSpPr>
      <dsp:spPr>
        <a:xfrm>
          <a:off x="6462286" y="606739"/>
          <a:ext cx="111103" cy="1111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CEE7A-A46D-AF47-A8E6-5B1BC91327DC}">
      <dsp:nvSpPr>
        <dsp:cNvPr id="0" name=""/>
        <dsp:cNvSpPr/>
      </dsp:nvSpPr>
      <dsp:spPr>
        <a:xfrm>
          <a:off x="6568153" y="457661"/>
          <a:ext cx="1406524" cy="40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Because I enjoy it</a:t>
          </a:r>
          <a:endParaRPr lang="en-US" sz="1300" kern="1200" dirty="0"/>
        </a:p>
      </dsp:txBody>
      <dsp:txXfrm>
        <a:off x="6568153" y="457661"/>
        <a:ext cx="1406524" cy="409260"/>
      </dsp:txXfrm>
    </dsp:sp>
    <dsp:sp modelId="{C9D3F66D-8678-7940-B6B7-50265C8B181D}">
      <dsp:nvSpPr>
        <dsp:cNvPr id="0" name=""/>
        <dsp:cNvSpPr/>
      </dsp:nvSpPr>
      <dsp:spPr>
        <a:xfrm>
          <a:off x="6462286" y="1184975"/>
          <a:ext cx="111103" cy="1111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B3727-AC1E-D744-98AA-F79F6CC604EA}">
      <dsp:nvSpPr>
        <dsp:cNvPr id="0" name=""/>
        <dsp:cNvSpPr/>
      </dsp:nvSpPr>
      <dsp:spPr>
        <a:xfrm>
          <a:off x="6568153" y="866921"/>
          <a:ext cx="1406524" cy="747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 order to indulge myself</a:t>
          </a:r>
          <a:endParaRPr lang="en-US" sz="1300" kern="1200" dirty="0"/>
        </a:p>
      </dsp:txBody>
      <dsp:txXfrm>
        <a:off x="6568153" y="866921"/>
        <a:ext cx="1406524" cy="747210"/>
      </dsp:txXfrm>
    </dsp:sp>
    <dsp:sp modelId="{BEBDFF56-EE53-B34E-8F56-1DC7C55AD2E6}">
      <dsp:nvSpPr>
        <dsp:cNvPr id="0" name=""/>
        <dsp:cNvSpPr/>
      </dsp:nvSpPr>
      <dsp:spPr>
        <a:xfrm>
          <a:off x="6462286" y="1917151"/>
          <a:ext cx="111103" cy="1111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F78153-C4B4-BE45-9119-BE1A651E2DC8}">
      <dsp:nvSpPr>
        <dsp:cNvPr id="0" name=""/>
        <dsp:cNvSpPr/>
      </dsp:nvSpPr>
      <dsp:spPr>
        <a:xfrm>
          <a:off x="6568153" y="1614132"/>
          <a:ext cx="1406524" cy="717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Because it puts me in a good mood</a:t>
          </a:r>
          <a:endParaRPr lang="en-US" sz="1300" kern="1200" dirty="0"/>
        </a:p>
      </dsp:txBody>
      <dsp:txXfrm>
        <a:off x="6568153" y="1614132"/>
        <a:ext cx="1406524" cy="717140"/>
      </dsp:txXfrm>
    </dsp:sp>
    <dsp:sp modelId="{7F187448-B959-AE4A-9C3C-6F218B978D42}">
      <dsp:nvSpPr>
        <dsp:cNvPr id="0" name=""/>
        <dsp:cNvSpPr/>
      </dsp:nvSpPr>
      <dsp:spPr>
        <a:xfrm>
          <a:off x="6462286" y="2570468"/>
          <a:ext cx="111103" cy="1111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2E554-027A-2346-ABB8-A451E08B7E88}">
      <dsp:nvSpPr>
        <dsp:cNvPr id="0" name=""/>
        <dsp:cNvSpPr/>
      </dsp:nvSpPr>
      <dsp:spPr>
        <a:xfrm>
          <a:off x="6568153" y="2331273"/>
          <a:ext cx="1406524" cy="589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 order to reward myself</a:t>
          </a:r>
          <a:endParaRPr lang="en-US" sz="1300" kern="1200" dirty="0"/>
        </a:p>
      </dsp:txBody>
      <dsp:txXfrm>
        <a:off x="6568153" y="2331273"/>
        <a:ext cx="1406524" cy="589493"/>
      </dsp:txXfrm>
    </dsp:sp>
    <dsp:sp modelId="{88CDFC32-76BC-BF42-A579-A4AAE9628A1F}">
      <dsp:nvSpPr>
        <dsp:cNvPr id="0" name=""/>
        <dsp:cNvSpPr/>
      </dsp:nvSpPr>
      <dsp:spPr>
        <a:xfrm>
          <a:off x="6462286" y="3258770"/>
          <a:ext cx="111103" cy="1111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81424B-28D9-CB43-8456-7817A5F8988D}">
      <dsp:nvSpPr>
        <dsp:cNvPr id="0" name=""/>
        <dsp:cNvSpPr/>
      </dsp:nvSpPr>
      <dsp:spPr>
        <a:xfrm>
          <a:off x="6568153" y="2920766"/>
          <a:ext cx="1406524" cy="78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Because it is fun to eat</a:t>
          </a:r>
          <a:endParaRPr lang="en-US" sz="1300" kern="1200" dirty="0"/>
        </a:p>
      </dsp:txBody>
      <dsp:txXfrm>
        <a:off x="6568153" y="2920766"/>
        <a:ext cx="1406524" cy="787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6B8B0-3AB7-7F45-BF4C-FC7DFFCD6A0C}">
      <dsp:nvSpPr>
        <dsp:cNvPr id="0" name=""/>
        <dsp:cNvSpPr/>
      </dsp:nvSpPr>
      <dsp:spPr>
        <a:xfrm rot="16200000">
          <a:off x="-1063873" y="1064617"/>
          <a:ext cx="4064000" cy="1934765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779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Health and Taste Attitudes Questionnaire</a:t>
          </a:r>
          <a:endParaRPr lang="en-US" sz="2200" kern="1200" dirty="0"/>
        </a:p>
      </dsp:txBody>
      <dsp:txXfrm rot="5400000">
        <a:off x="744" y="812800"/>
        <a:ext cx="1934765" cy="2438400"/>
      </dsp:txXfrm>
    </dsp:sp>
    <dsp:sp modelId="{22622A2A-87D3-BC44-82FA-AAC88758283E}">
      <dsp:nvSpPr>
        <dsp:cNvPr id="0" name=""/>
        <dsp:cNvSpPr/>
      </dsp:nvSpPr>
      <dsp:spPr>
        <a:xfrm rot="16200000">
          <a:off x="1016000" y="1064617"/>
          <a:ext cx="4064000" cy="1934765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779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Motivations to Eat Scale </a:t>
          </a:r>
          <a:endParaRPr lang="en-US" sz="2200" kern="1200" dirty="0"/>
        </a:p>
      </dsp:txBody>
      <dsp:txXfrm rot="5400000">
        <a:off x="2080617" y="812800"/>
        <a:ext cx="1934765" cy="2438400"/>
      </dsp:txXfrm>
    </dsp:sp>
    <dsp:sp modelId="{78D81365-6768-4442-9774-8A691927196F}">
      <dsp:nvSpPr>
        <dsp:cNvPr id="0" name=""/>
        <dsp:cNvSpPr/>
      </dsp:nvSpPr>
      <dsp:spPr>
        <a:xfrm rot="16200000">
          <a:off x="3095873" y="1064617"/>
          <a:ext cx="4064000" cy="1934765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779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 rot="5400000">
        <a:off x="4160490" y="812800"/>
        <a:ext cx="1934765" cy="2438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5956B-CA4B-694F-8315-B7138D95B00A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ED2BA-78DD-A041-B396-4326625AE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9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these all into your own words and make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cmap</a:t>
            </a:r>
            <a:r>
              <a:rPr lang="en-US" baseline="0" dirty="0" smtClean="0"/>
              <a:t> connecting this to my ontology</a:t>
            </a:r>
            <a:endParaRPr lang="en-US" dirty="0" smtClean="0"/>
          </a:p>
          <a:p>
            <a:r>
              <a:rPr lang="en-US" dirty="0" smtClean="0"/>
              <a:t>Using the ontology allows for</a:t>
            </a:r>
            <a:r>
              <a:rPr lang="en-US" baseline="0" dirty="0" smtClean="0"/>
              <a:t> tagging the capabilities of the questionnaires that might have ambiguity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 can say that whoever made this </a:t>
            </a:r>
            <a:r>
              <a:rPr lang="en-US" baseline="0" dirty="0" err="1" smtClean="0"/>
              <a:t>questionnare</a:t>
            </a:r>
            <a:r>
              <a:rPr lang="en-US" baseline="0" dirty="0" smtClean="0"/>
              <a:t> and draw lines to my ontology to show how they mapped out together and interacted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Talk about </a:t>
            </a:r>
            <a:r>
              <a:rPr lang="en-US" baseline="0" dirty="0" err="1" smtClean="0"/>
              <a:t>backgoroung</a:t>
            </a:r>
            <a:r>
              <a:rPr lang="en-US" baseline="0" dirty="0" smtClean="0"/>
              <a:t> of surveys and why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doing what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doing read articles and cite them do a review of them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Put questionnaire survey into </a:t>
            </a:r>
            <a:r>
              <a:rPr lang="en-US" baseline="0" dirty="0" err="1" smtClean="0"/>
              <a:t>excell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Survey name of it the question variable name is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Talk about how we are mapping into </a:t>
            </a:r>
            <a:r>
              <a:rPr lang="en-US" baseline="0" dirty="0" err="1" smtClean="0"/>
              <a:t>foodon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furhter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characerize</a:t>
            </a:r>
            <a:r>
              <a:rPr lang="en-US" baseline="0" dirty="0" smtClean="0"/>
              <a:t> that data that exists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Offering food because your guilty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Guilt from eating in front of someone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Guilt </a:t>
            </a:r>
            <a:r>
              <a:rPr lang="en-US" baseline="0" dirty="0" err="1" smtClean="0"/>
              <a:t>realated</a:t>
            </a:r>
            <a:r>
              <a:rPr lang="en-US" baseline="0" dirty="0" smtClean="0"/>
              <a:t> food avoidance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Guilt </a:t>
            </a:r>
            <a:r>
              <a:rPr lang="en-US" baseline="0" dirty="0" err="1" smtClean="0"/>
              <a:t>realted</a:t>
            </a:r>
            <a:r>
              <a:rPr lang="en-US" baseline="0" dirty="0" smtClean="0"/>
              <a:t> food consumption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don</a:t>
            </a:r>
            <a:r>
              <a:rPr lang="mr-IN" baseline="0" dirty="0" smtClean="0"/>
              <a:t>’</a:t>
            </a:r>
            <a:r>
              <a:rPr lang="en-US" baseline="0" dirty="0" smtClean="0"/>
              <a:t>t have validated concepts for all of </a:t>
            </a:r>
            <a:r>
              <a:rPr lang="en-US" baseline="0" dirty="0" err="1" smtClean="0"/>
              <a:t>thse</a:t>
            </a:r>
            <a:r>
              <a:rPr lang="en-US" baseline="0" dirty="0" smtClean="0"/>
              <a:t> but for a number of concepts we have validated </a:t>
            </a:r>
            <a:r>
              <a:rPr lang="en-US" baseline="0" dirty="0" err="1" smtClean="0"/>
              <a:t>conceptst</a:t>
            </a:r>
            <a:r>
              <a:rPr lang="en-US" baseline="0" dirty="0" smtClean="0"/>
              <a:t> that trace to the </a:t>
            </a:r>
            <a:r>
              <a:rPr lang="en-US" baseline="0" dirty="0" err="1" smtClean="0"/>
              <a:t>ontolgoy</a:t>
            </a:r>
            <a:r>
              <a:rPr lang="en-US" baseline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ED2BA-78DD-A041-B396-4326625AEB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51B2-611F-DD44-A547-A4C6F41091AC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9FA6-3CC4-BC45-96FE-16E6FBD5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0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51B2-611F-DD44-A547-A4C6F41091AC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9FA6-3CC4-BC45-96FE-16E6FBD5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7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51B2-611F-DD44-A547-A4C6F41091AC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9FA6-3CC4-BC45-96FE-16E6FBD5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0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51B2-611F-DD44-A547-A4C6F41091AC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9FA6-3CC4-BC45-96FE-16E6FBD5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5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51B2-611F-DD44-A547-A4C6F41091AC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9FA6-3CC4-BC45-96FE-16E6FBD5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8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51B2-611F-DD44-A547-A4C6F41091AC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9FA6-3CC4-BC45-96FE-16E6FBD5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6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51B2-611F-DD44-A547-A4C6F41091AC}" type="datetimeFigureOut">
              <a:rPr lang="en-US" smtClean="0"/>
              <a:t>3/5/17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9FA6-3CC4-BC45-96FE-16E6FBD5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0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51B2-611F-DD44-A547-A4C6F41091AC}" type="datetimeFigureOut">
              <a:rPr lang="en-US" smtClean="0"/>
              <a:t>3/5/17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9FA6-3CC4-BC45-96FE-16E6FBD5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4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51B2-611F-DD44-A547-A4C6F41091AC}" type="datetimeFigureOut">
              <a:rPr lang="en-US" smtClean="0"/>
              <a:t>3/5/17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9FA6-3CC4-BC45-96FE-16E6FBD5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1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51B2-611F-DD44-A547-A4C6F41091AC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9FA6-3CC4-BC45-96FE-16E6FBD5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8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51B2-611F-DD44-A547-A4C6F41091AC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9FA6-3CC4-BC45-96FE-16E6FBD5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3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151B2-611F-DD44-A547-A4C6F41091AC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C9FA6-3CC4-BC45-96FE-16E6FBD5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2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0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16887001"/>
              </p:ext>
            </p:extLst>
          </p:nvPr>
        </p:nvGraphicFramePr>
        <p:xfrm>
          <a:off x="646505" y="362902"/>
          <a:ext cx="7979987" cy="5822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109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8329152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3634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322</Words>
  <Application>Microsoft Macintosh PowerPoint</Application>
  <PresentationFormat>On-screen Show (4:3)</PresentationFormat>
  <Paragraphs>49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Kimi Taji</dc:creator>
  <cp:lastModifiedBy>Kimi Taji</cp:lastModifiedBy>
  <cp:revision>11</cp:revision>
  <dcterms:created xsi:type="dcterms:W3CDTF">2017-03-06T07:01:26Z</dcterms:created>
  <dcterms:modified xsi:type="dcterms:W3CDTF">2017-03-07T06:10:57Z</dcterms:modified>
</cp:coreProperties>
</file>