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5C6B-AD72-41EC-B5DC-921394A01D8C}" type="datetimeFigureOut">
              <a:rPr lang="fr-FR" smtClean="0"/>
              <a:pPr/>
              <a:t>18/01/2017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C10B-01C8-477D-8B63-D60009AF33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5C6B-AD72-41EC-B5DC-921394A01D8C}" type="datetimeFigureOut">
              <a:rPr lang="fr-FR" smtClean="0"/>
              <a:pPr/>
              <a:t>18/01/2017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C10B-01C8-477D-8B63-D60009AF33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5C6B-AD72-41EC-B5DC-921394A01D8C}" type="datetimeFigureOut">
              <a:rPr lang="fr-FR" smtClean="0"/>
              <a:pPr/>
              <a:t>18/01/2017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C10B-01C8-477D-8B63-D60009AF33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5C6B-AD72-41EC-B5DC-921394A01D8C}" type="datetimeFigureOut">
              <a:rPr lang="fr-FR" smtClean="0"/>
              <a:pPr/>
              <a:t>18/01/2017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C10B-01C8-477D-8B63-D60009AF33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5C6B-AD72-41EC-B5DC-921394A01D8C}" type="datetimeFigureOut">
              <a:rPr lang="fr-FR" smtClean="0"/>
              <a:pPr/>
              <a:t>18/01/2017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C10B-01C8-477D-8B63-D60009AF33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5C6B-AD72-41EC-B5DC-921394A01D8C}" type="datetimeFigureOut">
              <a:rPr lang="fr-FR" smtClean="0"/>
              <a:pPr/>
              <a:t>18/01/2017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C10B-01C8-477D-8B63-D60009AF33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5C6B-AD72-41EC-B5DC-921394A01D8C}" type="datetimeFigureOut">
              <a:rPr lang="fr-FR" smtClean="0"/>
              <a:pPr/>
              <a:t>18/01/2017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C10B-01C8-477D-8B63-D60009AF33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5C6B-AD72-41EC-B5DC-921394A01D8C}" type="datetimeFigureOut">
              <a:rPr lang="fr-FR" smtClean="0"/>
              <a:pPr/>
              <a:t>18/01/2017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C10B-01C8-477D-8B63-D60009AF33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5C6B-AD72-41EC-B5DC-921394A01D8C}" type="datetimeFigureOut">
              <a:rPr lang="fr-FR" smtClean="0"/>
              <a:pPr/>
              <a:t>18/01/2017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C10B-01C8-477D-8B63-D60009AF33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5C6B-AD72-41EC-B5DC-921394A01D8C}" type="datetimeFigureOut">
              <a:rPr lang="fr-FR" smtClean="0"/>
              <a:pPr/>
              <a:t>18/01/2017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C10B-01C8-477D-8B63-D60009AF33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5C6B-AD72-41EC-B5DC-921394A01D8C}" type="datetimeFigureOut">
              <a:rPr lang="fr-FR" smtClean="0"/>
              <a:pPr/>
              <a:t>18/01/2017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C10B-01C8-477D-8B63-D60009AF33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C5C6B-AD72-41EC-B5DC-921394A01D8C}" type="datetimeFigureOut">
              <a:rPr lang="fr-FR" smtClean="0"/>
              <a:pPr/>
              <a:t>18/01/2017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7C10B-01C8-477D-8B63-D60009AF33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933056"/>
            <a:ext cx="3528392" cy="2160240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fr-FR" sz="2400" dirty="0" smtClean="0">
                <a:solidFill>
                  <a:schemeClr val="tx1"/>
                </a:solidFill>
              </a:rPr>
              <a:t>Compound </a:t>
            </a:r>
            <a:r>
              <a:rPr lang="fr-FR" sz="2400" dirty="0" err="1" smtClean="0">
                <a:solidFill>
                  <a:schemeClr val="tx1"/>
                </a:solidFill>
              </a:rPr>
              <a:t>synthesis</a:t>
            </a:r>
            <a:endParaRPr lang="fr-FR" sz="2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fr-FR" sz="2400" dirty="0" err="1" smtClean="0">
                <a:solidFill>
                  <a:schemeClr val="tx1"/>
                </a:solidFill>
              </a:rPr>
              <a:t>Secretion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pathways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endParaRPr lang="fr-FR" sz="2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fr-FR" sz="2400" dirty="0" smtClean="0">
                <a:solidFill>
                  <a:schemeClr val="tx1"/>
                </a:solidFill>
              </a:rPr>
              <a:t>Structure</a:t>
            </a:r>
            <a:endParaRPr lang="fr-FR" sz="2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fr-FR" sz="2400" dirty="0" err="1" smtClean="0">
                <a:solidFill>
                  <a:schemeClr val="tx1"/>
                </a:solidFill>
              </a:rPr>
              <a:t>Bioactivity</a:t>
            </a:r>
            <a:endParaRPr lang="fr-FR" sz="2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fr-FR" sz="2400" dirty="0" smtClean="0">
                <a:solidFill>
                  <a:schemeClr val="tx1"/>
                </a:solidFill>
              </a:rPr>
              <a:t>Native </a:t>
            </a:r>
            <a:r>
              <a:rPr lang="fr-FR" sz="2400" dirty="0" err="1" smtClean="0">
                <a:solidFill>
                  <a:schemeClr val="tx1"/>
                </a:solidFill>
              </a:rPr>
              <a:t>molecule</a:t>
            </a:r>
            <a:endParaRPr lang="fr-FR" sz="2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milk in the brea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3780420" cy="2520280"/>
          </a:xfrm>
          <a:prstGeom prst="rect">
            <a:avLst/>
          </a:prstGeom>
          <a:noFill/>
        </p:spPr>
      </p:pic>
      <p:pic>
        <p:nvPicPr>
          <p:cNvPr id="1030" name="Picture 6" descr="Image result for gut interaction baby mil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6806" y="1196752"/>
            <a:ext cx="2887194" cy="1512168"/>
          </a:xfrm>
          <a:prstGeom prst="rect">
            <a:avLst/>
          </a:prstGeom>
          <a:noFill/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3347864" y="3645024"/>
            <a:ext cx="3024336" cy="295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Impact of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heat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treatment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filtration…)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Isolation/extraction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2400" smtClean="0"/>
              <a:t>Synthesis</a:t>
            </a:r>
            <a:r>
              <a:rPr lang="fr-FR" sz="2400" dirty="0" smtClean="0"/>
              <a:t> </a:t>
            </a:r>
            <a:r>
              <a:rPr lang="fr-FR" sz="2400" dirty="0" err="1" smtClean="0"/>
              <a:t>method</a:t>
            </a:r>
            <a:endParaRPr lang="fr-FR" sz="24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2400" dirty="0" smtClean="0"/>
              <a:t>Source</a:t>
            </a:r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6119664" y="4005064"/>
            <a:ext cx="3024336" cy="2348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Interactions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microbiome</a:t>
            </a:r>
            <a:endParaRPr kumimoji="0" lang="fr-FR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2400" dirty="0" err="1" smtClean="0"/>
              <a:t>Health</a:t>
            </a:r>
            <a:r>
              <a:rPr lang="fr-FR" sz="2400" dirty="0" smtClean="0"/>
              <a:t> </a:t>
            </a:r>
            <a:r>
              <a:rPr lang="fr-FR" sz="2400" dirty="0" err="1" smtClean="0"/>
              <a:t>benefit</a:t>
            </a:r>
            <a:endParaRPr lang="fr-FR" sz="24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fr-FR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fr-FR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Flèche droite 10"/>
          <p:cNvSpPr/>
          <p:nvPr/>
        </p:nvSpPr>
        <p:spPr>
          <a:xfrm>
            <a:off x="3491880" y="1772816"/>
            <a:ext cx="3312368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4" descr="Image result for glass of mil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404664"/>
            <a:ext cx="1181800" cy="23762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4891</TotalTime>
  <Words>27</Words>
  <Application>Microsoft Office PowerPoint</Application>
  <PresentationFormat>Affichage à l'écran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Milk</dc:title>
  <dc:creator>Anne-Laure</dc:creator>
  <cp:lastModifiedBy>Anne-Laure</cp:lastModifiedBy>
  <cp:revision>100</cp:revision>
  <dcterms:created xsi:type="dcterms:W3CDTF">2017-01-09T22:23:25Z</dcterms:created>
  <dcterms:modified xsi:type="dcterms:W3CDTF">2017-01-18T22:08:44Z</dcterms:modified>
</cp:coreProperties>
</file>