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6E96-CD92-DB7E-9D97-D911CCA9C7FA}" v="3027" dt="2024-05-11T17:32:59.060"/>
    <p1510:client id="{4F9C0DA7-252C-B555-86BC-A86E3FD9C9EE}" v="189" dt="2024-05-10T11:34:28.435"/>
    <p1510:client id="{53463F5A-0479-804E-3D88-BB5129ECB863}" v="151" dt="2024-05-10T01:14:26.736"/>
    <p1510:client id="{B23F6A55-9272-0C13-A53B-F52E05C60F66}" v="3053" dt="2024-05-10T17:07:12.593"/>
    <p1510:client id="{BF0A896C-3CB8-168F-2290-1D6291211CBC}" v="520" dt="2024-05-09T23:28:30.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12" d="100"/>
          <a:sy n="12" d="100"/>
        </p:scale>
        <p:origin x="1668" y="12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rid Castro" userId="73b8d72571d56733" providerId="Windows Live" clId="Web-{4F9C0DA7-252C-B555-86BC-A86E3FD9C9EE}"/>
    <pc:docChg chg="modSld">
      <pc:chgData name="Ingrid Castro" userId="73b8d72571d56733" providerId="Windows Live" clId="Web-{4F9C0DA7-252C-B555-86BC-A86E3FD9C9EE}" dt="2024-05-10T11:34:28.435" v="162" actId="20577"/>
      <pc:docMkLst>
        <pc:docMk/>
      </pc:docMkLst>
      <pc:sldChg chg="modSp">
        <pc:chgData name="Ingrid Castro" userId="73b8d72571d56733" providerId="Windows Live" clId="Web-{4F9C0DA7-252C-B555-86BC-A86E3FD9C9EE}" dt="2024-05-10T11:34:28.435" v="162" actId="20577"/>
        <pc:sldMkLst>
          <pc:docMk/>
          <pc:sldMk cId="3160527046" sldId="258"/>
        </pc:sldMkLst>
        <pc:spChg chg="mod">
          <ac:chgData name="Ingrid Castro" userId="73b8d72571d56733" providerId="Windows Live" clId="Web-{4F9C0DA7-252C-B555-86BC-A86E3FD9C9EE}" dt="2024-05-10T11:34:28.435" v="162" actId="20577"/>
          <ac:spMkLst>
            <pc:docMk/>
            <pc:sldMk cId="3160527046" sldId="258"/>
            <ac:spMk id="6" creationId="{00000000-0000-0000-0000-000000000000}"/>
          </ac:spMkLst>
        </pc:spChg>
        <pc:spChg chg="mod">
          <ac:chgData name="Ingrid Castro" userId="73b8d72571d56733" providerId="Windows Live" clId="Web-{4F9C0DA7-252C-B555-86BC-A86E3FD9C9EE}" dt="2024-05-10T11:34:06.121" v="136" actId="20577"/>
          <ac:spMkLst>
            <pc:docMk/>
            <pc:sldMk cId="3160527046" sldId="258"/>
            <ac:spMk id="32" creationId="{00000000-0000-0000-0000-000000000000}"/>
          </ac:spMkLst>
        </pc:spChg>
      </pc:sldChg>
    </pc:docChg>
  </pc:docChgLst>
  <pc:docChgLst>
    <pc:chgData name="Ingrid Castro" userId="73b8d72571d56733" providerId="Windows Live" clId="Web-{B23F6A55-9272-0C13-A53B-F52E05C60F66}"/>
    <pc:docChg chg="modSld">
      <pc:chgData name="Ingrid Castro" userId="73b8d72571d56733" providerId="Windows Live" clId="Web-{B23F6A55-9272-0C13-A53B-F52E05C60F66}" dt="2024-05-10T17:07:12.593" v="1603"/>
      <pc:docMkLst>
        <pc:docMk/>
      </pc:docMkLst>
      <pc:sldChg chg="addSp delSp modSp">
        <pc:chgData name="Ingrid Castro" userId="73b8d72571d56733" providerId="Windows Live" clId="Web-{B23F6A55-9272-0C13-A53B-F52E05C60F66}" dt="2024-05-10T17:07:12.593" v="1603"/>
        <pc:sldMkLst>
          <pc:docMk/>
          <pc:sldMk cId="3160527046" sldId="258"/>
        </pc:sldMkLst>
        <pc:spChg chg="mod">
          <ac:chgData name="Ingrid Castro" userId="73b8d72571d56733" providerId="Windows Live" clId="Web-{B23F6A55-9272-0C13-A53B-F52E05C60F66}" dt="2024-05-10T16:13:15.914" v="767" actId="20577"/>
          <ac:spMkLst>
            <pc:docMk/>
            <pc:sldMk cId="3160527046" sldId="258"/>
            <ac:spMk id="5" creationId="{00000000-0000-0000-0000-000000000000}"/>
          </ac:spMkLst>
        </pc:spChg>
        <pc:spChg chg="mod">
          <ac:chgData name="Ingrid Castro" userId="73b8d72571d56733" providerId="Windows Live" clId="Web-{B23F6A55-9272-0C13-A53B-F52E05C60F66}" dt="2024-05-10T16:14:34.904" v="812" actId="1076"/>
          <ac:spMkLst>
            <pc:docMk/>
            <pc:sldMk cId="3160527046" sldId="258"/>
            <ac:spMk id="6" creationId="{00000000-0000-0000-0000-000000000000}"/>
          </ac:spMkLst>
        </pc:spChg>
        <pc:spChg chg="add del">
          <ac:chgData name="Ingrid Castro" userId="73b8d72571d56733" providerId="Windows Live" clId="Web-{B23F6A55-9272-0C13-A53B-F52E05C60F66}" dt="2024-05-10T16:10:00.776" v="733"/>
          <ac:spMkLst>
            <pc:docMk/>
            <pc:sldMk cId="3160527046" sldId="258"/>
            <ac:spMk id="10" creationId="{FF7D9A25-BAC4-2F10-6A6A-7202981C83A5}"/>
          </ac:spMkLst>
        </pc:spChg>
        <pc:spChg chg="add mod">
          <ac:chgData name="Ingrid Castro" userId="73b8d72571d56733" providerId="Windows Live" clId="Web-{B23F6A55-9272-0C13-A53B-F52E05C60F66}" dt="2024-05-10T16:14:42.139" v="815" actId="20577"/>
          <ac:spMkLst>
            <pc:docMk/>
            <pc:sldMk cId="3160527046" sldId="258"/>
            <ac:spMk id="12" creationId="{61808B6D-1DB1-1125-E6CA-809CF0767776}"/>
          </ac:spMkLst>
        </pc:spChg>
        <pc:spChg chg="add mod">
          <ac:chgData name="Ingrid Castro" userId="73b8d72571d56733" providerId="Windows Live" clId="Web-{B23F6A55-9272-0C13-A53B-F52E05C60F66}" dt="2024-05-10T16:28:56.276" v="1162" actId="20577"/>
          <ac:spMkLst>
            <pc:docMk/>
            <pc:sldMk cId="3160527046" sldId="258"/>
            <ac:spMk id="13" creationId="{A5486C13-D6B1-B421-EA4E-62E9987C64AC}"/>
          </ac:spMkLst>
        </pc:spChg>
        <pc:spChg chg="add mod">
          <ac:chgData name="Ingrid Castro" userId="73b8d72571d56733" providerId="Windows Live" clId="Web-{B23F6A55-9272-0C13-A53B-F52E05C60F66}" dt="2024-05-10T16:29:40.139" v="1182" actId="20577"/>
          <ac:spMkLst>
            <pc:docMk/>
            <pc:sldMk cId="3160527046" sldId="258"/>
            <ac:spMk id="14" creationId="{CF760B5E-AA84-F486-80AF-9E45B5F18AB3}"/>
          </ac:spMkLst>
        </pc:spChg>
        <pc:spChg chg="add del mod">
          <ac:chgData name="Ingrid Castro" userId="73b8d72571d56733" providerId="Windows Live" clId="Web-{B23F6A55-9272-0C13-A53B-F52E05C60F66}" dt="2024-05-10T17:07:12.593" v="1603"/>
          <ac:spMkLst>
            <pc:docMk/>
            <pc:sldMk cId="3160527046" sldId="258"/>
            <ac:spMk id="17" creationId="{8E786B4C-BE00-C7C5-56B8-5E98E57A36D5}"/>
          </ac:spMkLst>
        </pc:spChg>
        <pc:spChg chg="add mod">
          <ac:chgData name="Ingrid Castro" userId="73b8d72571d56733" providerId="Windows Live" clId="Web-{B23F6A55-9272-0C13-A53B-F52E05C60F66}" dt="2024-05-10T17:07:05.436" v="1602" actId="20577"/>
          <ac:spMkLst>
            <pc:docMk/>
            <pc:sldMk cId="3160527046" sldId="258"/>
            <ac:spMk id="21" creationId="{2FAAC147-C3CF-17EA-1A45-90FB1DFB55CE}"/>
          </ac:spMkLst>
        </pc:spChg>
        <pc:spChg chg="del mod">
          <ac:chgData name="Ingrid Castro" userId="73b8d72571d56733" providerId="Windows Live" clId="Web-{B23F6A55-9272-0C13-A53B-F52E05C60F66}" dt="2024-05-10T16:18:18.295" v="909"/>
          <ac:spMkLst>
            <pc:docMk/>
            <pc:sldMk cId="3160527046" sldId="258"/>
            <ac:spMk id="34" creationId="{00000000-0000-0000-0000-000000000000}"/>
          </ac:spMkLst>
        </pc:spChg>
        <pc:spChg chg="del">
          <ac:chgData name="Ingrid Castro" userId="73b8d72571d56733" providerId="Windows Live" clId="Web-{B23F6A55-9272-0C13-A53B-F52E05C60F66}" dt="2024-05-10T16:18:00.840" v="901"/>
          <ac:spMkLst>
            <pc:docMk/>
            <pc:sldMk cId="3160527046" sldId="258"/>
            <ac:spMk id="35" creationId="{9000B3FD-55D3-45AB-92CB-10A741BAA0B3}"/>
          </ac:spMkLst>
        </pc:spChg>
        <pc:spChg chg="del">
          <ac:chgData name="Ingrid Castro" userId="73b8d72571d56733" providerId="Windows Live" clId="Web-{B23F6A55-9272-0C13-A53B-F52E05C60F66}" dt="2024-05-10T16:29:46.217" v="1184"/>
          <ac:spMkLst>
            <pc:docMk/>
            <pc:sldMk cId="3160527046" sldId="258"/>
            <ac:spMk id="43" creationId="{D01E89C6-0794-4157-9DEF-383030D60FAB}"/>
          </ac:spMkLst>
        </pc:spChg>
        <pc:spChg chg="del">
          <ac:chgData name="Ingrid Castro" userId="73b8d72571d56733" providerId="Windows Live" clId="Web-{B23F6A55-9272-0C13-A53B-F52E05C60F66}" dt="2024-05-10T16:29:44.576" v="1183"/>
          <ac:spMkLst>
            <pc:docMk/>
            <pc:sldMk cId="3160527046" sldId="258"/>
            <ac:spMk id="45" creationId="{00000000-0000-0000-0000-000000000000}"/>
          </ac:spMkLst>
        </pc:spChg>
        <pc:graphicFrameChg chg="del">
          <ac:chgData name="Ingrid Castro" userId="73b8d72571d56733" providerId="Windows Live" clId="Web-{B23F6A55-9272-0C13-A53B-F52E05C60F66}" dt="2024-05-10T16:29:49.577" v="1185"/>
          <ac:graphicFrameMkLst>
            <pc:docMk/>
            <pc:sldMk cId="3160527046" sldId="258"/>
            <ac:graphicFrameMk id="37" creationId="{00000000-0000-0000-0000-000000000000}"/>
          </ac:graphicFrameMkLst>
        </pc:graphicFrameChg>
        <pc:picChg chg="del">
          <ac:chgData name="Ingrid Castro" userId="73b8d72571d56733" providerId="Windows Live" clId="Web-{B23F6A55-9272-0C13-A53B-F52E05C60F66}" dt="2024-05-10T16:17:55.949" v="900"/>
          <ac:picMkLst>
            <pc:docMk/>
            <pc:sldMk cId="3160527046" sldId="258"/>
            <ac:picMk id="20" creationId="{00000000-0000-0000-0000-000000000000}"/>
          </ac:picMkLst>
        </pc:picChg>
        <pc:picChg chg="del">
          <ac:chgData name="Ingrid Castro" userId="73b8d72571d56733" providerId="Windows Live" clId="Web-{B23F6A55-9272-0C13-A53B-F52E05C60F66}" dt="2024-05-10T15:53:16.675" v="228"/>
          <ac:picMkLst>
            <pc:docMk/>
            <pc:sldMk cId="3160527046" sldId="258"/>
            <ac:picMk id="22" creationId="{00000000-0000-0000-0000-000000000000}"/>
          </ac:picMkLst>
        </pc:picChg>
      </pc:sldChg>
    </pc:docChg>
  </pc:docChgLst>
  <pc:docChgLst>
    <pc:chgData name="Ingrid Castro" userId="73b8d72571d56733" providerId="Windows Live" clId="Web-{1CFC6E96-CD92-DB7E-9D97-D911CCA9C7FA}"/>
    <pc:docChg chg="addSld delSld modSld">
      <pc:chgData name="Ingrid Castro" userId="73b8d72571d56733" providerId="Windows Live" clId="Web-{1CFC6E96-CD92-DB7E-9D97-D911CCA9C7FA}" dt="2024-05-11T17:32:59.060" v="1814" actId="20577"/>
      <pc:docMkLst>
        <pc:docMk/>
      </pc:docMkLst>
      <pc:sldChg chg="addSp delSp modSp">
        <pc:chgData name="Ingrid Castro" userId="73b8d72571d56733" providerId="Windows Live" clId="Web-{1CFC6E96-CD92-DB7E-9D97-D911CCA9C7FA}" dt="2024-05-11T17:32:59.060" v="1814" actId="20577"/>
        <pc:sldMkLst>
          <pc:docMk/>
          <pc:sldMk cId="3160527046" sldId="258"/>
        </pc:sldMkLst>
        <pc:spChg chg="mod">
          <ac:chgData name="Ingrid Castro" userId="73b8d72571d56733" providerId="Windows Live" clId="Web-{1CFC6E96-CD92-DB7E-9D97-D911CCA9C7FA}" dt="2024-05-11T13:26:19.980" v="1172" actId="1076"/>
          <ac:spMkLst>
            <pc:docMk/>
            <pc:sldMk cId="3160527046" sldId="258"/>
            <ac:spMk id="2" creationId="{00000000-0000-0000-0000-000000000000}"/>
          </ac:spMkLst>
        </pc:spChg>
        <pc:spChg chg="mod">
          <ac:chgData name="Ingrid Castro" userId="73b8d72571d56733" providerId="Windows Live" clId="Web-{1CFC6E96-CD92-DB7E-9D97-D911CCA9C7FA}" dt="2024-05-11T13:21:06.937" v="1108" actId="1076"/>
          <ac:spMkLst>
            <pc:docMk/>
            <pc:sldMk cId="3160527046" sldId="258"/>
            <ac:spMk id="4" creationId="{00000000-0000-0000-0000-000000000000}"/>
          </ac:spMkLst>
        </pc:spChg>
        <pc:spChg chg="mod">
          <ac:chgData name="Ingrid Castro" userId="73b8d72571d56733" providerId="Windows Live" clId="Web-{1CFC6E96-CD92-DB7E-9D97-D911CCA9C7FA}" dt="2024-05-11T13:22:37.097" v="1128" actId="1076"/>
          <ac:spMkLst>
            <pc:docMk/>
            <pc:sldMk cId="3160527046" sldId="258"/>
            <ac:spMk id="5" creationId="{00000000-0000-0000-0000-000000000000}"/>
          </ac:spMkLst>
        </pc:spChg>
        <pc:spChg chg="mod">
          <ac:chgData name="Ingrid Castro" userId="73b8d72571d56733" providerId="Windows Live" clId="Web-{1CFC6E96-CD92-DB7E-9D97-D911CCA9C7FA}" dt="2024-05-11T16:09:51.813" v="1462" actId="20577"/>
          <ac:spMkLst>
            <pc:docMk/>
            <pc:sldMk cId="3160527046" sldId="258"/>
            <ac:spMk id="6" creationId="{00000000-0000-0000-0000-000000000000}"/>
          </ac:spMkLst>
        </pc:spChg>
        <pc:spChg chg="mod">
          <ac:chgData name="Ingrid Castro" userId="73b8d72571d56733" providerId="Windows Live" clId="Web-{1CFC6E96-CD92-DB7E-9D97-D911CCA9C7FA}" dt="2024-05-11T16:10:11.892" v="1479" actId="20577"/>
          <ac:spMkLst>
            <pc:docMk/>
            <pc:sldMk cId="3160527046" sldId="258"/>
            <ac:spMk id="8" creationId="{00000000-0000-0000-0000-000000000000}"/>
          </ac:spMkLst>
        </pc:spChg>
        <pc:spChg chg="add mod">
          <ac:chgData name="Ingrid Castro" userId="73b8d72571d56733" providerId="Windows Live" clId="Web-{1CFC6E96-CD92-DB7E-9D97-D911CCA9C7FA}" dt="2024-05-11T13:25:24.415" v="1163" actId="1076"/>
          <ac:spMkLst>
            <pc:docMk/>
            <pc:sldMk cId="3160527046" sldId="258"/>
            <ac:spMk id="10" creationId="{71394AFA-DEE0-9F5A-4D01-797126D045CF}"/>
          </ac:spMkLst>
        </pc:spChg>
        <pc:spChg chg="mod">
          <ac:chgData name="Ingrid Castro" userId="73b8d72571d56733" providerId="Windows Live" clId="Web-{1CFC6E96-CD92-DB7E-9D97-D911CCA9C7FA}" dt="2024-05-11T16:09:59.657" v="1466" actId="20577"/>
          <ac:spMkLst>
            <pc:docMk/>
            <pc:sldMk cId="3160527046" sldId="258"/>
            <ac:spMk id="12" creationId="{61808B6D-1DB1-1125-E6CA-809CF0767776}"/>
          </ac:spMkLst>
        </pc:spChg>
        <pc:spChg chg="mod">
          <ac:chgData name="Ingrid Castro" userId="73b8d72571d56733" providerId="Windows Live" clId="Web-{1CFC6E96-CD92-DB7E-9D97-D911CCA9C7FA}" dt="2024-05-11T14:16:15.227" v="1425" actId="20577"/>
          <ac:spMkLst>
            <pc:docMk/>
            <pc:sldMk cId="3160527046" sldId="258"/>
            <ac:spMk id="13" creationId="{A5486C13-D6B1-B421-EA4E-62E9987C64AC}"/>
          </ac:spMkLst>
        </pc:spChg>
        <pc:spChg chg="mod">
          <ac:chgData name="Ingrid Castro" userId="73b8d72571d56733" providerId="Windows Live" clId="Web-{1CFC6E96-CD92-DB7E-9D97-D911CCA9C7FA}" dt="2024-05-11T16:10:08.158" v="1473" actId="20577"/>
          <ac:spMkLst>
            <pc:docMk/>
            <pc:sldMk cId="3160527046" sldId="258"/>
            <ac:spMk id="14" creationId="{CF760B5E-AA84-F486-80AF-9E45B5F18AB3}"/>
          </ac:spMkLst>
        </pc:spChg>
        <pc:spChg chg="add del mod">
          <ac:chgData name="Ingrid Castro" userId="73b8d72571d56733" providerId="Windows Live" clId="Web-{1CFC6E96-CD92-DB7E-9D97-D911CCA9C7FA}" dt="2024-05-11T10:33:46.155" v="10"/>
          <ac:spMkLst>
            <pc:docMk/>
            <pc:sldMk cId="3160527046" sldId="258"/>
            <ac:spMk id="15" creationId="{23A25C31-AC7C-71A4-E231-8E56D8F1D65D}"/>
          </ac:spMkLst>
        </pc:spChg>
        <pc:spChg chg="add mod">
          <ac:chgData name="Ingrid Castro" userId="73b8d72571d56733" providerId="Windows Live" clId="Web-{1CFC6E96-CD92-DB7E-9D97-D911CCA9C7FA}" dt="2024-05-11T16:10:26.470" v="1486" actId="20577"/>
          <ac:spMkLst>
            <pc:docMk/>
            <pc:sldMk cId="3160527046" sldId="258"/>
            <ac:spMk id="15" creationId="{B424563B-9B57-D356-BED0-FBA8C58CE047}"/>
          </ac:spMkLst>
        </pc:spChg>
        <pc:spChg chg="add mod">
          <ac:chgData name="Ingrid Castro" userId="73b8d72571d56733" providerId="Windows Live" clId="Web-{1CFC6E96-CD92-DB7E-9D97-D911CCA9C7FA}" dt="2024-05-11T13:24:39.086" v="1153" actId="1076"/>
          <ac:spMkLst>
            <pc:docMk/>
            <pc:sldMk cId="3160527046" sldId="258"/>
            <ac:spMk id="17" creationId="{51F2C3BA-E944-93E9-7D8D-A59DBB20A14B}"/>
          </ac:spMkLst>
        </pc:spChg>
        <pc:spChg chg="add mod">
          <ac:chgData name="Ingrid Castro" userId="73b8d72571d56733" providerId="Windows Live" clId="Web-{1CFC6E96-CD92-DB7E-9D97-D911CCA9C7FA}" dt="2024-05-11T17:32:59.060" v="1814" actId="20577"/>
          <ac:spMkLst>
            <pc:docMk/>
            <pc:sldMk cId="3160527046" sldId="258"/>
            <ac:spMk id="19" creationId="{EC110640-5101-B9AA-D87B-CA7DD6F19DFC}"/>
          </ac:spMkLst>
        </pc:spChg>
        <pc:spChg chg="add del mod">
          <ac:chgData name="Ingrid Castro" userId="73b8d72571d56733" providerId="Windows Live" clId="Web-{1CFC6E96-CD92-DB7E-9D97-D911CCA9C7FA}" dt="2024-05-11T10:34:13.782" v="16"/>
          <ac:spMkLst>
            <pc:docMk/>
            <pc:sldMk cId="3160527046" sldId="258"/>
            <ac:spMk id="20" creationId="{09C342BD-2630-E889-AFE4-E21CB296A508}"/>
          </ac:spMkLst>
        </pc:spChg>
        <pc:spChg chg="mod">
          <ac:chgData name="Ingrid Castro" userId="73b8d72571d56733" providerId="Windows Live" clId="Web-{1CFC6E96-CD92-DB7E-9D97-D911CCA9C7FA}" dt="2024-05-11T13:24:47.664" v="1155" actId="1076"/>
          <ac:spMkLst>
            <pc:docMk/>
            <pc:sldMk cId="3160527046" sldId="258"/>
            <ac:spMk id="21" creationId="{2FAAC147-C3CF-17EA-1A45-90FB1DFB55CE}"/>
          </ac:spMkLst>
        </pc:spChg>
        <pc:spChg chg="add del mod">
          <ac:chgData name="Ingrid Castro" userId="73b8d72571d56733" providerId="Windows Live" clId="Web-{1CFC6E96-CD92-DB7E-9D97-D911CCA9C7FA}" dt="2024-05-11T13:18:37.542" v="1097"/>
          <ac:spMkLst>
            <pc:docMk/>
            <pc:sldMk cId="3160527046" sldId="258"/>
            <ac:spMk id="24" creationId="{36798CB1-2FE8-75DD-1E59-231DEAFE1AAE}"/>
          </ac:spMkLst>
        </pc:spChg>
        <pc:spChg chg="del">
          <ac:chgData name="Ingrid Castro" userId="73b8d72571d56733" providerId="Windows Live" clId="Web-{1CFC6E96-CD92-DB7E-9D97-D911CCA9C7FA}" dt="2024-05-11T10:33:52.843" v="11"/>
          <ac:spMkLst>
            <pc:docMk/>
            <pc:sldMk cId="3160527046" sldId="258"/>
            <ac:spMk id="27" creationId="{00000000-0000-0000-0000-000000000000}"/>
          </ac:spMkLst>
        </pc:spChg>
        <pc:spChg chg="add del mod">
          <ac:chgData name="Ingrid Castro" userId="73b8d72571d56733" providerId="Windows Live" clId="Web-{1CFC6E96-CD92-DB7E-9D97-D911CCA9C7FA}" dt="2024-05-11T13:17:46.680" v="1089"/>
          <ac:spMkLst>
            <pc:docMk/>
            <pc:sldMk cId="3160527046" sldId="258"/>
            <ac:spMk id="27" creationId="{65C35F52-FA4F-5B1F-6F15-4C3AF2D796AC}"/>
          </ac:spMkLst>
        </pc:spChg>
        <pc:spChg chg="del">
          <ac:chgData name="Ingrid Castro" userId="73b8d72571d56733" providerId="Windows Live" clId="Web-{1CFC6E96-CD92-DB7E-9D97-D911CCA9C7FA}" dt="2024-05-11T10:33:39.670" v="9"/>
          <ac:spMkLst>
            <pc:docMk/>
            <pc:sldMk cId="3160527046" sldId="258"/>
            <ac:spMk id="28" creationId="{00000000-0000-0000-0000-000000000000}"/>
          </ac:spMkLst>
        </pc:spChg>
        <pc:spChg chg="del">
          <ac:chgData name="Ingrid Castro" userId="73b8d72571d56733" providerId="Windows Live" clId="Web-{1CFC6E96-CD92-DB7E-9D97-D911CCA9C7FA}" dt="2024-05-11T13:00:47.187" v="890"/>
          <ac:spMkLst>
            <pc:docMk/>
            <pc:sldMk cId="3160527046" sldId="258"/>
            <ac:spMk id="29" creationId="{00000000-0000-0000-0000-000000000000}"/>
          </ac:spMkLst>
        </pc:spChg>
        <pc:spChg chg="del mod">
          <ac:chgData name="Ingrid Castro" userId="73b8d72571d56733" providerId="Windows Live" clId="Web-{1CFC6E96-CD92-DB7E-9D97-D911CCA9C7FA}" dt="2024-05-11T13:18:19.947" v="1091"/>
          <ac:spMkLst>
            <pc:docMk/>
            <pc:sldMk cId="3160527046" sldId="258"/>
            <ac:spMk id="30" creationId="{00000000-0000-0000-0000-000000000000}"/>
          </ac:spMkLst>
        </pc:spChg>
        <pc:spChg chg="del mod">
          <ac:chgData name="Ingrid Castro" userId="73b8d72571d56733" providerId="Windows Live" clId="Web-{1CFC6E96-CD92-DB7E-9D97-D911CCA9C7FA}" dt="2024-05-11T13:18:25.713" v="1093"/>
          <ac:spMkLst>
            <pc:docMk/>
            <pc:sldMk cId="3160527046" sldId="258"/>
            <ac:spMk id="31" creationId="{00000000-0000-0000-0000-000000000000}"/>
          </ac:spMkLst>
        </pc:spChg>
        <pc:spChg chg="mod">
          <ac:chgData name="Ingrid Castro" userId="73b8d72571d56733" providerId="Windows Live" clId="Web-{1CFC6E96-CD92-DB7E-9D97-D911CCA9C7FA}" dt="2024-05-11T13:21:16.157" v="1111" actId="14100"/>
          <ac:spMkLst>
            <pc:docMk/>
            <pc:sldMk cId="3160527046" sldId="258"/>
            <ac:spMk id="32" creationId="{00000000-0000-0000-0000-000000000000}"/>
          </ac:spMkLst>
        </pc:spChg>
        <pc:spChg chg="add mod">
          <ac:chgData name="Ingrid Castro" userId="73b8d72571d56733" providerId="Windows Live" clId="Web-{1CFC6E96-CD92-DB7E-9D97-D911CCA9C7FA}" dt="2024-05-11T13:25:37.728" v="1166" actId="14100"/>
          <ac:spMkLst>
            <pc:docMk/>
            <pc:sldMk cId="3160527046" sldId="258"/>
            <ac:spMk id="33" creationId="{1DF8D5C9-359C-B520-048E-8B03169ACEBD}"/>
          </ac:spMkLst>
        </pc:spChg>
        <pc:spChg chg="add mod">
          <ac:chgData name="Ingrid Castro" userId="73b8d72571d56733" providerId="Windows Live" clId="Web-{1CFC6E96-CD92-DB7E-9D97-D911CCA9C7FA}" dt="2024-05-11T13:25:50.244" v="1169" actId="14100"/>
          <ac:spMkLst>
            <pc:docMk/>
            <pc:sldMk cId="3160527046" sldId="258"/>
            <ac:spMk id="34" creationId="{5550B942-9E2F-C9AF-B103-3AD2B1D34DD4}"/>
          </ac:spMkLst>
        </pc:spChg>
        <pc:spChg chg="add del mod">
          <ac:chgData name="Ingrid Castro" userId="73b8d72571d56733" providerId="Windows Live" clId="Web-{1CFC6E96-CD92-DB7E-9D97-D911CCA9C7FA}" dt="2024-05-11T13:24:54.946" v="1157" actId="1076"/>
          <ac:spMkLst>
            <pc:docMk/>
            <pc:sldMk cId="3160527046" sldId="258"/>
            <ac:spMk id="36" creationId="{00000000-0000-0000-0000-000000000000}"/>
          </ac:spMkLst>
        </pc:spChg>
        <pc:spChg chg="del mod">
          <ac:chgData name="Ingrid Castro" userId="73b8d72571d56733" providerId="Windows Live" clId="Web-{1CFC6E96-CD92-DB7E-9D97-D911CCA9C7FA}" dt="2024-05-11T13:00:21.608" v="888"/>
          <ac:spMkLst>
            <pc:docMk/>
            <pc:sldMk cId="3160527046" sldId="258"/>
            <ac:spMk id="38" creationId="{00000000-0000-0000-0000-000000000000}"/>
          </ac:spMkLst>
        </pc:spChg>
        <pc:spChg chg="mod">
          <ac:chgData name="Ingrid Castro" userId="73b8d72571d56733" providerId="Windows Live" clId="Web-{1CFC6E96-CD92-DB7E-9D97-D911CCA9C7FA}" dt="2024-05-11T13:26:31.090" v="1175" actId="1076"/>
          <ac:spMkLst>
            <pc:docMk/>
            <pc:sldMk cId="3160527046" sldId="258"/>
            <ac:spMk id="40" creationId="{00000000-0000-0000-0000-000000000000}"/>
          </ac:spMkLst>
        </pc:spChg>
        <pc:spChg chg="mod">
          <ac:chgData name="Ingrid Castro" userId="73b8d72571d56733" providerId="Windows Live" clId="Web-{1CFC6E96-CD92-DB7E-9D97-D911CCA9C7FA}" dt="2024-05-11T13:26:33.793" v="1176" actId="1076"/>
          <ac:spMkLst>
            <pc:docMk/>
            <pc:sldMk cId="3160527046" sldId="258"/>
            <ac:spMk id="41" creationId="{00000000-0000-0000-0000-000000000000}"/>
          </ac:spMkLst>
        </pc:spChg>
        <pc:spChg chg="add del mod">
          <ac:chgData name="Ingrid Castro" userId="73b8d72571d56733" providerId="Windows Live" clId="Web-{1CFC6E96-CD92-DB7E-9D97-D911CCA9C7FA}" dt="2024-05-11T13:18:33.229" v="1095"/>
          <ac:spMkLst>
            <pc:docMk/>
            <pc:sldMk cId="3160527046" sldId="258"/>
            <ac:spMk id="43" creationId="{A7EC3AF6-7610-6801-D7A2-E7B7BEA9987D}"/>
          </ac:spMkLst>
        </pc:spChg>
        <pc:spChg chg="add mod">
          <ac:chgData name="Ingrid Castro" userId="73b8d72571d56733" providerId="Windows Live" clId="Web-{1CFC6E96-CD92-DB7E-9D97-D911CCA9C7FA}" dt="2024-05-11T17:27:37.949" v="1693" actId="20577"/>
          <ac:spMkLst>
            <pc:docMk/>
            <pc:sldMk cId="3160527046" sldId="258"/>
            <ac:spMk id="45" creationId="{B538086A-CD92-5CB0-0719-B25AB5CB2979}"/>
          </ac:spMkLst>
        </pc:spChg>
        <pc:spChg chg="del">
          <ac:chgData name="Ingrid Castro" userId="73b8d72571d56733" providerId="Windows Live" clId="Web-{1CFC6E96-CD92-DB7E-9D97-D911CCA9C7FA}" dt="2024-05-11T12:12:04.092" v="426"/>
          <ac:spMkLst>
            <pc:docMk/>
            <pc:sldMk cId="3160527046" sldId="258"/>
            <ac:spMk id="46" creationId="{BA7BC14E-5C68-4BFC-B8B8-A1CD9BF3BFC9}"/>
          </ac:spMkLst>
        </pc:spChg>
        <pc:spChg chg="add mod">
          <ac:chgData name="Ingrid Castro" userId="73b8d72571d56733" providerId="Windows Live" clId="Web-{1CFC6E96-CD92-DB7E-9D97-D911CCA9C7FA}" dt="2024-05-11T14:14:42.036" v="1403" actId="20577"/>
          <ac:spMkLst>
            <pc:docMk/>
            <pc:sldMk cId="3160527046" sldId="258"/>
            <ac:spMk id="48" creationId="{40DAD1F4-0E97-40B8-9B69-DB01F8962198}"/>
          </ac:spMkLst>
        </pc:spChg>
        <pc:picChg chg="mod">
          <ac:chgData name="Ingrid Castro" userId="73b8d72571d56733" providerId="Windows Live" clId="Web-{1CFC6E96-CD92-DB7E-9D97-D911CCA9C7FA}" dt="2024-05-11T13:22:15.502" v="1124" actId="1076"/>
          <ac:picMkLst>
            <pc:docMk/>
            <pc:sldMk cId="3160527046" sldId="258"/>
            <ac:picMk id="7" creationId="{D4EE316A-191F-8C17-4DCA-13837A0B3F98}"/>
          </ac:picMkLst>
        </pc:picChg>
        <pc:picChg chg="add del mod">
          <ac:chgData name="Ingrid Castro" userId="73b8d72571d56733" providerId="Windows Live" clId="Web-{1CFC6E96-CD92-DB7E-9D97-D911CCA9C7FA}" dt="2024-05-11T12:38:31.243" v="521"/>
          <ac:picMkLst>
            <pc:docMk/>
            <pc:sldMk cId="3160527046" sldId="258"/>
            <ac:picMk id="15" creationId="{D6277ABA-32DF-15BE-8955-4759F672964F}"/>
          </ac:picMkLst>
        </pc:picChg>
        <pc:picChg chg="del">
          <ac:chgData name="Ingrid Castro" userId="73b8d72571d56733" providerId="Windows Live" clId="Web-{1CFC6E96-CD92-DB7E-9D97-D911CCA9C7FA}" dt="2024-05-11T13:18:39.057" v="1098"/>
          <ac:picMkLst>
            <pc:docMk/>
            <pc:sldMk cId="3160527046" sldId="258"/>
            <ac:picMk id="19" creationId="{00000000-0000-0000-0000-000000000000}"/>
          </ac:picMkLst>
        </pc:picChg>
        <pc:picChg chg="add mod">
          <ac:chgData name="Ingrid Castro" userId="73b8d72571d56733" providerId="Windows Live" clId="Web-{1CFC6E96-CD92-DB7E-9D97-D911CCA9C7FA}" dt="2024-05-11T13:24:34.195" v="1152" actId="1076"/>
          <ac:picMkLst>
            <pc:docMk/>
            <pc:sldMk cId="3160527046" sldId="258"/>
            <ac:picMk id="20" creationId="{275AE0A7-9DC7-DD67-662C-A4917897D815}"/>
          </ac:picMkLst>
        </pc:picChg>
        <pc:picChg chg="add del mod">
          <ac:chgData name="Ingrid Castro" userId="73b8d72571d56733" providerId="Windows Live" clId="Web-{1CFC6E96-CD92-DB7E-9D97-D911CCA9C7FA}" dt="2024-05-11T13:00:40.530" v="889"/>
          <ac:picMkLst>
            <pc:docMk/>
            <pc:sldMk cId="3160527046" sldId="258"/>
            <ac:picMk id="22" creationId="{28B12B5F-075A-ABFC-3DF7-2AA4A6C09B89}"/>
          </ac:picMkLst>
        </pc:picChg>
        <pc:picChg chg="add del mod">
          <ac:chgData name="Ingrid Castro" userId="73b8d72571d56733" providerId="Windows Live" clId="Web-{1CFC6E96-CD92-DB7E-9D97-D911CCA9C7FA}" dt="2024-05-11T13:13:52.619" v="977"/>
          <ac:picMkLst>
            <pc:docMk/>
            <pc:sldMk cId="3160527046" sldId="258"/>
            <ac:picMk id="28" creationId="{7170A07A-6F80-0960-3641-3C61A7113632}"/>
          </ac:picMkLst>
        </pc:picChg>
        <pc:picChg chg="add mod">
          <ac:chgData name="Ingrid Castro" userId="73b8d72571d56733" providerId="Windows Live" clId="Web-{1CFC6E96-CD92-DB7E-9D97-D911CCA9C7FA}" dt="2024-05-11T13:25:20.634" v="1162" actId="1076"/>
          <ac:picMkLst>
            <pc:docMk/>
            <pc:sldMk cId="3160527046" sldId="258"/>
            <ac:picMk id="35" creationId="{91B0C565-9054-B97D-81C9-AD515AA374E5}"/>
          </ac:picMkLst>
        </pc:picChg>
        <pc:picChg chg="add mod">
          <ac:chgData name="Ingrid Castro" userId="73b8d72571d56733" providerId="Windows Live" clId="Web-{1CFC6E96-CD92-DB7E-9D97-D911CCA9C7FA}" dt="2024-05-11T13:25:59.073" v="1171" actId="1076"/>
          <ac:picMkLst>
            <pc:docMk/>
            <pc:sldMk cId="3160527046" sldId="258"/>
            <ac:picMk id="44" creationId="{D09B51BD-FA5B-05C9-65DA-AAAEB3FF9EA1}"/>
          </ac:picMkLst>
        </pc:picChg>
        <pc:picChg chg="del">
          <ac:chgData name="Ingrid Castro" userId="73b8d72571d56733" providerId="Windows Live" clId="Web-{1CFC6E96-CD92-DB7E-9D97-D911CCA9C7FA}" dt="2024-05-11T13:18:26.588" v="1094"/>
          <ac:picMkLst>
            <pc:docMk/>
            <pc:sldMk cId="3160527046" sldId="258"/>
            <ac:picMk id="4098" creationId="{00000000-0000-0000-0000-000000000000}"/>
          </ac:picMkLst>
        </pc:picChg>
        <pc:picChg chg="del">
          <ac:chgData name="Ingrid Castro" userId="73b8d72571d56733" providerId="Windows Live" clId="Web-{1CFC6E96-CD92-DB7E-9D97-D911CCA9C7FA}" dt="2024-05-11T12:35:28.877" v="481"/>
          <ac:picMkLst>
            <pc:docMk/>
            <pc:sldMk cId="3160527046" sldId="258"/>
            <ac:picMk id="4100" creationId="{00000000-0000-0000-0000-000000000000}"/>
          </ac:picMkLst>
        </pc:picChg>
      </pc:sldChg>
      <pc:sldChg chg="add del replId">
        <pc:chgData name="Ingrid Castro" userId="73b8d72571d56733" providerId="Windows Live" clId="Web-{1CFC6E96-CD92-DB7E-9D97-D911CCA9C7FA}" dt="2024-05-11T13:00:55.093" v="892"/>
        <pc:sldMkLst>
          <pc:docMk/>
          <pc:sldMk cId="3127120402" sldId="259"/>
        </pc:sldMkLst>
      </pc:sldChg>
    </pc:docChg>
  </pc:docChgLst>
  <pc:docChgLst>
    <pc:chgData name="Ingrid Castro" userId="73b8d72571d56733" providerId="Windows Live" clId="Web-{BF0A896C-3CB8-168F-2290-1D6291211CBC}"/>
    <pc:docChg chg="modSld">
      <pc:chgData name="Ingrid Castro" userId="73b8d72571d56733" providerId="Windows Live" clId="Web-{BF0A896C-3CB8-168F-2290-1D6291211CBC}" dt="2024-05-09T23:28:30.591" v="302" actId="20577"/>
      <pc:docMkLst>
        <pc:docMk/>
      </pc:docMkLst>
      <pc:sldChg chg="modSp">
        <pc:chgData name="Ingrid Castro" userId="73b8d72571d56733" providerId="Windows Live" clId="Web-{BF0A896C-3CB8-168F-2290-1D6291211CBC}" dt="2024-05-09T23:28:30.591" v="302" actId="20577"/>
        <pc:sldMkLst>
          <pc:docMk/>
          <pc:sldMk cId="3160527046" sldId="258"/>
        </pc:sldMkLst>
        <pc:spChg chg="mod">
          <ac:chgData name="Ingrid Castro" userId="73b8d72571d56733" providerId="Windows Live" clId="Web-{BF0A896C-3CB8-168F-2290-1D6291211CBC}" dt="2024-05-09T23:28:30.591" v="302" actId="20577"/>
          <ac:spMkLst>
            <pc:docMk/>
            <pc:sldMk cId="3160527046" sldId="258"/>
            <ac:spMk id="2" creationId="{00000000-0000-0000-0000-000000000000}"/>
          </ac:spMkLst>
        </pc:spChg>
        <pc:spChg chg="mod">
          <ac:chgData name="Ingrid Castro" userId="73b8d72571d56733" providerId="Windows Live" clId="Web-{BF0A896C-3CB8-168F-2290-1D6291211CBC}" dt="2024-05-09T23:07:32.187" v="57" actId="20577"/>
          <ac:spMkLst>
            <pc:docMk/>
            <pc:sldMk cId="3160527046" sldId="258"/>
            <ac:spMk id="16" creationId="{00000000-0000-0000-0000-000000000000}"/>
          </ac:spMkLst>
        </pc:spChg>
        <pc:spChg chg="mod">
          <ac:chgData name="Ingrid Castro" userId="73b8d72571d56733" providerId="Windows Live" clId="Web-{BF0A896C-3CB8-168F-2290-1D6291211CBC}" dt="2024-05-09T23:05:51.840" v="27" actId="20577"/>
          <ac:spMkLst>
            <pc:docMk/>
            <pc:sldMk cId="3160527046" sldId="258"/>
            <ac:spMk id="18" creationId="{00000000-0000-0000-0000-000000000000}"/>
          </ac:spMkLst>
        </pc:spChg>
      </pc:sldChg>
    </pc:docChg>
  </pc:docChgLst>
  <pc:docChgLst>
    <pc:chgData name="Ingrid Castro" userId="73b8d72571d56733" providerId="Windows Live" clId="Web-{53463F5A-0479-804E-3D88-BB5129ECB863}"/>
    <pc:docChg chg="modSld">
      <pc:chgData name="Ingrid Castro" userId="73b8d72571d56733" providerId="Windows Live" clId="Web-{53463F5A-0479-804E-3D88-BB5129ECB863}" dt="2024-05-10T01:14:26.736" v="119" actId="1076"/>
      <pc:docMkLst>
        <pc:docMk/>
      </pc:docMkLst>
      <pc:sldChg chg="addSp delSp modSp">
        <pc:chgData name="Ingrid Castro" userId="73b8d72571d56733" providerId="Windows Live" clId="Web-{53463F5A-0479-804E-3D88-BB5129ECB863}" dt="2024-05-10T01:14:26.736" v="119" actId="1076"/>
        <pc:sldMkLst>
          <pc:docMk/>
          <pc:sldMk cId="3160527046" sldId="258"/>
        </pc:sldMkLst>
        <pc:spChg chg="mod">
          <ac:chgData name="Ingrid Castro" userId="73b8d72571d56733" providerId="Windows Live" clId="Web-{53463F5A-0479-804E-3D88-BB5129ECB863}" dt="2024-05-10T00:36:33.890" v="8" actId="20577"/>
          <ac:spMkLst>
            <pc:docMk/>
            <pc:sldMk cId="3160527046" sldId="258"/>
            <ac:spMk id="2" creationId="{00000000-0000-0000-0000-000000000000}"/>
          </ac:spMkLst>
        </pc:spChg>
        <pc:spChg chg="mod">
          <ac:chgData name="Ingrid Castro" userId="73b8d72571d56733" providerId="Windows Live" clId="Web-{53463F5A-0479-804E-3D88-BB5129ECB863}" dt="2024-05-10T00:40:55.710" v="111" actId="20577"/>
          <ac:spMkLst>
            <pc:docMk/>
            <pc:sldMk cId="3160527046" sldId="258"/>
            <ac:spMk id="32" creationId="{00000000-0000-0000-0000-000000000000}"/>
          </ac:spMkLst>
        </pc:spChg>
        <pc:spChg chg="mod">
          <ac:chgData name="Ingrid Castro" userId="73b8d72571d56733" providerId="Windows Live" clId="Web-{53463F5A-0479-804E-3D88-BB5129ECB863}" dt="2024-05-10T00:37:11.578" v="29" actId="20577"/>
          <ac:spMkLst>
            <pc:docMk/>
            <pc:sldMk cId="3160527046" sldId="258"/>
            <ac:spMk id="40" creationId="{00000000-0000-0000-0000-000000000000}"/>
          </ac:spMkLst>
        </pc:spChg>
        <pc:spChg chg="mod">
          <ac:chgData name="Ingrid Castro" userId="73b8d72571d56733" providerId="Windows Live" clId="Web-{53463F5A-0479-804E-3D88-BB5129ECB863}" dt="2024-05-10T00:39:56.395" v="66" actId="20577"/>
          <ac:spMkLst>
            <pc:docMk/>
            <pc:sldMk cId="3160527046" sldId="258"/>
            <ac:spMk id="41" creationId="{00000000-0000-0000-0000-000000000000}"/>
          </ac:spMkLst>
        </pc:spChg>
        <pc:picChg chg="add mod">
          <ac:chgData name="Ingrid Castro" userId="73b8d72571d56733" providerId="Windows Live" clId="Web-{53463F5A-0479-804E-3D88-BB5129ECB863}" dt="2024-05-10T01:14:26.736" v="119" actId="1076"/>
          <ac:picMkLst>
            <pc:docMk/>
            <pc:sldMk cId="3160527046" sldId="258"/>
            <ac:picMk id="7" creationId="{D4EE316A-191F-8C17-4DCA-13837A0B3F98}"/>
          </ac:picMkLst>
        </pc:picChg>
        <pc:picChg chg="del">
          <ac:chgData name="Ingrid Castro" userId="73b8d72571d56733" providerId="Windows Live" clId="Web-{53463F5A-0479-804E-3D88-BB5129ECB863}" dt="2024-05-10T01:13:47.218" v="112"/>
          <ac:picMkLst>
            <pc:docMk/>
            <pc:sldMk cId="3160527046" sldId="258"/>
            <ac:picMk id="409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5278" y="5996976"/>
            <a:ext cx="10032960" cy="5041358"/>
          </a:xfrm>
        </p:spPr>
        <p:txBody>
          <a:bodyPr wrap="square" lIns="228589" tIns="228589" rIns="228589" bIns="228589" anchor="t">
            <a:spAutoFit/>
          </a:bodyPr>
          <a:lstStyle/>
          <a:p>
            <a:pPr algn="just"/>
            <a:r>
              <a:rPr lang="en-IE" sz="2400" dirty="0">
                <a:solidFill>
                  <a:schemeClr val="tx1"/>
                </a:solidFill>
                <a:latin typeface="Arial"/>
                <a:cs typeface="Arial"/>
              </a:rPr>
              <a:t>This project is focused on implementing a Movie Recommendation System with the use of Machine Learning. The system was developed in Python and the datasets used were 'Movies' and 'Ratings' from </a:t>
            </a:r>
            <a:r>
              <a:rPr lang="en-IE" sz="2400" dirty="0" err="1">
                <a:solidFill>
                  <a:schemeClr val="tx1"/>
                </a:solidFill>
                <a:latin typeface="Arial"/>
                <a:cs typeface="Arial"/>
              </a:rPr>
              <a:t>MovieLens</a:t>
            </a:r>
            <a:r>
              <a:rPr lang="en-IE" sz="2400" dirty="0">
                <a:solidFill>
                  <a:schemeClr val="tx1"/>
                </a:solidFill>
                <a:latin typeface="Arial"/>
                <a:cs typeface="Arial"/>
              </a:rPr>
              <a:t> 25M. This project was developed with the CRISP-DM methodology and each of the phases is detailed in a report and </a:t>
            </a:r>
            <a:r>
              <a:rPr lang="en-IE" sz="2400" dirty="0" err="1">
                <a:solidFill>
                  <a:schemeClr val="tx1"/>
                </a:solidFill>
                <a:latin typeface="Arial"/>
                <a:cs typeface="Arial"/>
              </a:rPr>
              <a:t>Jupyter</a:t>
            </a:r>
            <a:r>
              <a:rPr lang="en-IE" sz="2400" dirty="0">
                <a:solidFill>
                  <a:schemeClr val="tx1"/>
                </a:solidFill>
                <a:latin typeface="Arial"/>
                <a:cs typeface="Arial"/>
              </a:rPr>
              <a:t> Notebook.</a:t>
            </a:r>
            <a:endParaRPr lang="en-US" sz="2400" dirty="0">
              <a:solidFill>
                <a:schemeClr val="tx1"/>
              </a:solidFill>
            </a:endParaRPr>
          </a:p>
          <a:p>
            <a:pPr algn="just"/>
            <a:endParaRPr lang="en-US" sz="2400" dirty="0">
              <a:solidFill>
                <a:schemeClr val="tx1"/>
              </a:solidFill>
            </a:endParaRPr>
          </a:p>
          <a:p>
            <a:pPr algn="just"/>
            <a:r>
              <a:rPr lang="en-IE" sz="2400" dirty="0">
                <a:solidFill>
                  <a:schemeClr val="tx1"/>
                </a:solidFill>
                <a:latin typeface="Arial"/>
                <a:cs typeface="Arial"/>
              </a:rPr>
              <a:t>The system is a hybrid combining best qualities of collaboration filtering and user grouping. In the project we compare some models accuracies, upgrade a chosen model and show the improved performance of our hybrid model, that used the SVM algorithm. We are able to find recommended movies based on user ratings.</a:t>
            </a:r>
            <a:endParaRPr lang="en-US" dirty="0">
              <a:solidFill>
                <a:schemeClr val="tx1"/>
              </a:solidFill>
            </a:endParaRPr>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4960959"/>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631813" y="25912258"/>
            <a:ext cx="9740038" cy="6203855"/>
          </a:xfrm>
        </p:spPr>
        <p:txBody>
          <a:bodyPr wrap="square" lIns="228589" tIns="228589" rIns="228589" bIns="228589" anchor="t">
            <a:spAutoFit/>
          </a:bodyPr>
          <a:lstStyle/>
          <a:p>
            <a:pPr algn="just"/>
            <a:r>
              <a:rPr lang="en-GB" sz="2400" dirty="0">
                <a:solidFill>
                  <a:schemeClr val="tx1"/>
                </a:solidFill>
                <a:latin typeface="Arial"/>
                <a:cs typeface="Arial"/>
              </a:rPr>
              <a:t>For our business understanding phase we defined our objectives, thought of ours stakeholders and our deliverables. We wanted our model to be accurate, unbiased by the big industries, accessible for the general public and also fill the gap in the movie recommendation industry, that is usually linked with big streaming companies.</a:t>
            </a:r>
            <a:endParaRPr lang="en-GB" sz="2400" dirty="0">
              <a:solidFill>
                <a:schemeClr val="tx1"/>
              </a:solidFill>
              <a:latin typeface="Arial" panose="020B0604020202020204" pitchFamily="34" charset="0"/>
              <a:cs typeface="Arial" panose="020B0604020202020204" pitchFamily="34" charset="0"/>
            </a:endParaRPr>
          </a:p>
          <a:p>
            <a:pPr algn="just"/>
            <a:endParaRPr lang="en-GB" sz="2400" dirty="0">
              <a:solidFill>
                <a:schemeClr val="tx1"/>
              </a:solidFill>
              <a:latin typeface="Arial"/>
              <a:cs typeface="Arial"/>
            </a:endParaRPr>
          </a:p>
          <a:p>
            <a:pPr algn="just"/>
            <a:r>
              <a:rPr lang="en-GB" sz="2400" dirty="0">
                <a:solidFill>
                  <a:schemeClr val="tx1"/>
                </a:solidFill>
                <a:latin typeface="Arial"/>
                <a:cs typeface="Arial"/>
              </a:rPr>
              <a:t>In terms of technologies used, we opted for open source solutions and used libraries such as: pandas, </a:t>
            </a:r>
            <a:r>
              <a:rPr lang="en-GB" sz="2400" err="1">
                <a:solidFill>
                  <a:schemeClr val="tx1"/>
                </a:solidFill>
                <a:latin typeface="Arial"/>
                <a:cs typeface="Arial"/>
              </a:rPr>
              <a:t>numpy</a:t>
            </a:r>
            <a:r>
              <a:rPr lang="en-GB" sz="2400" dirty="0">
                <a:solidFill>
                  <a:schemeClr val="tx1"/>
                </a:solidFill>
                <a:latin typeface="Arial"/>
                <a:cs typeface="Arial"/>
              </a:rPr>
              <a:t>, matplotlib, seaborn, </a:t>
            </a:r>
            <a:r>
              <a:rPr lang="en-GB" sz="2400" err="1">
                <a:solidFill>
                  <a:schemeClr val="tx1"/>
                </a:solidFill>
                <a:latin typeface="Arial"/>
                <a:cs typeface="Arial"/>
              </a:rPr>
              <a:t>sklearn</a:t>
            </a:r>
            <a:r>
              <a:rPr lang="en-GB" sz="2400" dirty="0">
                <a:solidFill>
                  <a:schemeClr val="tx1"/>
                </a:solidFill>
                <a:latin typeface="Arial"/>
                <a:cs typeface="Arial"/>
              </a:rPr>
              <a:t>, pickle and </a:t>
            </a:r>
            <a:r>
              <a:rPr lang="en-GB" sz="2400" err="1">
                <a:solidFill>
                  <a:schemeClr val="tx1"/>
                </a:solidFill>
                <a:latin typeface="Arial"/>
                <a:cs typeface="Arial"/>
              </a:rPr>
              <a:t>tkinter</a:t>
            </a:r>
            <a:r>
              <a:rPr lang="en-GB" sz="2400" dirty="0">
                <a:solidFill>
                  <a:schemeClr val="tx1"/>
                </a:solidFill>
                <a:latin typeface="Arial"/>
                <a:cs typeface="Arial"/>
              </a:rPr>
              <a:t> to accomplish our development goals. We also divided our responsibilities so each would participate in every phase of development but would focus in some of them, so we could both develop and deliver this project within a 2-month deadline. On our report we also explore the legal and ethical issues as well as data collection methodology – all according to GDPR and the Digital Services Act.</a:t>
            </a:r>
          </a:p>
        </p:txBody>
      </p:sp>
      <p:sp>
        <p:nvSpPr>
          <p:cNvPr id="6" name="Text Placeholder 5"/>
          <p:cNvSpPr>
            <a:spLocks noGrp="1"/>
          </p:cNvSpPr>
          <p:nvPr>
            <p:ph type="body" sz="quarter" idx="22"/>
          </p:nvPr>
        </p:nvSpPr>
        <p:spPr>
          <a:xfrm>
            <a:off x="631032" y="25330825"/>
            <a:ext cx="10048875" cy="754045"/>
          </a:xfrm>
        </p:spPr>
        <p:txBody>
          <a:bodyPr/>
          <a:lstStyle/>
          <a:p>
            <a:r>
              <a:rPr lang="en-US">
                <a:solidFill>
                  <a:schemeClr val="tx2"/>
                </a:solidFill>
                <a:latin typeface="Arial"/>
                <a:cs typeface="Arial"/>
              </a:rPr>
              <a:t>Stage 1 – Business Understanding</a:t>
            </a:r>
          </a:p>
        </p:txBody>
      </p:sp>
      <p:sp>
        <p:nvSpPr>
          <p:cNvPr id="8" name="Text Placeholder 7"/>
          <p:cNvSpPr>
            <a:spLocks noGrp="1"/>
          </p:cNvSpPr>
          <p:nvPr>
            <p:ph type="body" sz="quarter" idx="24"/>
          </p:nvPr>
        </p:nvSpPr>
        <p:spPr>
          <a:xfrm>
            <a:off x="11440938" y="20972436"/>
            <a:ext cx="10058400" cy="754045"/>
          </a:xfrm>
        </p:spPr>
        <p:txBody>
          <a:bodyPr/>
          <a:lstStyle/>
          <a:p>
            <a:r>
              <a:rPr lang="en-US">
                <a:solidFill>
                  <a:schemeClr val="tx2"/>
                </a:solidFill>
                <a:latin typeface="Arial"/>
                <a:cs typeface="Arial"/>
              </a:rPr>
              <a:t>Stage 4 - Modelling</a:t>
            </a:r>
            <a:endParaRPr lang="en-US">
              <a:solidFill>
                <a:schemeClr val="tx2"/>
              </a:solidFill>
              <a:latin typeface="Arial" panose="020B0604020202020204" pitchFamily="34" charset="0"/>
              <a:cs typeface="Arial" panose="020B0604020202020204" pitchFamily="34" charset="0"/>
            </a:endParaRPr>
          </a:p>
        </p:txBody>
      </p:sp>
      <p:sp>
        <p:nvSpPr>
          <p:cNvPr id="9" name="Text Placeholder 8"/>
          <p:cNvSpPr>
            <a:spLocks noGrp="1"/>
          </p:cNvSpPr>
          <p:nvPr>
            <p:ph type="body" sz="quarter" idx="25"/>
          </p:nvPr>
        </p:nvSpPr>
        <p:spPr>
          <a:xfrm>
            <a:off x="33346443" y="21931197"/>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850410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lIns="91440" tIns="45720" rIns="91440" bIns="45720" anchor="t">
            <a:normAutofit/>
          </a:bodyPr>
          <a:lstStyle/>
          <a:p>
            <a:r>
              <a:rPr lang="en-US" sz="4800" b="1" dirty="0">
                <a:latin typeface="Arial"/>
                <a:cs typeface="Arial"/>
              </a:rPr>
              <a:t>Ingrid Castro and Robert </a:t>
            </a:r>
            <a:r>
              <a:rPr lang="en-US" sz="4800" b="1" dirty="0" err="1">
                <a:latin typeface="Arial"/>
                <a:cs typeface="Arial"/>
              </a:rPr>
              <a:t>Szlufik</a:t>
            </a:r>
            <a:r>
              <a:rPr lang="en-US" sz="4800" b="1" dirty="0">
                <a:latin typeface="Arial"/>
                <a:cs typeface="Arial"/>
              </a:rPr>
              <a:t>, CCT College Dublin, May 2024</a:t>
            </a:r>
          </a:p>
        </p:txBody>
      </p:sp>
      <p:sp>
        <p:nvSpPr>
          <p:cNvPr id="18" name="Text Placeholder 17"/>
          <p:cNvSpPr>
            <a:spLocks noGrp="1"/>
          </p:cNvSpPr>
          <p:nvPr>
            <p:ph type="body" sz="quarter" idx="153"/>
          </p:nvPr>
        </p:nvSpPr>
        <p:spPr>
          <a:xfrm>
            <a:off x="509578" y="817503"/>
            <a:ext cx="42901013" cy="2277387"/>
          </a:xfrm>
        </p:spPr>
        <p:txBody>
          <a:bodyPr lIns="91440" tIns="45720" rIns="91440" bIns="45720" anchor="t" anchorCtr="1">
            <a:normAutofit fontScale="62500" lnSpcReduction="20000"/>
          </a:bodyPr>
          <a:lstStyle/>
          <a:p>
            <a:r>
              <a:rPr lang="en-US" b="1" cap="small">
                <a:latin typeface="Arial"/>
                <a:cs typeface="Arial"/>
              </a:rPr>
              <a:t>Capstone Project</a:t>
            </a:r>
            <a:endParaRPr lang="en-US"/>
          </a:p>
          <a:p>
            <a:r>
              <a:rPr lang="en-US" b="1" cap="small" dirty="0">
                <a:latin typeface="Arial"/>
                <a:cs typeface="Arial"/>
              </a:rPr>
              <a:t>Movie </a:t>
            </a:r>
            <a:r>
              <a:rPr lang="en-US" b="1" cap="small">
                <a:latin typeface="Arial"/>
                <a:cs typeface="Arial"/>
              </a:rPr>
              <a:t>recommendation</a:t>
            </a:r>
            <a:r>
              <a:rPr lang="en-US" b="1" cap="small" dirty="0">
                <a:latin typeface="Arial"/>
                <a:cs typeface="Arial"/>
              </a:rPr>
              <a:t> System</a:t>
            </a:r>
          </a:p>
          <a:p>
            <a:endParaRPr lang="en-US" dirty="0">
              <a:latin typeface="+mn-lt"/>
              <a:ea typeface="Calibri"/>
              <a:cs typeface="Calibri"/>
            </a:endParaRPr>
          </a:p>
        </p:txBody>
      </p:sp>
      <p:sp>
        <p:nvSpPr>
          <p:cNvPr id="32" name="Content Placeholder 2"/>
          <p:cNvSpPr txBox="1">
            <a:spLocks/>
          </p:cNvSpPr>
          <p:nvPr/>
        </p:nvSpPr>
        <p:spPr>
          <a:xfrm>
            <a:off x="645582" y="15706558"/>
            <a:ext cx="9778804" cy="3324881"/>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GB" sz="2400" dirty="0">
                <a:latin typeface="Arial"/>
                <a:cs typeface="Arial"/>
              </a:rPr>
              <a:t>As our Conceptual Framework we chose Crisp-DM, that is an ideal methodology when dealing with machine learning and data mining projects. It consists of an interactive process where we would define our business goals and what is the market for our product, understand the data, treat and prep it for modelling. After the modelling phase we do an evaluation of the full work and then deploy it, reflecting onto the process as a whole.</a:t>
            </a: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11688372" y="21538590"/>
            <a:ext cx="9541354" cy="417834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IE" sz="2400" dirty="0">
                <a:latin typeface="Arial"/>
                <a:cs typeface="Arial"/>
              </a:rPr>
              <a:t>For our modelling phase we started thinking about our alternatives in terms of algorithms. We learned about the types of recommendation systems: Collaborative Filtering, Content Filtering, Context Filtering and Hybrid models. It was a discovery process to get to the final result. We tested the performance of Linear Discriminant Analysis (LDA), Decision Tree Regressor (DT). Random Forest Classifier (RF) and Gaussian Classifier (NB), because according to Portugal, Alencar and Cowan (2018) these were the most used algorithms in terms of a recommendation system. We observed how well they performed according to the RMSE (Root Mean Squared Error).</a:t>
            </a:r>
            <a:endParaRPr lang="en-US" sz="9600" dirty="0">
              <a:cs typeface="Calibri"/>
            </a:endParaRPr>
          </a:p>
          <a:p>
            <a:pPr marL="0" indent="0" algn="just">
              <a:buNone/>
            </a:pPr>
            <a:endParaRPr lang="en-IE" sz="2400" dirty="0">
              <a:latin typeface="Arial"/>
              <a:cs typeface="Arial"/>
            </a:endParaRPr>
          </a:p>
          <a:p>
            <a:pPr marL="0" indent="0" algn="just">
              <a:buNone/>
            </a:pPr>
            <a:endParaRPr lang="en-IE">
              <a:cs typeface="Calibri"/>
            </a:endParaRPr>
          </a:p>
        </p:txBody>
      </p:sp>
      <p:sp>
        <p:nvSpPr>
          <p:cNvPr id="40" name="Text Placeholder 3"/>
          <p:cNvSpPr>
            <a:spLocks noGrp="1"/>
          </p:cNvSpPr>
          <p:nvPr>
            <p:ph type="body" sz="quarter" idx="20"/>
          </p:nvPr>
        </p:nvSpPr>
        <p:spPr>
          <a:xfrm>
            <a:off x="539651" y="11050186"/>
            <a:ext cx="10026754" cy="754045"/>
          </a:xfrm>
        </p:spPr>
        <p:txBody>
          <a:bodyPr/>
          <a:lstStyle/>
          <a:p>
            <a:r>
              <a:rPr lang="en-US" dirty="0">
                <a:solidFill>
                  <a:schemeClr val="tx2"/>
                </a:solidFill>
                <a:latin typeface="Arial"/>
                <a:cs typeface="Arial"/>
              </a:rPr>
              <a:t>RESEARCH OBJECTIVES</a:t>
            </a:r>
            <a:endParaRPr lang="en-US" dirty="0">
              <a:solidFill>
                <a:schemeClr val="tx2"/>
              </a:solidFill>
              <a:latin typeface="Arial" panose="020B0604020202020204" pitchFamily="34" charset="0"/>
              <a:cs typeface="Arial" panose="020B0604020202020204" pitchFamily="34" charset="0"/>
            </a:endParaRPr>
          </a:p>
        </p:txBody>
      </p:sp>
      <p:sp>
        <p:nvSpPr>
          <p:cNvPr id="41" name="Content Placeholder 2"/>
          <p:cNvSpPr txBox="1">
            <a:spLocks/>
          </p:cNvSpPr>
          <p:nvPr/>
        </p:nvSpPr>
        <p:spPr>
          <a:xfrm>
            <a:off x="653799" y="11705450"/>
            <a:ext cx="9788945" cy="324806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dirty="0">
                <a:latin typeface="Arial"/>
                <a:cs typeface="Arial"/>
              </a:rPr>
              <a:t>The two objectives below represent the core focus of the entire project:</a:t>
            </a:r>
            <a:endParaRPr lang="en-IE" sz="2400" b="1" dirty="0">
              <a:latin typeface="Arial"/>
              <a:cs typeface="Arial"/>
            </a:endParaRPr>
          </a:p>
          <a:p>
            <a:pPr marL="0" indent="0" algn="just" defTabSz="895350">
              <a:buFont typeface="Arial" pitchFamily="34" charset="0"/>
              <a:buNone/>
            </a:pPr>
            <a:endParaRPr lang="en-IE" sz="2400" b="1" dirty="0">
              <a:latin typeface="Arial" panose="020B0604020202020204" pitchFamily="34" charset="0"/>
              <a:cs typeface="Arial" panose="020B0604020202020204" pitchFamily="34" charset="0"/>
            </a:endParaRPr>
          </a:p>
          <a:p>
            <a:pPr marL="342900" indent="-342900" algn="just" defTabSz="895350">
              <a:buFont typeface="Calibri" pitchFamily="34" charset="0"/>
              <a:buChar char="-"/>
            </a:pPr>
            <a:r>
              <a:rPr lang="en-IE" sz="2400" dirty="0">
                <a:latin typeface="Arial"/>
                <a:cs typeface="Arial"/>
              </a:rPr>
              <a:t>Objective 1: Develop a system that provides accurate movie recommendations for users, with minimal time needed to produce them.</a:t>
            </a:r>
          </a:p>
          <a:p>
            <a:pPr marL="342900" indent="-342900" algn="just" defTabSz="895350">
              <a:buFont typeface="Calibri" pitchFamily="34" charset="0"/>
              <a:buChar char="-"/>
            </a:pPr>
            <a:r>
              <a:rPr lang="en-IE" sz="2400" dirty="0">
                <a:latin typeface="Arial"/>
                <a:cs typeface="Arial"/>
              </a:rPr>
              <a:t>Objective 2: Create a working prototype for our recommendation system.</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513137" y="22823005"/>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Both of the studies on the use of a reflective learning journal were 	mostly negative, in that students did not find it beneficial, and in some 	cases, saw it as an additional ungraded piece of assessment .</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There was </a:t>
            </a:r>
            <a:r>
              <a:rPr lang="en-IE" sz="2200" i="1" dirty="0">
                <a:latin typeface="Arial" panose="020B0604020202020204" pitchFamily="34" charset="0"/>
                <a:cs typeface="Arial" panose="020B0604020202020204" pitchFamily="34" charset="0"/>
              </a:rPr>
              <a:t>evidence to suggest it does, specifically relating to 	group based activities, and communicating with peers.  However, it is 	difficult to say positive findings were directly linked to the social 	learning activities introduced over the semester.</a:t>
            </a: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 use of PBL and PAL was very successful in engaging students in 	computer programming, the students engaged in the activities and 	requested more of these activities in the future.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Q.4</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There was no strong evidence to suggest social learning improved 	self-efficacy in computer programming, however, there was strong 	evidence found that participating in group work enhances self-efficacy 	in working with others in group activities.</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29479722"/>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900" dirty="0">
                <a:latin typeface="Arial" panose="020B0604020202020204" pitchFamily="34" charset="0"/>
                <a:cs typeface="Arial" panose="020B0604020202020204" pitchFamily="34" charset="0"/>
              </a:rPr>
              <a:t>Bandura, A. (1986). Social Foundations of Thought and Action: Social Cognitive Theory. U.S.A: Pearson Education.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Bandura, A. (2006). Guide for constructing self-efficacy scales. In F. </a:t>
            </a:r>
            <a:r>
              <a:rPr lang="en-IE" sz="900" dirty="0" err="1">
                <a:latin typeface="Arial" panose="020B0604020202020204" pitchFamily="34" charset="0"/>
                <a:cs typeface="Arial" panose="020B0604020202020204" pitchFamily="34" charset="0"/>
              </a:rPr>
              <a:t>Pajares</a:t>
            </a:r>
            <a:r>
              <a:rPr lang="en-IE" sz="900" dirty="0">
                <a:latin typeface="Arial" panose="020B0604020202020204" pitchFamily="34" charset="0"/>
                <a:cs typeface="Arial" panose="020B0604020202020204" pitchFamily="34" charset="0"/>
              </a:rPr>
              <a:t>, &amp; T. </a:t>
            </a:r>
            <a:r>
              <a:rPr lang="en-IE" sz="900" dirty="0" err="1">
                <a:latin typeface="Arial" panose="020B0604020202020204" pitchFamily="34" charset="0"/>
                <a:cs typeface="Arial" panose="020B0604020202020204" pitchFamily="34" charset="0"/>
              </a:rPr>
              <a:t>Urdan</a:t>
            </a:r>
            <a:r>
              <a:rPr lang="en-IE" sz="900" dirty="0">
                <a:latin typeface="Arial" panose="020B0604020202020204" pitchFamily="34" charset="0"/>
                <a:cs typeface="Arial" panose="020B0604020202020204" pitchFamily="34" charset="0"/>
              </a:rPr>
              <a:t> (Eds.), Adolescence and education: Vol. 5. Self efficacy and adolescence (pp. 307-337). Greenwich, CT: Information Age.</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Bogdan, R.C., </a:t>
            </a:r>
            <a:r>
              <a:rPr lang="en-IE" sz="900" dirty="0" err="1">
                <a:latin typeface="Arial" panose="020B0604020202020204" pitchFamily="34" charset="0"/>
                <a:cs typeface="Arial" panose="020B0604020202020204" pitchFamily="34" charset="0"/>
              </a:rPr>
              <a:t>Biklin</a:t>
            </a:r>
            <a:r>
              <a:rPr lang="en-IE" sz="900" dirty="0">
                <a:latin typeface="Arial" panose="020B0604020202020204" pitchFamily="34" charset="0"/>
                <a:cs typeface="Arial" panose="020B0604020202020204" pitchFamily="34" charset="0"/>
              </a:rPr>
              <a:t>, S.K. (1998). Qualitative research for education: An introduction to theory and methods. (3rd edition).  Boston: </a:t>
            </a:r>
            <a:r>
              <a:rPr lang="en-IE" sz="900" dirty="0" err="1">
                <a:latin typeface="Arial" panose="020B0604020202020204" pitchFamily="34" charset="0"/>
                <a:cs typeface="Arial" panose="020B0604020202020204" pitchFamily="34" charset="0"/>
              </a:rPr>
              <a:t>Allyn</a:t>
            </a:r>
            <a:r>
              <a:rPr lang="en-IE" sz="900" dirty="0">
                <a:latin typeface="Arial" panose="020B0604020202020204" pitchFamily="34" charset="0"/>
                <a:cs typeface="Arial" panose="020B0604020202020204" pitchFamily="34" charset="0"/>
              </a:rPr>
              <a:t> and Bacon.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Bryman, A. (2004). Social Research Methods.  U.K.: Oxford University Press.</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Creswell, J.W., Miller, G.A. (1997).  Research Methodologies and Doctoral Process.  New Directions for Higher Education, no.99.  U.S.A.: Wiley.</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Hamir, S., </a:t>
            </a:r>
            <a:r>
              <a:rPr lang="en-IE" sz="900" dirty="0" err="1">
                <a:latin typeface="Arial" panose="020B0604020202020204" pitchFamily="34" charset="0"/>
                <a:cs typeface="Arial" panose="020B0604020202020204" pitchFamily="34" charset="0"/>
              </a:rPr>
              <a:t>Maion</a:t>
            </a:r>
            <a:r>
              <a:rPr lang="en-IE" sz="900" dirty="0">
                <a:latin typeface="Arial" panose="020B0604020202020204" pitchFamily="34" charset="0"/>
                <a:cs typeface="Arial" panose="020B0604020202020204" pitchFamily="34" charset="0"/>
              </a:rPr>
              <a:t>, S., Tice, S., &amp; Wideman, A. (2015) Constructivism in</a:t>
            </a:r>
          </a:p>
          <a:p>
            <a:pPr marL="0" indent="0" algn="just" defTabSz="895350">
              <a:buNone/>
            </a:pPr>
            <a:r>
              <a:rPr lang="en-IE" sz="900" dirty="0">
                <a:latin typeface="Arial" panose="020B0604020202020204" pitchFamily="34" charset="0"/>
                <a:cs typeface="Arial" panose="020B0604020202020204" pitchFamily="34" charset="0"/>
              </a:rPr>
              <a:t>Education. Available at: http://constructivism512.weebly.com . Accessed 27th February 2018.</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Miles, M.B., &amp; Huberman, A.M. (1994). Qualitative data analysis: A sourcebook of new methods.  Thousand Oaks, CA: Sage.</a:t>
            </a:r>
          </a:p>
        </p:txBody>
      </p:sp>
      <p:pic>
        <p:nvPicPr>
          <p:cNvPr id="7" name="Imagem 6" descr="Diagrama&#10;&#10;Descrição gerada automaticamente">
            <a:extLst>
              <a:ext uri="{FF2B5EF4-FFF2-40B4-BE49-F238E27FC236}">
                <a16:creationId xmlns:a16="http://schemas.microsoft.com/office/drawing/2014/main" id="{D4EE316A-191F-8C17-4DCA-13837A0B3F98}"/>
              </a:ext>
            </a:extLst>
          </p:cNvPr>
          <p:cNvPicPr>
            <a:picLocks noChangeAspect="1"/>
          </p:cNvPicPr>
          <p:nvPr/>
        </p:nvPicPr>
        <p:blipFill>
          <a:blip r:embed="rId3"/>
          <a:stretch>
            <a:fillRect/>
          </a:stretch>
        </p:blipFill>
        <p:spPr>
          <a:xfrm>
            <a:off x="2219222" y="18495131"/>
            <a:ext cx="6603693" cy="6247908"/>
          </a:xfrm>
          <a:prstGeom prst="rect">
            <a:avLst/>
          </a:prstGeom>
        </p:spPr>
      </p:pic>
      <p:sp>
        <p:nvSpPr>
          <p:cNvPr id="12" name="CaixaDeTexto 11">
            <a:extLst>
              <a:ext uri="{FF2B5EF4-FFF2-40B4-BE49-F238E27FC236}">
                <a16:creationId xmlns:a16="http://schemas.microsoft.com/office/drawing/2014/main" id="{61808B6D-1DB1-1125-E6CA-809CF0767776}"/>
              </a:ext>
            </a:extLst>
          </p:cNvPr>
          <p:cNvSpPr txBox="1"/>
          <p:nvPr/>
        </p:nvSpPr>
        <p:spPr>
          <a:xfrm>
            <a:off x="11794185" y="5638480"/>
            <a:ext cx="9551361"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2 – Data </a:t>
            </a:r>
            <a:r>
              <a:rPr lang="pt-BR" sz="3700" b="1" u="sng" dirty="0" err="1">
                <a:solidFill>
                  <a:schemeClr val="tx2"/>
                </a:solidFill>
                <a:latin typeface="Arial"/>
                <a:cs typeface="Arial"/>
              </a:rPr>
              <a:t>Understanding</a:t>
            </a:r>
            <a:endParaRPr lang="pt-BR" sz="3700" b="1" u="sng">
              <a:solidFill>
                <a:schemeClr val="tx2"/>
              </a:solidFill>
              <a:latin typeface="Arial"/>
              <a:cs typeface="Arial"/>
            </a:endParaRPr>
          </a:p>
        </p:txBody>
      </p:sp>
      <p:sp>
        <p:nvSpPr>
          <p:cNvPr id="13" name="CaixaDeTexto 12">
            <a:extLst>
              <a:ext uri="{FF2B5EF4-FFF2-40B4-BE49-F238E27FC236}">
                <a16:creationId xmlns:a16="http://schemas.microsoft.com/office/drawing/2014/main" id="{A5486C13-D6B1-B421-EA4E-62E9987C64AC}"/>
              </a:ext>
            </a:extLst>
          </p:cNvPr>
          <p:cNvSpPr txBox="1"/>
          <p:nvPr/>
        </p:nvSpPr>
        <p:spPr>
          <a:xfrm>
            <a:off x="11590016" y="6315360"/>
            <a:ext cx="9777199"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On our Data Understanding phase we determined that we would be working with two datasets from </a:t>
            </a:r>
            <a:r>
              <a:rPr lang="en-GB" sz="2400" dirty="0" err="1">
                <a:latin typeface="Arial"/>
                <a:cs typeface="Arial"/>
              </a:rPr>
              <a:t>Movielens</a:t>
            </a:r>
            <a:r>
              <a:rPr lang="en-GB" sz="2400" dirty="0">
                <a:latin typeface="Arial"/>
                <a:cs typeface="Arial"/>
              </a:rPr>
              <a:t> 25M: 'Movies' and 'Ratings'. </a:t>
            </a:r>
            <a:r>
              <a:rPr lang="en-GB" sz="2400">
                <a:latin typeface="Arial"/>
                <a:cs typeface="Arial"/>
              </a:rPr>
              <a:t>The specifics of each dataset were:</a:t>
            </a:r>
            <a:endParaRPr lang="en-GB">
              <a:latin typeface="Calibri"/>
              <a:cs typeface="Calibri"/>
            </a:endParaRPr>
          </a:p>
          <a:p>
            <a:pPr marL="285750" indent="-285750" algn="just">
              <a:buFont typeface="Arial"/>
              <a:buChar char="•"/>
            </a:pPr>
            <a:r>
              <a:rPr lang="en-GB" sz="2400" dirty="0">
                <a:latin typeface="Arial"/>
                <a:cs typeface="Arial"/>
              </a:rPr>
              <a:t>‘Movies’ dataset contains 62.423 rows and 3 columns;</a:t>
            </a:r>
            <a:endParaRPr lang="en-GB" sz="2400" dirty="0">
              <a:cs typeface="Calibri"/>
            </a:endParaRPr>
          </a:p>
          <a:p>
            <a:pPr marL="285750" indent="-285750" algn="just">
              <a:buFont typeface="Arial"/>
              <a:buChar char="•"/>
            </a:pPr>
            <a:r>
              <a:rPr lang="en-GB" sz="2400" dirty="0">
                <a:latin typeface="Arial"/>
                <a:cs typeface="Arial"/>
              </a:rPr>
              <a:t>Columns are: ‘</a:t>
            </a:r>
            <a:r>
              <a:rPr lang="en-GB" sz="2400" err="1">
                <a:latin typeface="Arial"/>
                <a:cs typeface="Arial"/>
              </a:rPr>
              <a:t>movieId</a:t>
            </a:r>
            <a:r>
              <a:rPr lang="en-GB" sz="2400" dirty="0">
                <a:latin typeface="Arial"/>
                <a:cs typeface="Arial"/>
              </a:rPr>
              <a:t>’ (int64), ‘title’ (object) and ‘genres’ (object);</a:t>
            </a:r>
            <a:endParaRPr lang="en-GB" sz="2400" dirty="0">
              <a:cs typeface="Calibri"/>
            </a:endParaRPr>
          </a:p>
          <a:p>
            <a:pPr marL="285750" indent="-285750" algn="just">
              <a:buFont typeface="Arial"/>
              <a:buChar char="•"/>
            </a:pPr>
            <a:r>
              <a:rPr lang="en-GB" sz="2400" dirty="0">
                <a:latin typeface="Arial"/>
                <a:cs typeface="Arial"/>
              </a:rPr>
              <a:t>No duplicate values;</a:t>
            </a:r>
            <a:endParaRPr lang="en-GB" sz="2400" dirty="0">
              <a:cs typeface="Calibri"/>
            </a:endParaRPr>
          </a:p>
          <a:p>
            <a:pPr marL="285750" indent="-285750" algn="just">
              <a:buFont typeface="Arial"/>
              <a:buChar char="•"/>
            </a:pPr>
            <a:r>
              <a:rPr lang="en-GB" sz="2400" dirty="0">
                <a:latin typeface="Arial"/>
                <a:cs typeface="Arial"/>
              </a:rPr>
              <a:t>No null values;</a:t>
            </a:r>
            <a:endParaRPr lang="en-GB" sz="2400" dirty="0">
              <a:cs typeface="Calibri"/>
            </a:endParaRPr>
          </a:p>
          <a:p>
            <a:pPr marL="285750" indent="-285750" algn="just">
              <a:buFont typeface="Arial"/>
              <a:buChar char="•"/>
            </a:pPr>
            <a:r>
              <a:rPr lang="en-GB" sz="2400" dirty="0">
                <a:latin typeface="Arial"/>
                <a:cs typeface="Arial"/>
              </a:rPr>
              <a:t>No NA values;</a:t>
            </a:r>
            <a:endParaRPr lang="en-US" sz="2400" dirty="0">
              <a:cs typeface="Calibri"/>
            </a:endParaRPr>
          </a:p>
          <a:p>
            <a:pPr algn="just"/>
            <a:endParaRPr lang="en-GB" sz="2400" dirty="0">
              <a:latin typeface="Arial"/>
              <a:cs typeface="Arial"/>
            </a:endParaRPr>
          </a:p>
          <a:p>
            <a:pPr marL="285750" indent="-285750" algn="just">
              <a:buFont typeface="Arial"/>
              <a:buChar char="•"/>
            </a:pPr>
            <a:r>
              <a:rPr lang="en-GB" sz="2400" dirty="0">
                <a:latin typeface="Arial"/>
                <a:cs typeface="Arial"/>
              </a:rPr>
              <a:t>'Ratings' dataset contains 25.000.095 rows and 4 columns;</a:t>
            </a:r>
            <a:endParaRPr lang="en-GB" sz="2400" dirty="0">
              <a:cs typeface="Calibri"/>
            </a:endParaRPr>
          </a:p>
          <a:p>
            <a:pPr marL="285750" indent="-285750" algn="just">
              <a:buFont typeface="Arial"/>
              <a:buChar char="•"/>
            </a:pPr>
            <a:r>
              <a:rPr lang="en-GB" sz="2400" dirty="0">
                <a:latin typeface="Arial"/>
                <a:cs typeface="Arial"/>
              </a:rPr>
              <a:t>Columns are: '</a:t>
            </a:r>
            <a:r>
              <a:rPr lang="en-GB" sz="2400" err="1">
                <a:latin typeface="Arial"/>
                <a:cs typeface="Arial"/>
              </a:rPr>
              <a:t>userId</a:t>
            </a:r>
            <a:r>
              <a:rPr lang="en-GB" sz="2400" dirty="0">
                <a:latin typeface="Arial"/>
                <a:cs typeface="Arial"/>
              </a:rPr>
              <a:t>' (int64), '</a:t>
            </a:r>
            <a:r>
              <a:rPr lang="en-GB" sz="2400" err="1">
                <a:latin typeface="Arial"/>
                <a:cs typeface="Arial"/>
              </a:rPr>
              <a:t>movieId</a:t>
            </a:r>
            <a:r>
              <a:rPr lang="en-GB" sz="2400" dirty="0">
                <a:latin typeface="Arial"/>
                <a:cs typeface="Arial"/>
              </a:rPr>
              <a:t>' (int64), 'rating' (float64), 'timestamp' (int64);</a:t>
            </a:r>
            <a:endParaRPr lang="en-GB" sz="2400" dirty="0">
              <a:cs typeface="Calibri"/>
            </a:endParaRPr>
          </a:p>
          <a:p>
            <a:pPr marL="285750" indent="-285750" algn="just">
              <a:buFont typeface="Arial"/>
              <a:buChar char="•"/>
            </a:pPr>
            <a:r>
              <a:rPr lang="en-GB" sz="2400" dirty="0">
                <a:latin typeface="Arial"/>
                <a:cs typeface="Arial"/>
              </a:rPr>
              <a:t>No duplicate values;</a:t>
            </a:r>
            <a:endParaRPr lang="en-GB" sz="2400" dirty="0">
              <a:cs typeface="Calibri"/>
            </a:endParaRPr>
          </a:p>
          <a:p>
            <a:pPr marL="285750" indent="-285750" algn="just">
              <a:buFont typeface="Arial"/>
              <a:buChar char="•"/>
            </a:pPr>
            <a:r>
              <a:rPr lang="en-GB" sz="2400" dirty="0">
                <a:latin typeface="Arial"/>
                <a:cs typeface="Arial"/>
              </a:rPr>
              <a:t>No null values;</a:t>
            </a:r>
            <a:endParaRPr lang="en-GB" sz="2400" dirty="0">
              <a:cs typeface="Calibri"/>
            </a:endParaRPr>
          </a:p>
          <a:p>
            <a:pPr marL="285750" indent="-285750" algn="just">
              <a:buFont typeface="Arial"/>
              <a:buChar char="•"/>
            </a:pPr>
            <a:r>
              <a:rPr lang="en-GB" sz="2400">
                <a:latin typeface="Arial"/>
                <a:cs typeface="Arial"/>
              </a:rPr>
              <a:t>No NA values;</a:t>
            </a:r>
            <a:endParaRPr lang="en-GB" sz="2400"/>
          </a:p>
          <a:p>
            <a:pPr algn="just"/>
            <a:endParaRPr lang="en-GB" sz="2400" dirty="0">
              <a:latin typeface="Arial"/>
              <a:cs typeface="Arial"/>
            </a:endParaRPr>
          </a:p>
          <a:p>
            <a:pPr algn="just"/>
            <a:r>
              <a:rPr lang="en-GB" sz="2400" dirty="0">
                <a:latin typeface="Arial"/>
                <a:cs typeface="Arial"/>
              </a:rPr>
              <a:t>The data quality of these datasets was very good and allowed us to do some Data Preparation mostly to prepare data for modelling, not to deal with missing values and/or null or NA values. Data visualisations </a:t>
            </a:r>
            <a:r>
              <a:rPr lang="en-GB" sz="2400">
                <a:latin typeface="Arial"/>
                <a:cs typeface="Arial"/>
              </a:rPr>
              <a:t>were also included on the report.</a:t>
            </a:r>
          </a:p>
        </p:txBody>
      </p:sp>
      <p:sp>
        <p:nvSpPr>
          <p:cNvPr id="14" name="CaixaDeTexto 13">
            <a:extLst>
              <a:ext uri="{FF2B5EF4-FFF2-40B4-BE49-F238E27FC236}">
                <a16:creationId xmlns:a16="http://schemas.microsoft.com/office/drawing/2014/main" id="{CF760B5E-AA84-F486-80AF-9E45B5F18AB3}"/>
              </a:ext>
            </a:extLst>
          </p:cNvPr>
          <p:cNvSpPr txBox="1"/>
          <p:nvPr/>
        </p:nvSpPr>
        <p:spPr>
          <a:xfrm>
            <a:off x="11712016" y="13865266"/>
            <a:ext cx="9469023"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3 – Data </a:t>
            </a:r>
            <a:r>
              <a:rPr lang="pt-BR" sz="3700" b="1" u="sng" dirty="0" err="1">
                <a:solidFill>
                  <a:schemeClr val="tx2"/>
                </a:solidFill>
                <a:latin typeface="Arial"/>
                <a:cs typeface="Arial"/>
              </a:rPr>
              <a:t>Preparation</a:t>
            </a:r>
            <a:endParaRPr lang="pt-BR" dirty="0" err="1">
              <a:solidFill>
                <a:schemeClr val="tx2"/>
              </a:solidFill>
            </a:endParaRPr>
          </a:p>
        </p:txBody>
      </p:sp>
      <p:sp>
        <p:nvSpPr>
          <p:cNvPr id="21" name="CaixaDeTexto 20">
            <a:extLst>
              <a:ext uri="{FF2B5EF4-FFF2-40B4-BE49-F238E27FC236}">
                <a16:creationId xmlns:a16="http://schemas.microsoft.com/office/drawing/2014/main" id="{2FAAC147-C3CF-17EA-1A45-90FB1DFB55CE}"/>
              </a:ext>
            </a:extLst>
          </p:cNvPr>
          <p:cNvSpPr txBox="1"/>
          <p:nvPr/>
        </p:nvSpPr>
        <p:spPr>
          <a:xfrm>
            <a:off x="11642851" y="14503490"/>
            <a:ext cx="9715696"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In the Data Preparation phase we started preparing the data for our fourth phase (Modelling). Since there was no need for dealing with missing, NA and null values, we focused our efforts in getting more numerical variables from our categorical ones.</a:t>
            </a:r>
            <a:endParaRPr lang="en-US" dirty="0"/>
          </a:p>
          <a:p>
            <a:pPr algn="just"/>
            <a:endParaRPr lang="en-GB" sz="2400" dirty="0">
              <a:latin typeface="Arial"/>
              <a:cs typeface="Arial"/>
            </a:endParaRPr>
          </a:p>
          <a:p>
            <a:pPr algn="just"/>
            <a:r>
              <a:rPr lang="en-GB" sz="2400" dirty="0">
                <a:latin typeface="Arial"/>
                <a:cs typeface="Arial"/>
              </a:rPr>
              <a:t>For 'movies' we encoded the genres, adding 19 new columns with int64 being its datatype. We also added the '</a:t>
            </a:r>
            <a:r>
              <a:rPr lang="en-GB" sz="2400" dirty="0" err="1">
                <a:latin typeface="Arial"/>
                <a:cs typeface="Arial"/>
              </a:rPr>
              <a:t>genre_count</a:t>
            </a:r>
            <a:r>
              <a:rPr lang="en-GB" sz="2400" dirty="0">
                <a:latin typeface="Arial"/>
                <a:cs typeface="Arial"/>
              </a:rPr>
              <a:t>' column, as int64 and the 'year' column also as int64. </a:t>
            </a:r>
          </a:p>
          <a:p>
            <a:pPr algn="just"/>
            <a:endParaRPr lang="en-GB" sz="2400" dirty="0">
              <a:latin typeface="Arial"/>
              <a:cs typeface="Arial"/>
            </a:endParaRPr>
          </a:p>
          <a:p>
            <a:pPr algn="just"/>
            <a:r>
              <a:rPr lang="en-GB" sz="2400" dirty="0">
                <a:latin typeface="Arial"/>
                <a:cs typeface="Arial"/>
              </a:rPr>
              <a:t>For 'ratings' we dropped the 'timestamp' column. </a:t>
            </a:r>
          </a:p>
          <a:p>
            <a:pPr algn="just"/>
            <a:endParaRPr lang="en-GB" sz="2400" dirty="0">
              <a:latin typeface="Arial"/>
              <a:cs typeface="Arial"/>
            </a:endParaRPr>
          </a:p>
          <a:p>
            <a:pPr algn="just"/>
            <a:r>
              <a:rPr lang="en-GB" sz="2400" dirty="0">
                <a:latin typeface="Arial"/>
                <a:cs typeface="Arial"/>
              </a:rPr>
              <a:t>We then merged the datasets, excluding the 'genres' column and having a dataset called 'merged' with 25 columns and 25M rows.</a:t>
            </a:r>
          </a:p>
          <a:p>
            <a:pPr algn="just"/>
            <a:endParaRPr lang="en-GB" sz="2400" dirty="0">
              <a:latin typeface="Arial"/>
              <a:cs typeface="Arial"/>
            </a:endParaRPr>
          </a:p>
          <a:p>
            <a:pPr algn="just"/>
            <a:r>
              <a:rPr lang="en-GB" sz="2400" dirty="0">
                <a:latin typeface="Arial"/>
                <a:cs typeface="Arial"/>
              </a:rPr>
              <a:t>After that we were moving back and </a:t>
            </a:r>
            <a:r>
              <a:rPr lang="en-GB" sz="2400" dirty="0" err="1">
                <a:latin typeface="Arial"/>
                <a:cs typeface="Arial"/>
              </a:rPr>
              <a:t>fourth</a:t>
            </a:r>
            <a:r>
              <a:rPr lang="en-GB" sz="2400" dirty="0">
                <a:latin typeface="Arial"/>
                <a:cs typeface="Arial"/>
              </a:rPr>
              <a:t> on modelling and data preparation phases, since we would always get to train/ test/ split the data and scale it as we see fit.</a:t>
            </a:r>
          </a:p>
        </p:txBody>
      </p:sp>
      <p:sp>
        <p:nvSpPr>
          <p:cNvPr id="10" name="CaixaDeTexto 9">
            <a:extLst>
              <a:ext uri="{FF2B5EF4-FFF2-40B4-BE49-F238E27FC236}">
                <a16:creationId xmlns:a16="http://schemas.microsoft.com/office/drawing/2014/main" id="{71394AFA-DEE0-9F5A-4D01-797126D045CF}"/>
              </a:ext>
            </a:extLst>
          </p:cNvPr>
          <p:cNvSpPr txBox="1"/>
          <p:nvPr/>
        </p:nvSpPr>
        <p:spPr>
          <a:xfrm>
            <a:off x="22708610" y="5645360"/>
            <a:ext cx="956032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E" sz="2400" dirty="0">
                <a:latin typeface="Arial"/>
                <a:cs typeface="Arial"/>
              </a:rPr>
              <a:t>From the models tested we chose to optimise the best of them, the LDA, and then compare it with the performance of another algorithm: SVD. This algorithm, also known as Singular Value Decomposition, is effective and commonly used in recommendation systems. We then put the results in a graph and even the initial results were already quite satisfactory: </a:t>
            </a:r>
          </a:p>
          <a:p>
            <a:pPr algn="l"/>
            <a:endParaRPr lang="pt-BR" sz="2400" dirty="0">
              <a:latin typeface="Arial"/>
              <a:ea typeface="Calibri"/>
              <a:cs typeface="Calibri"/>
            </a:endParaRPr>
          </a:p>
        </p:txBody>
      </p:sp>
      <p:sp>
        <p:nvSpPr>
          <p:cNvPr id="17" name="CaixaDeTexto 16">
            <a:extLst>
              <a:ext uri="{FF2B5EF4-FFF2-40B4-BE49-F238E27FC236}">
                <a16:creationId xmlns:a16="http://schemas.microsoft.com/office/drawing/2014/main" id="{51F2C3BA-E944-93E9-7D8D-A59DBB20A14B}"/>
              </a:ext>
            </a:extLst>
          </p:cNvPr>
          <p:cNvSpPr txBox="1"/>
          <p:nvPr/>
        </p:nvSpPr>
        <p:spPr>
          <a:xfrm>
            <a:off x="11722183" y="31619468"/>
            <a:ext cx="95830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err="1">
                <a:latin typeface="Arial"/>
                <a:ea typeface="Calibri"/>
                <a:cs typeface="Calibri"/>
              </a:rPr>
              <a:t>Fig</a:t>
            </a:r>
            <a:r>
              <a:rPr lang="pt-BR" sz="2400" dirty="0">
                <a:latin typeface="Arial"/>
                <a:ea typeface="Calibri"/>
                <a:cs typeface="Calibri"/>
              </a:rPr>
              <a:t> 4.1 - Models </a:t>
            </a:r>
            <a:r>
              <a:rPr lang="pt-BR" sz="2400" err="1">
                <a:latin typeface="Arial"/>
                <a:ea typeface="Calibri"/>
                <a:cs typeface="Calibri"/>
              </a:rPr>
              <a:t>comparison</a:t>
            </a:r>
            <a:r>
              <a:rPr lang="pt-BR" sz="2400" dirty="0">
                <a:latin typeface="Arial"/>
                <a:ea typeface="Calibri"/>
                <a:cs typeface="Calibri"/>
              </a:rPr>
              <a:t> </a:t>
            </a:r>
            <a:r>
              <a:rPr lang="pt-BR" sz="2400" err="1">
                <a:latin typeface="Arial"/>
                <a:ea typeface="Calibri"/>
                <a:cs typeface="Calibri"/>
              </a:rPr>
              <a:t>on</a:t>
            </a:r>
            <a:r>
              <a:rPr lang="pt-BR" sz="2400">
                <a:latin typeface="Arial"/>
                <a:ea typeface="Calibri"/>
                <a:cs typeface="Calibri"/>
              </a:rPr>
              <a:t> RMSE </a:t>
            </a:r>
            <a:r>
              <a:rPr lang="pt-BR" sz="2400" err="1">
                <a:latin typeface="Arial"/>
                <a:ea typeface="Calibri"/>
                <a:cs typeface="Calibri"/>
              </a:rPr>
              <a:t>scale</a:t>
            </a:r>
            <a:r>
              <a:rPr lang="pt-BR" sz="2400">
                <a:latin typeface="Arial"/>
                <a:ea typeface="Calibri"/>
                <a:cs typeface="Calibri"/>
              </a:rPr>
              <a:t>.</a:t>
            </a:r>
            <a:endParaRPr lang="pt-BR" sz="2400" dirty="0">
              <a:latin typeface="Arial"/>
              <a:ea typeface="Calibri"/>
              <a:cs typeface="Calibri"/>
            </a:endParaRPr>
          </a:p>
        </p:txBody>
      </p:sp>
      <p:pic>
        <p:nvPicPr>
          <p:cNvPr id="20" name="Imagem 19" descr="Gráfico, Gráfico de caixa estreita&#10;&#10;Descrição gerada automaticamente">
            <a:extLst>
              <a:ext uri="{FF2B5EF4-FFF2-40B4-BE49-F238E27FC236}">
                <a16:creationId xmlns:a16="http://schemas.microsoft.com/office/drawing/2014/main" id="{275AE0A7-9DC7-DD67-662C-A4917897D815}"/>
              </a:ext>
            </a:extLst>
          </p:cNvPr>
          <p:cNvPicPr>
            <a:picLocks noChangeAspect="1"/>
          </p:cNvPicPr>
          <p:nvPr/>
        </p:nvPicPr>
        <p:blipFill>
          <a:blip r:embed="rId4"/>
          <a:stretch>
            <a:fillRect/>
          </a:stretch>
        </p:blipFill>
        <p:spPr>
          <a:xfrm>
            <a:off x="11953275" y="25714314"/>
            <a:ext cx="9066349" cy="5887901"/>
          </a:xfrm>
          <a:prstGeom prst="rect">
            <a:avLst/>
          </a:prstGeom>
        </p:spPr>
      </p:pic>
      <p:sp>
        <p:nvSpPr>
          <p:cNvPr id="33" name="CaixaDeTexto 32">
            <a:extLst>
              <a:ext uri="{FF2B5EF4-FFF2-40B4-BE49-F238E27FC236}">
                <a16:creationId xmlns:a16="http://schemas.microsoft.com/office/drawing/2014/main" id="{1DF8D5C9-359C-B520-048E-8B03169ACEBD}"/>
              </a:ext>
            </a:extLst>
          </p:cNvPr>
          <p:cNvSpPr txBox="1"/>
          <p:nvPr/>
        </p:nvSpPr>
        <p:spPr>
          <a:xfrm>
            <a:off x="22545108" y="14279172"/>
            <a:ext cx="97374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latin typeface="Arial"/>
                <a:ea typeface="Calibri"/>
                <a:cs typeface="Calibri"/>
              </a:rPr>
              <a:t>Fig 4.2 - Comparison of RMSE on LDA and SVD in different data sizes</a:t>
            </a:r>
          </a:p>
        </p:txBody>
      </p:sp>
      <p:sp>
        <p:nvSpPr>
          <p:cNvPr id="34" name="CaixaDeTexto 33">
            <a:extLst>
              <a:ext uri="{FF2B5EF4-FFF2-40B4-BE49-F238E27FC236}">
                <a16:creationId xmlns:a16="http://schemas.microsoft.com/office/drawing/2014/main" id="{5550B942-9E2F-C9AF-B103-3AD2B1D34DD4}"/>
              </a:ext>
            </a:extLst>
          </p:cNvPr>
          <p:cNvSpPr txBox="1"/>
          <p:nvPr/>
        </p:nvSpPr>
        <p:spPr>
          <a:xfrm>
            <a:off x="22626858" y="14960432"/>
            <a:ext cx="97011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Arial"/>
                <a:ea typeface="Calibri"/>
                <a:cs typeface="Calibri"/>
              </a:rPr>
              <a:t>When the decrease of Root Mean Square Error was observed within bigger data sizes we decided to do further testing to assure that the decreasing trend would maintain its descent and that the quality of the model would increase. This is how the model performed with sample sizes of a 100k to 300k rows:</a:t>
            </a:r>
          </a:p>
        </p:txBody>
      </p:sp>
      <p:pic>
        <p:nvPicPr>
          <p:cNvPr id="35" name="Imagem 34" descr="Gráfico, Gráfico de linhas&#10;&#10;Descrição gerada automaticamente">
            <a:extLst>
              <a:ext uri="{FF2B5EF4-FFF2-40B4-BE49-F238E27FC236}">
                <a16:creationId xmlns:a16="http://schemas.microsoft.com/office/drawing/2014/main" id="{91B0C565-9054-B97D-81C9-AD515AA374E5}"/>
              </a:ext>
            </a:extLst>
          </p:cNvPr>
          <p:cNvPicPr>
            <a:picLocks noChangeAspect="1"/>
          </p:cNvPicPr>
          <p:nvPr/>
        </p:nvPicPr>
        <p:blipFill>
          <a:blip r:embed="rId5"/>
          <a:stretch>
            <a:fillRect/>
          </a:stretch>
        </p:blipFill>
        <p:spPr>
          <a:xfrm>
            <a:off x="22621118" y="8035820"/>
            <a:ext cx="9730766" cy="6219131"/>
          </a:xfrm>
          <a:prstGeom prst="rect">
            <a:avLst/>
          </a:prstGeom>
        </p:spPr>
      </p:pic>
      <p:pic>
        <p:nvPicPr>
          <p:cNvPr id="44" name="Imagem 43" descr="Gráfico, Gráfico de linhas&#10;&#10;Descrição gerada automaticamente">
            <a:extLst>
              <a:ext uri="{FF2B5EF4-FFF2-40B4-BE49-F238E27FC236}">
                <a16:creationId xmlns:a16="http://schemas.microsoft.com/office/drawing/2014/main" id="{D09B51BD-FA5B-05C9-65DA-AAAEB3FF9EA1}"/>
              </a:ext>
            </a:extLst>
          </p:cNvPr>
          <p:cNvPicPr>
            <a:picLocks noChangeAspect="1"/>
          </p:cNvPicPr>
          <p:nvPr/>
        </p:nvPicPr>
        <p:blipFill>
          <a:blip r:embed="rId6"/>
          <a:stretch>
            <a:fillRect/>
          </a:stretch>
        </p:blipFill>
        <p:spPr>
          <a:xfrm>
            <a:off x="22548451" y="16884860"/>
            <a:ext cx="9857933" cy="6124763"/>
          </a:xfrm>
          <a:prstGeom prst="rect">
            <a:avLst/>
          </a:prstGeom>
        </p:spPr>
      </p:pic>
      <p:sp>
        <p:nvSpPr>
          <p:cNvPr id="45" name="CaixaDeTexto 44">
            <a:extLst>
              <a:ext uri="{FF2B5EF4-FFF2-40B4-BE49-F238E27FC236}">
                <a16:creationId xmlns:a16="http://schemas.microsoft.com/office/drawing/2014/main" id="{B538086A-CD92-5CB0-0719-B25AB5CB2979}"/>
              </a:ext>
            </a:extLst>
          </p:cNvPr>
          <p:cNvSpPr txBox="1"/>
          <p:nvPr/>
        </p:nvSpPr>
        <p:spPr>
          <a:xfrm>
            <a:off x="22632844" y="22996677"/>
            <a:ext cx="96445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cs typeface="Arial"/>
              </a:rPr>
              <a:t>Fig 4.3 - Increased performance of SVD algorithm on bigger samples</a:t>
            </a:r>
            <a:r>
              <a:rPr lang="pt-BR" sz="2400">
                <a:latin typeface="Arial"/>
                <a:cs typeface="Arial"/>
              </a:rPr>
              <a:t>.</a:t>
            </a:r>
            <a:endParaRPr lang="pt-BR" sz="2400" dirty="0">
              <a:latin typeface="Arial"/>
              <a:cs typeface="Arial"/>
            </a:endParaRPr>
          </a:p>
        </p:txBody>
      </p:sp>
      <p:sp>
        <p:nvSpPr>
          <p:cNvPr id="48" name="CaixaDeTexto 47">
            <a:extLst>
              <a:ext uri="{FF2B5EF4-FFF2-40B4-BE49-F238E27FC236}">
                <a16:creationId xmlns:a16="http://schemas.microsoft.com/office/drawing/2014/main" id="{40DAD1F4-0E97-40B8-9B69-DB01F8962198}"/>
              </a:ext>
            </a:extLst>
          </p:cNvPr>
          <p:cNvSpPr txBox="1"/>
          <p:nvPr/>
        </p:nvSpPr>
        <p:spPr>
          <a:xfrm>
            <a:off x="22524243" y="23595806"/>
            <a:ext cx="97297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ea typeface="Calibri"/>
                <a:cs typeface="Calibri"/>
              </a:rPr>
              <a:t>After these results, we trained our final model. There was some data preparation to filter movies with more than 10k ratings (this would allow us to tackle any bias in ratings) and create a final dataset: '</a:t>
            </a:r>
            <a:r>
              <a:rPr lang="en-GB" sz="2400" err="1">
                <a:latin typeface="Arial"/>
                <a:ea typeface="Calibri"/>
                <a:cs typeface="Calibri"/>
              </a:rPr>
              <a:t>ratings_final</a:t>
            </a:r>
            <a:r>
              <a:rPr lang="en-GB" sz="2400">
                <a:latin typeface="Arial"/>
                <a:ea typeface="Calibri"/>
                <a:cs typeface="Calibri"/>
              </a:rPr>
              <a:t>'. This was trained and validated and we made a evaluation of its performance as the next phase of our project.</a:t>
            </a:r>
            <a:endParaRPr lang="en-GB" sz="2400" dirty="0">
              <a:latin typeface="Arial"/>
              <a:ea typeface="Calibri"/>
              <a:cs typeface="Calibri"/>
            </a:endParaRPr>
          </a:p>
        </p:txBody>
      </p:sp>
      <p:sp>
        <p:nvSpPr>
          <p:cNvPr id="15" name="CaixaDeTexto 14">
            <a:extLst>
              <a:ext uri="{FF2B5EF4-FFF2-40B4-BE49-F238E27FC236}">
                <a16:creationId xmlns:a16="http://schemas.microsoft.com/office/drawing/2014/main" id="{B424563B-9B57-D356-BED0-FBA8C58CE047}"/>
              </a:ext>
            </a:extLst>
          </p:cNvPr>
          <p:cNvSpPr txBox="1"/>
          <p:nvPr/>
        </p:nvSpPr>
        <p:spPr>
          <a:xfrm>
            <a:off x="22695694" y="25567480"/>
            <a:ext cx="9408318" cy="1415772"/>
          </a:xfrm>
          <a:prstGeom prst="rect">
            <a:avLst/>
          </a:prstGeom>
          <a:noFill/>
        </p:spPr>
        <p:txBody>
          <a:bodyPr lIns="91436" tIns="91436" rIns="91436" bIns="91436" anchor="ctr" anchorCtr="0">
            <a:spAutoFit/>
          </a:bodyPr>
          <a:lstStyle/>
          <a:p>
            <a:pPr algn="ctr">
              <a:spcBef>
                <a:spcPct val="20000"/>
              </a:spcBef>
            </a:pPr>
            <a:r>
              <a:rPr lang="pt-BR" sz="3700" b="1" u="sng" dirty="0" err="1">
                <a:solidFill>
                  <a:schemeClr val="tx2"/>
                </a:solidFill>
                <a:latin typeface="Arial"/>
                <a:cs typeface="Arial"/>
              </a:rPr>
              <a:t>Stage</a:t>
            </a:r>
            <a:r>
              <a:rPr lang="pt-BR" sz="3700" b="1" u="sng" dirty="0">
                <a:solidFill>
                  <a:schemeClr val="tx2"/>
                </a:solidFill>
                <a:latin typeface="Arial"/>
                <a:cs typeface="Arial"/>
              </a:rPr>
              <a:t> 5 - </a:t>
            </a:r>
            <a:r>
              <a:rPr lang="pt-BR" sz="3700" b="1" u="sng" dirty="0" err="1">
                <a:solidFill>
                  <a:schemeClr val="tx2"/>
                </a:solidFill>
                <a:latin typeface="Arial"/>
                <a:cs typeface="Arial"/>
              </a:rPr>
              <a:t>Evaluation</a:t>
            </a:r>
            <a:endParaRPr lang="pt-BR" sz="3700" b="1" u="sng" dirty="0">
              <a:solidFill>
                <a:schemeClr val="tx2"/>
              </a:solidFill>
              <a:latin typeface="Arial"/>
              <a:cs typeface="Arial"/>
            </a:endParaRPr>
          </a:p>
        </p:txBody>
      </p:sp>
      <p:sp>
        <p:nvSpPr>
          <p:cNvPr id="19" name="CaixaDeTexto 18">
            <a:extLst>
              <a:ext uri="{FF2B5EF4-FFF2-40B4-BE49-F238E27FC236}">
                <a16:creationId xmlns:a16="http://schemas.microsoft.com/office/drawing/2014/main" id="{EC110640-5101-B9AA-D87B-CA7DD6F19DFC}"/>
              </a:ext>
            </a:extLst>
          </p:cNvPr>
          <p:cNvSpPr txBox="1"/>
          <p:nvPr/>
        </p:nvSpPr>
        <p:spPr>
          <a:xfrm>
            <a:off x="22545675" y="26566393"/>
            <a:ext cx="975121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ea typeface="Calibri"/>
                <a:cs typeface="Calibri"/>
              </a:rPr>
              <a:t>In the evaluation phase we did the assessment of the results of our final model. We could observe that the testing set had an RMSE of 0.895, while the training set had a 0.891 Root Mean Squared Error – way better than the initial indices of 2.24 for the LDA algorithm and </a:t>
            </a:r>
            <a:r>
              <a:rPr lang="en-GB" sz="2400">
                <a:latin typeface="Arial"/>
                <a:ea typeface="Calibri"/>
                <a:cs typeface="Calibri"/>
              </a:rPr>
              <a:t>2.04 for the SVD (in a smaller sample of the data).</a:t>
            </a:r>
          </a:p>
          <a:p>
            <a:pPr algn="just"/>
            <a:endParaRPr lang="en-GB" sz="2400" dirty="0">
              <a:latin typeface="Arial"/>
              <a:ea typeface="Calibri"/>
              <a:cs typeface="Calibri"/>
            </a:endParaRPr>
          </a:p>
          <a:p>
            <a:pPr algn="just"/>
            <a:r>
              <a:rPr lang="en-GB" sz="2400" dirty="0">
                <a:latin typeface="Arial"/>
                <a:ea typeface="Calibri"/>
                <a:cs typeface="Calibri"/>
              </a:rPr>
              <a:t>With that assessment we are</a:t>
            </a:r>
            <a:r>
              <a:rPr lang="pt-BR" sz="2400" dirty="0">
                <a:latin typeface="Arial"/>
                <a:ea typeface="Calibri"/>
                <a:cs typeface="Calibri"/>
              </a:rPr>
              <a:t> </a:t>
            </a:r>
            <a:r>
              <a:rPr lang="pt-BR" sz="2400" err="1">
                <a:latin typeface="Arial"/>
                <a:ea typeface="Calibri"/>
                <a:cs typeface="Calibri"/>
              </a:rPr>
              <a:t>proved</a:t>
            </a:r>
            <a:r>
              <a:rPr lang="pt-BR" sz="2400" dirty="0">
                <a:latin typeface="Arial"/>
                <a:ea typeface="Calibri"/>
                <a:cs typeface="Calibri"/>
              </a:rPr>
              <a:t> </a:t>
            </a:r>
            <a:r>
              <a:rPr lang="pt-BR" sz="2400" err="1">
                <a:latin typeface="Arial"/>
                <a:ea typeface="Calibri"/>
                <a:cs typeface="Calibri"/>
              </a:rPr>
              <a:t>that</a:t>
            </a:r>
            <a:r>
              <a:rPr lang="pt-BR" sz="2400" dirty="0">
                <a:latin typeface="Arial"/>
                <a:ea typeface="Calibri"/>
                <a:cs typeface="Calibri"/>
              </a:rPr>
              <a:t> </a:t>
            </a:r>
            <a:r>
              <a:rPr lang="pt-BR" sz="2400" err="1">
                <a:latin typeface="Arial"/>
                <a:ea typeface="Calibri"/>
                <a:cs typeface="Calibri"/>
              </a:rPr>
              <a:t>not</a:t>
            </a:r>
            <a:r>
              <a:rPr lang="pt-BR" sz="2400" dirty="0">
                <a:latin typeface="Arial"/>
                <a:ea typeface="Calibri"/>
                <a:cs typeface="Calibri"/>
              </a:rPr>
              <a:t> </a:t>
            </a:r>
            <a:r>
              <a:rPr lang="pt-BR" sz="2400" err="1">
                <a:latin typeface="Arial"/>
                <a:ea typeface="Calibri"/>
                <a:cs typeface="Calibri"/>
              </a:rPr>
              <a:t>only</a:t>
            </a:r>
            <a:r>
              <a:rPr lang="pt-BR" sz="2400" dirty="0">
                <a:latin typeface="Arial"/>
                <a:ea typeface="Calibri"/>
                <a:cs typeface="Calibri"/>
              </a:rPr>
              <a:t> </a:t>
            </a:r>
            <a:r>
              <a:rPr lang="pt-BR" sz="2400" err="1">
                <a:latin typeface="Arial"/>
                <a:ea typeface="Calibri"/>
                <a:cs typeface="Calibri"/>
              </a:rPr>
              <a:t>the</a:t>
            </a:r>
            <a:r>
              <a:rPr lang="pt-BR" sz="2400" dirty="0">
                <a:latin typeface="Arial"/>
                <a:ea typeface="Calibri"/>
                <a:cs typeface="Calibri"/>
              </a:rPr>
              <a:t> use </a:t>
            </a:r>
            <a:r>
              <a:rPr lang="pt-BR" sz="2400" err="1">
                <a:latin typeface="Arial"/>
                <a:ea typeface="Calibri"/>
                <a:cs typeface="Calibri"/>
              </a:rPr>
              <a:t>of</a:t>
            </a:r>
            <a:r>
              <a:rPr lang="pt-BR" sz="2400" dirty="0">
                <a:latin typeface="Arial"/>
                <a:ea typeface="Calibri"/>
                <a:cs typeface="Calibri"/>
              </a:rPr>
              <a:t> </a:t>
            </a:r>
            <a:r>
              <a:rPr lang="pt-BR" sz="2400" err="1">
                <a:latin typeface="Arial"/>
                <a:ea typeface="Calibri"/>
                <a:cs typeface="Calibri"/>
              </a:rPr>
              <a:t>the</a:t>
            </a:r>
            <a:r>
              <a:rPr lang="pt-BR" sz="2400" dirty="0">
                <a:latin typeface="Arial"/>
                <a:ea typeface="Calibri"/>
                <a:cs typeface="Calibri"/>
              </a:rPr>
              <a:t> SVD </a:t>
            </a:r>
            <a:r>
              <a:rPr lang="pt-BR" sz="2400" err="1">
                <a:latin typeface="Arial"/>
                <a:ea typeface="Calibri"/>
                <a:cs typeface="Calibri"/>
              </a:rPr>
              <a:t>algorithm</a:t>
            </a:r>
            <a:r>
              <a:rPr lang="pt-BR" sz="2400" dirty="0">
                <a:latin typeface="Arial"/>
                <a:ea typeface="Calibri"/>
                <a:cs typeface="Calibri"/>
              </a:rPr>
              <a:t> </a:t>
            </a:r>
            <a:r>
              <a:rPr lang="pt-BR" sz="2400" err="1">
                <a:latin typeface="Arial"/>
                <a:ea typeface="Calibri"/>
                <a:cs typeface="Calibri"/>
              </a:rPr>
              <a:t>already</a:t>
            </a:r>
            <a:r>
              <a:rPr lang="pt-BR" sz="2400" dirty="0">
                <a:latin typeface="Arial"/>
                <a:ea typeface="Calibri"/>
                <a:cs typeface="Calibri"/>
              </a:rPr>
              <a:t> </a:t>
            </a:r>
            <a:r>
              <a:rPr lang="pt-BR" sz="2400" err="1">
                <a:latin typeface="Arial"/>
                <a:ea typeface="Calibri"/>
                <a:cs typeface="Calibri"/>
              </a:rPr>
              <a:t>upgraded</a:t>
            </a:r>
            <a:r>
              <a:rPr lang="pt-BR" sz="2400" dirty="0">
                <a:latin typeface="Arial"/>
                <a:ea typeface="Calibri"/>
                <a:cs typeface="Calibri"/>
              </a:rPr>
              <a:t> </a:t>
            </a:r>
            <a:r>
              <a:rPr lang="pt-BR" sz="2400" err="1">
                <a:latin typeface="Arial"/>
                <a:ea typeface="Calibri"/>
                <a:cs typeface="Calibri"/>
              </a:rPr>
              <a:t>the</a:t>
            </a:r>
            <a:r>
              <a:rPr lang="pt-BR" sz="2400" dirty="0">
                <a:latin typeface="Arial"/>
                <a:ea typeface="Calibri"/>
                <a:cs typeface="Calibri"/>
              </a:rPr>
              <a:t> </a:t>
            </a:r>
            <a:r>
              <a:rPr lang="pt-BR" sz="2400" err="1">
                <a:latin typeface="Arial"/>
                <a:ea typeface="Calibri"/>
                <a:cs typeface="Calibri"/>
              </a:rPr>
              <a:t>efficiency</a:t>
            </a:r>
            <a:r>
              <a:rPr lang="pt-BR" sz="2400" dirty="0">
                <a:latin typeface="Arial"/>
                <a:ea typeface="Calibri"/>
                <a:cs typeface="Calibri"/>
              </a:rPr>
              <a:t> </a:t>
            </a:r>
            <a:r>
              <a:rPr lang="pt-BR" sz="2400" err="1">
                <a:latin typeface="Arial"/>
                <a:ea typeface="Calibri"/>
                <a:cs typeface="Calibri"/>
              </a:rPr>
              <a:t>of</a:t>
            </a:r>
            <a:r>
              <a:rPr lang="pt-BR" sz="2400" dirty="0">
                <a:latin typeface="Arial"/>
                <a:ea typeface="Calibri"/>
                <a:cs typeface="Calibri"/>
              </a:rPr>
              <a:t> </a:t>
            </a:r>
            <a:r>
              <a:rPr lang="pt-BR" sz="2400" err="1">
                <a:latin typeface="Arial"/>
                <a:ea typeface="Calibri"/>
                <a:cs typeface="Calibri"/>
              </a:rPr>
              <a:t>our</a:t>
            </a:r>
            <a:r>
              <a:rPr lang="pt-BR" sz="2400" dirty="0">
                <a:latin typeface="Arial"/>
                <a:ea typeface="Calibri"/>
                <a:cs typeface="Calibri"/>
              </a:rPr>
              <a:t> model in </a:t>
            </a:r>
            <a:r>
              <a:rPr lang="pt-BR" sz="2400" err="1">
                <a:latin typeface="Arial"/>
                <a:ea typeface="Calibri"/>
                <a:cs typeface="Calibri"/>
              </a:rPr>
              <a:t>smaller</a:t>
            </a:r>
            <a:r>
              <a:rPr lang="pt-BR" sz="2400" dirty="0">
                <a:latin typeface="Arial"/>
                <a:ea typeface="Calibri"/>
                <a:cs typeface="Calibri"/>
              </a:rPr>
              <a:t> samples </a:t>
            </a:r>
            <a:r>
              <a:rPr lang="pt-BR" sz="2400" err="1">
                <a:latin typeface="Arial"/>
                <a:ea typeface="Calibri"/>
                <a:cs typeface="Calibri"/>
              </a:rPr>
              <a:t>of</a:t>
            </a:r>
            <a:r>
              <a:rPr lang="pt-BR" sz="2400" dirty="0">
                <a:latin typeface="Arial"/>
                <a:ea typeface="Calibri"/>
                <a:cs typeface="Calibri"/>
              </a:rPr>
              <a:t> data, </a:t>
            </a:r>
            <a:r>
              <a:rPr lang="pt-BR" sz="2400" err="1">
                <a:latin typeface="Arial"/>
                <a:ea typeface="Calibri"/>
                <a:cs typeface="Calibri"/>
              </a:rPr>
              <a:t>but</a:t>
            </a:r>
            <a:r>
              <a:rPr lang="pt-BR" sz="2400" dirty="0">
                <a:latin typeface="Arial"/>
                <a:ea typeface="Calibri"/>
                <a:cs typeface="Calibri"/>
              </a:rPr>
              <a:t> </a:t>
            </a:r>
            <a:r>
              <a:rPr lang="pt-BR" sz="2400" err="1">
                <a:latin typeface="Arial"/>
                <a:ea typeface="Calibri"/>
                <a:cs typeface="Calibri"/>
              </a:rPr>
              <a:t>also</a:t>
            </a:r>
            <a:r>
              <a:rPr lang="pt-BR" sz="2400" dirty="0">
                <a:latin typeface="Arial"/>
                <a:ea typeface="Calibri"/>
                <a:cs typeface="Calibri"/>
              </a:rPr>
              <a:t> </a:t>
            </a:r>
            <a:r>
              <a:rPr lang="pt-BR" sz="2400" err="1">
                <a:latin typeface="Arial"/>
                <a:ea typeface="Calibri"/>
                <a:cs typeface="Calibri"/>
              </a:rPr>
              <a:t>got</a:t>
            </a:r>
            <a:r>
              <a:rPr lang="pt-BR" sz="2400" dirty="0">
                <a:latin typeface="Arial"/>
                <a:ea typeface="Calibri"/>
                <a:cs typeface="Calibri"/>
              </a:rPr>
              <a:t> </a:t>
            </a:r>
            <a:r>
              <a:rPr lang="pt-BR" sz="2400" err="1">
                <a:latin typeface="Arial"/>
                <a:ea typeface="Calibri"/>
                <a:cs typeface="Calibri"/>
              </a:rPr>
              <a:t>even</a:t>
            </a:r>
            <a:r>
              <a:rPr lang="pt-BR" sz="2400" dirty="0">
                <a:latin typeface="Arial"/>
                <a:ea typeface="Calibri"/>
                <a:cs typeface="Calibri"/>
              </a:rPr>
              <a:t> </a:t>
            </a:r>
            <a:r>
              <a:rPr lang="pt-BR" sz="2400" err="1">
                <a:latin typeface="Arial"/>
                <a:ea typeface="Calibri"/>
                <a:cs typeface="Calibri"/>
              </a:rPr>
              <a:t>better</a:t>
            </a:r>
            <a:r>
              <a:rPr lang="pt-BR" sz="2400" dirty="0">
                <a:latin typeface="Arial"/>
                <a:ea typeface="Calibri"/>
                <a:cs typeface="Calibri"/>
              </a:rPr>
              <a:t> </a:t>
            </a:r>
            <a:r>
              <a:rPr lang="pt-BR" sz="2400" err="1">
                <a:latin typeface="Arial"/>
                <a:ea typeface="Calibri"/>
                <a:cs typeface="Calibri"/>
              </a:rPr>
              <a:t>results</a:t>
            </a:r>
            <a:r>
              <a:rPr lang="pt-BR" sz="2400" dirty="0">
                <a:latin typeface="Arial"/>
                <a:ea typeface="Calibri"/>
                <a:cs typeface="Calibri"/>
              </a:rPr>
              <a:t> </a:t>
            </a:r>
            <a:r>
              <a:rPr lang="pt-BR" sz="2400" err="1">
                <a:latin typeface="Arial"/>
                <a:ea typeface="Calibri"/>
                <a:cs typeface="Calibri"/>
              </a:rPr>
              <a:t>at</a:t>
            </a:r>
            <a:r>
              <a:rPr lang="pt-BR" sz="2400" dirty="0">
                <a:latin typeface="Arial"/>
                <a:ea typeface="Calibri"/>
                <a:cs typeface="Calibri"/>
              </a:rPr>
              <a:t> a </a:t>
            </a:r>
            <a:r>
              <a:rPr lang="pt-BR" sz="2400" err="1">
                <a:latin typeface="Arial"/>
                <a:ea typeface="Calibri"/>
                <a:cs typeface="Calibri"/>
              </a:rPr>
              <a:t>bigger</a:t>
            </a:r>
            <a:r>
              <a:rPr lang="pt-BR" sz="2400" dirty="0">
                <a:latin typeface="Arial"/>
                <a:ea typeface="Calibri"/>
                <a:cs typeface="Calibri"/>
              </a:rPr>
              <a:t> sample, </a:t>
            </a:r>
            <a:r>
              <a:rPr lang="pt-BR" sz="2400" err="1">
                <a:latin typeface="Arial"/>
                <a:ea typeface="Calibri"/>
                <a:cs typeface="Calibri"/>
              </a:rPr>
              <a:t>which</a:t>
            </a:r>
            <a:r>
              <a:rPr lang="pt-BR" sz="2400" dirty="0">
                <a:latin typeface="Arial"/>
                <a:ea typeface="Calibri"/>
                <a:cs typeface="Calibri"/>
              </a:rPr>
              <a:t> </a:t>
            </a:r>
            <a:r>
              <a:rPr lang="pt-BR" sz="2400" err="1">
                <a:latin typeface="Arial"/>
                <a:ea typeface="Calibri"/>
                <a:cs typeface="Calibri"/>
              </a:rPr>
              <a:t>is</a:t>
            </a:r>
            <a:r>
              <a:rPr lang="pt-BR" sz="2400" dirty="0">
                <a:latin typeface="Arial"/>
                <a:ea typeface="Calibri"/>
                <a:cs typeface="Calibri"/>
              </a:rPr>
              <a:t> </a:t>
            </a:r>
            <a:r>
              <a:rPr lang="pt-BR" sz="2400" err="1">
                <a:latin typeface="Arial"/>
                <a:ea typeface="Calibri"/>
                <a:cs typeface="Calibri"/>
              </a:rPr>
              <a:t>what</a:t>
            </a:r>
            <a:r>
              <a:rPr lang="pt-BR" sz="2400" dirty="0">
                <a:latin typeface="Arial"/>
                <a:ea typeface="Calibri"/>
                <a:cs typeface="Calibri"/>
              </a:rPr>
              <a:t> </a:t>
            </a:r>
            <a:r>
              <a:rPr lang="pt-BR" sz="2400" err="1">
                <a:latin typeface="Arial"/>
                <a:ea typeface="Calibri"/>
                <a:cs typeface="Calibri"/>
              </a:rPr>
              <a:t>we</a:t>
            </a:r>
            <a:r>
              <a:rPr lang="pt-BR" sz="2400" dirty="0">
                <a:latin typeface="Arial"/>
                <a:ea typeface="Calibri"/>
                <a:cs typeface="Calibri"/>
              </a:rPr>
              <a:t> </a:t>
            </a:r>
            <a:r>
              <a:rPr lang="pt-BR" sz="2400" err="1">
                <a:latin typeface="Arial"/>
                <a:ea typeface="Calibri"/>
                <a:cs typeface="Calibri"/>
              </a:rPr>
              <a:t>have</a:t>
            </a:r>
            <a:r>
              <a:rPr lang="pt-BR" sz="2400" dirty="0">
                <a:latin typeface="Arial"/>
                <a:ea typeface="Calibri"/>
                <a:cs typeface="Calibri"/>
              </a:rPr>
              <a:t>. </a:t>
            </a:r>
            <a:r>
              <a:rPr lang="pt-BR" sz="2400" err="1">
                <a:latin typeface="Arial"/>
                <a:ea typeface="Calibri"/>
                <a:cs typeface="Calibri"/>
              </a:rPr>
              <a:t>With</a:t>
            </a:r>
            <a:r>
              <a:rPr lang="pt-BR" sz="2400" dirty="0">
                <a:latin typeface="Arial"/>
                <a:ea typeface="Calibri"/>
                <a:cs typeface="Calibri"/>
              </a:rPr>
              <a:t> </a:t>
            </a:r>
            <a:r>
              <a:rPr lang="pt-BR" sz="2400" err="1">
                <a:latin typeface="Arial"/>
                <a:ea typeface="Calibri"/>
                <a:cs typeface="Calibri"/>
              </a:rPr>
              <a:t>that</a:t>
            </a:r>
            <a:r>
              <a:rPr lang="pt-BR" sz="2400">
                <a:latin typeface="Arial"/>
                <a:ea typeface="Calibri"/>
                <a:cs typeface="Calibri"/>
              </a:rPr>
              <a:t>, 0.89 points </a:t>
            </a:r>
            <a:r>
              <a:rPr lang="pt-BR" sz="2400" err="1">
                <a:latin typeface="Arial"/>
                <a:ea typeface="Calibri"/>
                <a:cs typeface="Calibri"/>
              </a:rPr>
              <a:t>up</a:t>
            </a:r>
            <a:r>
              <a:rPr lang="pt-BR" sz="2400">
                <a:latin typeface="Arial"/>
                <a:ea typeface="Calibri"/>
                <a:cs typeface="Calibri"/>
              </a:rPr>
              <a:t> or down </a:t>
            </a:r>
            <a:endParaRPr lang="pt-BR" sz="2400" dirty="0">
              <a:latin typeface="Arial"/>
              <a:ea typeface="Calibri"/>
              <a:cs typeface="Calibri"/>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3451</TotalTime>
  <Words>1587</Words>
  <Application>Microsoft Office PowerPoint</Application>
  <PresentationFormat>Personalizar</PresentationFormat>
  <Paragraphs>102</Paragraphs>
  <Slides>1</Slides>
  <Notes>1</Notes>
  <HiddenSlides>0</HiddenSlides>
  <MMClips>0</MMClips>
  <ScaleCrop>false</ScaleCrop>
  <HeadingPairs>
    <vt:vector size="4" baseType="variant">
      <vt:variant>
        <vt:lpstr>Tema</vt:lpstr>
      </vt:variant>
      <vt:variant>
        <vt:i4>3</vt:i4>
      </vt:variant>
      <vt:variant>
        <vt:lpstr>Títulos de slides</vt:lpstr>
      </vt:variant>
      <vt:variant>
        <vt:i4>1</vt:i4>
      </vt:variant>
    </vt:vector>
  </HeadingPairs>
  <TitlesOfParts>
    <vt:vector size="4" baseType="lpstr">
      <vt:lpstr>36x48-Template-V2b</vt:lpstr>
      <vt:lpstr>1_Classic 3 Columns</vt:lpstr>
      <vt:lpstr>Classic - Wide Center</vt:lpstr>
      <vt:lpstr>Apresentação do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Graham Glanville</cp:lastModifiedBy>
  <cp:revision>1003</cp:revision>
  <dcterms:created xsi:type="dcterms:W3CDTF">2012-02-03T19:11:35Z</dcterms:created>
  <dcterms:modified xsi:type="dcterms:W3CDTF">2024-05-11T17:33:00Z</dcterms:modified>
</cp:coreProperties>
</file>