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61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56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3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43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39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0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8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3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5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0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4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D289CDF-2F97-4BAB-8D78-9050FD94C3C8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96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F272B-6365-4248-870F-D3F1CC27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38899"/>
            <a:ext cx="8676222" cy="3200400"/>
          </a:xfrm>
        </p:spPr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37983-6D17-433D-81B8-365320F4A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Deformación de vigas</a:t>
            </a:r>
          </a:p>
          <a:p>
            <a:r>
              <a:rPr lang="es-MX" b="1" dirty="0">
                <a:effectLst/>
              </a:rPr>
              <a:t>Hecho por:</a:t>
            </a:r>
          </a:p>
          <a:p>
            <a:r>
              <a:rPr lang="es-MX" dirty="0">
                <a:effectLst/>
              </a:rPr>
              <a:t>Héctor Ulises Escoto González</a:t>
            </a:r>
          </a:p>
          <a:p>
            <a:r>
              <a:rPr lang="es-MX" dirty="0">
                <a:effectLst/>
              </a:rPr>
              <a:t>Jorge Diego </a:t>
            </a:r>
            <a:r>
              <a:rPr lang="es-MX" dirty="0" err="1">
                <a:effectLst/>
              </a:rPr>
              <a:t>Sayavedra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Godinez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Carlos </a:t>
            </a:r>
            <a:r>
              <a:rPr lang="es-MX" dirty="0" err="1">
                <a:effectLst/>
              </a:rPr>
              <a:t>Adrian</a:t>
            </a:r>
            <a:r>
              <a:rPr lang="es-MX" dirty="0">
                <a:effectLst/>
              </a:rPr>
              <a:t> Tinajero Velazco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4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16DA-5B32-4168-8DD0-1497F3B7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2E514-31B5-466C-9D2B-80C876D7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Objetivo general: </a:t>
            </a:r>
            <a:r>
              <a:rPr lang="es-ES" dirty="0"/>
              <a:t>objetivo principal reside en fomentar la aplicación de la tecnología y la ciencia en beneficio de todos los hombres y de todas las sociedades del mundo.</a:t>
            </a:r>
            <a:endParaRPr lang="es-MX" dirty="0"/>
          </a:p>
          <a:p>
            <a:endParaRPr lang="es-MX" dirty="0"/>
          </a:p>
          <a:p>
            <a:r>
              <a:rPr lang="es-MX" dirty="0"/>
              <a:t>Objetivo específico: </a:t>
            </a:r>
            <a:r>
              <a:rPr lang="es-ES" dirty="0"/>
              <a:t>presentar y profundizar en las aplicaciones que darán resolución a las problemáticas constructivas y urbanas, y permitir así la seguridad y la integridad física, la cual debe garantizarse a todas las personas por igual; utilizando el código </a:t>
            </a:r>
            <a:r>
              <a:rPr lang="es-ES" dirty="0" err="1"/>
              <a:t>python</a:t>
            </a:r>
            <a:r>
              <a:rPr lang="es-ES" dirty="0"/>
              <a:t> mediante la plataforma </a:t>
            </a:r>
            <a:r>
              <a:rPr lang="es-ES" dirty="0" err="1"/>
              <a:t>Jupyter</a:t>
            </a:r>
            <a:r>
              <a:rPr lang="es-ES" dirty="0"/>
              <a:t> para resolver una problemática común en el ámbito de la </a:t>
            </a:r>
            <a:r>
              <a:rPr lang="es-ES" dirty="0" err="1"/>
              <a:t>ingenieria</a:t>
            </a:r>
            <a:r>
              <a:rPr lang="es-ES" dirty="0"/>
              <a:t> civil, el cual consiste en el análisis estructural mediante el momento </a:t>
            </a:r>
            <a:r>
              <a:rPr lang="es-ES" dirty="0" err="1"/>
              <a:t>flexionante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11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EB57-8C0B-471D-967D-824477EF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7CF72-E31A-4860-8D4A-59E7C311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5362"/>
            <a:ext cx="9905998" cy="2405449"/>
          </a:xfrm>
        </p:spPr>
        <p:txBody>
          <a:bodyPr/>
          <a:lstStyle/>
          <a:p>
            <a:r>
              <a:rPr lang="es-MX" dirty="0"/>
              <a:t>En esta ocasión nosotros definiremos una problemática conforme a una viga de 20 pies de longitud que se le aplica un momento en una fuerza de 15k en uno de sus extremos y nuestra labor es determinar </a:t>
            </a:r>
            <a:r>
              <a:rPr lang="es-MX" dirty="0">
                <a:effectLst/>
              </a:rPr>
              <a:t>la pendiente y la deflexión </a:t>
            </a:r>
            <a:r>
              <a:rPr lang="es-MX" dirty="0" err="1">
                <a:effectLst/>
              </a:rPr>
              <a:t>conformela</a:t>
            </a:r>
            <a:r>
              <a:rPr lang="es-MX" dirty="0">
                <a:effectLst/>
              </a:rPr>
              <a:t> fuerza aplicada en el punto B de la viga en </a:t>
            </a:r>
            <a:r>
              <a:rPr lang="es-MX" dirty="0" err="1">
                <a:effectLst/>
              </a:rPr>
              <a:t>cantiliver</a:t>
            </a:r>
            <a:r>
              <a:rPr lang="es-MX" dirty="0">
                <a:effectLst/>
              </a:rPr>
              <a:t> por le método directo que está en la imagen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8F6C87-37FF-4E9D-B9B0-25818CA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74" y="4224597"/>
            <a:ext cx="4781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7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2ADDB-34DF-415C-A034-2506FB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76391" y="2737719"/>
            <a:ext cx="3237948" cy="1366838"/>
          </a:xfrm>
        </p:spPr>
        <p:txBody>
          <a:bodyPr/>
          <a:lstStyle/>
          <a:p>
            <a:r>
              <a:rPr lang="es-MX" dirty="0"/>
              <a:t>simulaciones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2ABABD-F5FC-4AAE-ACA9-D43274DC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69" y="336417"/>
            <a:ext cx="9432719" cy="61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E1CA-1927-41B9-BDEC-0785BD5B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29946" y="2170529"/>
            <a:ext cx="3657601" cy="1905000"/>
          </a:xfrm>
        </p:spPr>
        <p:txBody>
          <a:bodyPr/>
          <a:lstStyle/>
          <a:p>
            <a:r>
              <a:rPr lang="es-MX" dirty="0"/>
              <a:t>simulaciones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E95239-66E4-4502-9201-2D52E145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89847"/>
            <a:ext cx="9580098" cy="60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F5F0-EEA8-4E6E-824F-1B736B03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21" y="0"/>
            <a:ext cx="9905998" cy="1905000"/>
          </a:xfrm>
        </p:spPr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31B4B-2F8F-475A-A9A6-FB7095E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Después de realizar el presente proyecto podemos retomar la importancia de la implementación de las herramientas para modelar los fenómenos físicos para su mejor análisis y una correcta interpretación. Podemos analizar visualmente a través de la </a:t>
            </a:r>
            <a:r>
              <a:rPr lang="es-MX" dirty="0" err="1"/>
              <a:t>graficación</a:t>
            </a:r>
            <a:r>
              <a:rPr lang="es-MX" dirty="0"/>
              <a:t> de la pendiente y la deflexión del elemento estructural analizado, damos constancia del correcto funcionamiento del elemento, comportándose de la manera esperada adecuándose a la curvatura de elasticidad producto del momento </a:t>
            </a:r>
            <a:r>
              <a:rPr lang="es-MX" dirty="0" err="1"/>
              <a:t>flexionante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48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F7897-275E-4F87-A86F-9C04063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01434-5038-499F-A49D-8022C182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58" y="1562100"/>
            <a:ext cx="7819707" cy="3124201"/>
          </a:xfrm>
        </p:spPr>
        <p:txBody>
          <a:bodyPr>
            <a:normAutofit/>
          </a:bodyPr>
          <a:lstStyle/>
          <a:p>
            <a:r>
              <a:rPr lang="es-MX" sz="2800" dirty="0" err="1"/>
              <a:t>Kassimali</a:t>
            </a:r>
            <a:r>
              <a:rPr lang="es-MX" sz="2800" dirty="0"/>
              <a:t> A. (2014). Análisis estructural (5° Ed). México D.F.: Cengage </a:t>
            </a:r>
            <a:r>
              <a:rPr lang="es-MX" sz="2800" dirty="0" err="1"/>
              <a:t>Learning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7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62</TotalTime>
  <Words>290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Proyecto módulo 1</vt:lpstr>
      <vt:lpstr>Objetivo</vt:lpstr>
      <vt:lpstr>Modelo que representa el problema</vt:lpstr>
      <vt:lpstr>simulaciones</vt:lpstr>
      <vt:lpstr>simulaciones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ESCOTO GONZALEZ, HECTOR ULISES</dc:creator>
  <cp:lastModifiedBy>JORGE DIEGO SAYAVEDR</cp:lastModifiedBy>
  <cp:revision>6</cp:revision>
  <dcterms:created xsi:type="dcterms:W3CDTF">2017-09-26T00:10:13Z</dcterms:created>
  <dcterms:modified xsi:type="dcterms:W3CDTF">2017-09-26T12:47:44Z</dcterms:modified>
</cp:coreProperties>
</file>