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8" r:id="rId3"/>
    <p:sldId id="269" r:id="rId4"/>
    <p:sldId id="270" r:id="rId5"/>
    <p:sldId id="257" r:id="rId6"/>
    <p:sldId id="267" r:id="rId7"/>
    <p:sldId id="258" r:id="rId8"/>
    <p:sldId id="271" r:id="rId9"/>
    <p:sldId id="272" r:id="rId10"/>
    <p:sldId id="259" r:id="rId11"/>
    <p:sldId id="260" r:id="rId12"/>
    <p:sldId id="261" r:id="rId13"/>
    <p:sldId id="262" r:id="rId14"/>
    <p:sldId id="263" r:id="rId15"/>
    <p:sldId id="264" r:id="rId16"/>
    <p:sldId id="265" r:id="rId17"/>
    <p:sldId id="273" r:id="rId18"/>
    <p:sldId id="266"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1pPr>
    <a:lvl2pPr marL="0" marR="0" indent="2286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2pPr>
    <a:lvl3pPr marL="0" marR="0" indent="4572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3pPr>
    <a:lvl4pPr marL="0" marR="0" indent="6858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4pPr>
    <a:lvl5pPr marL="0" marR="0" indent="9144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5pPr>
    <a:lvl6pPr marL="0" marR="0" indent="11430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6pPr>
    <a:lvl7pPr marL="0" marR="0" indent="13716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7pPr>
    <a:lvl8pPr marL="0" marR="0" indent="16002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8pPr>
    <a:lvl9pPr marL="0" marR="0" indent="18288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ff">
        <a:font>
          <a:latin typeface="Avenir Next Demi Bold"/>
          <a:ea typeface="Avenir Next Demi Bold"/>
          <a:cs typeface="Avenir Next Demi Bold"/>
        </a:font>
        <a:srgbClr val="2A2927"/>
      </a:tcTxStyle>
      <a:tcStyle>
        <a:tcBdr>
          <a:left>
            <a:ln w="12700" cap="flat">
              <a:solidFill>
                <a:srgbClr val="514F48">
                  <a:alpha val="80000"/>
                </a:srgbClr>
              </a:solidFill>
              <a:custDash>
                <a:ds d="200000" sp="200000"/>
              </a:custDash>
              <a:miter lim="400000"/>
            </a:ln>
          </a:left>
          <a:right>
            <a:ln w="12700" cap="flat">
              <a:solidFill>
                <a:srgbClr val="514F48">
                  <a:alpha val="80000"/>
                </a:srgbClr>
              </a:solidFill>
              <a:custDash>
                <a:ds d="200000" sp="200000"/>
              </a:custDash>
              <a:miter lim="400000"/>
            </a:ln>
          </a:right>
          <a:top>
            <a:ln w="12700" cap="flat">
              <a:solidFill>
                <a:srgbClr val="514F48">
                  <a:alpha val="80000"/>
                </a:srgbClr>
              </a:solidFill>
              <a:custDash>
                <a:ds d="200000" sp="200000"/>
              </a:custDash>
              <a:miter lim="400000"/>
            </a:ln>
          </a:top>
          <a:bottom>
            <a:ln w="12700" cap="flat">
              <a:solidFill>
                <a:srgbClr val="514F48">
                  <a:alpha val="80000"/>
                </a:srgbClr>
              </a:solidFill>
              <a:custDash>
                <a:ds d="200000" sp="200000"/>
              </a:custDash>
              <a:miter lim="400000"/>
            </a:ln>
          </a:bottom>
          <a:insideH>
            <a:ln w="12700" cap="flat">
              <a:solidFill>
                <a:srgbClr val="514F48">
                  <a:alpha val="80000"/>
                </a:srgbClr>
              </a:solidFill>
              <a:custDash>
                <a:ds d="200000" sp="200000"/>
              </a:custDash>
              <a:miter lim="400000"/>
            </a:ln>
          </a:insideH>
          <a:insideV>
            <a:ln w="12700" cap="flat">
              <a:solidFill>
                <a:srgbClr val="514F48">
                  <a:alpha val="80000"/>
                </a:srgbClr>
              </a:solidFill>
              <a:custDash>
                <a:ds d="200000" sp="200000"/>
              </a:custDash>
              <a:miter lim="400000"/>
            </a:ln>
          </a:insideV>
        </a:tcBdr>
        <a:fill>
          <a:noFill/>
        </a:fill>
      </a:tcStyle>
    </a:wholeTbl>
    <a:band2H>
      <a:tcTxStyle/>
      <a:tcStyle>
        <a:tcBdr/>
        <a:fill>
          <a:solidFill>
            <a:srgbClr val="D2D1C3">
              <a:alpha val="25000"/>
            </a:srgbClr>
          </a:solidFill>
        </a:fill>
      </a:tcStyle>
    </a:band2H>
    <a:firstCol>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12700" cap="flat">
              <a:solidFill>
                <a:srgbClr val="514F48">
                  <a:alpha val="80000"/>
                </a:srgbClr>
              </a:solidFill>
              <a:prstDash val="solid"/>
              <a:miter lim="400000"/>
            </a:ln>
          </a:top>
          <a:bottom>
            <a:ln w="127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25400" cap="flat">
              <a:solidFill>
                <a:srgbClr val="514F48">
                  <a:alpha val="80000"/>
                </a:srgbClr>
              </a:solidFill>
              <a:prstDash val="solid"/>
              <a:miter lim="400000"/>
            </a:ln>
          </a:top>
          <a:bottom>
            <a:ln w="127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12700" cap="flat">
              <a:solidFill>
                <a:srgbClr val="514F48">
                  <a:alpha val="80000"/>
                </a:srgbClr>
              </a:solidFill>
              <a:prstDash val="solid"/>
              <a:miter lim="400000"/>
            </a:ln>
          </a:top>
          <a:bottom>
            <a:ln w="254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wholeTbl>
    <a:band2H>
      <a:tcTxStyle/>
      <a:tcStyle>
        <a:tcBdr/>
        <a:fill>
          <a:blipFill rotWithShape="1">
            <a:blip xmlns:r="http://schemas.openxmlformats.org/officeDocument/2006/relationships" r:embed="rId1"/>
            <a:srcRect/>
            <a:tile tx="0" ty="0" sx="100000" sy="100000" flip="none" algn="tl"/>
          </a:blipFill>
        </a:fill>
      </a:tcStyle>
    </a:band2H>
    <a:firstCol>
      <a:tcTxStyle b="on" i="off">
        <a:font>
          <a:latin typeface="Avenir Next Demi Bold"/>
          <a:ea typeface="Avenir Next Demi Bold"/>
          <a:cs typeface="Avenir Next Demi Bold"/>
        </a:font>
        <a:srgbClr val="2A2927"/>
      </a:tcTxStyle>
      <a:tcStyle>
        <a:tcBdr>
          <a:left>
            <a:ln w="254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Col>
    <a:lastRow>
      <a:tcTxStyle b="on" i="off">
        <a:font>
          <a:latin typeface="Avenir Next Demi Bold"/>
          <a:ea typeface="Avenir Next Demi Bold"/>
          <a:cs typeface="Avenir Next Demi Bold"/>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lastRow>
    <a:firstRow>
      <a:tcTxStyle b="on" i="off">
        <a:font>
          <a:latin typeface="Avenir Next Demi Bold"/>
          <a:ea typeface="Avenir Next Demi Bold"/>
          <a:cs typeface="Avenir Next Demi Bold"/>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Row>
  </a:tblStyle>
  <a:tblStyle styleId="{EEE7283C-3CF3-47DC-8721-378D4A62B228}" styleName="">
    <a:tblBg/>
    <a:wholeTbl>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wholeTbl>
    <a:band2H>
      <a:tcTxStyle/>
      <a:tcStyle>
        <a:tcBdr/>
        <a:fill>
          <a:solidFill>
            <a:srgbClr val="D2D1C3">
              <a:alpha val="25000"/>
            </a:srgbClr>
          </a:solidFill>
        </a:fill>
      </a:tcStyle>
    </a:band2H>
    <a:firstCol>
      <a:tcTxStyle b="off" i="off">
        <a:font>
          <a:latin typeface="Avenir Next Medium"/>
          <a:ea typeface="Avenir Next Medium"/>
          <a:cs typeface="Avenir Next Medium"/>
        </a:font>
        <a:srgbClr val="2A2927"/>
      </a:tcTxStyle>
      <a:tcStyle>
        <a:tcBdr>
          <a:left>
            <a:ln w="25400" cap="flat">
              <a:solidFill>
                <a:srgbClr val="737269">
                  <a:alpha val="80000"/>
                </a:srgbClr>
              </a:solidFill>
              <a:prstDash val="solid"/>
              <a:miter lim="400000"/>
            </a:ln>
          </a:left>
          <a:right>
            <a:ln w="254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Col>
    <a:lastRow>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lastRow>
    <a:firstRow>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Row>
  </a:tblStyle>
  <a:tblStyle styleId="{CF821DB8-F4EB-4A41-A1BA-3FCAFE7338EE}" styleName="">
    <a:tblBg/>
    <a:wholeTbl>
      <a:tcTxStyle b="off" i="off">
        <a:font>
          <a:latin typeface="Avenir Next Medium"/>
          <a:ea typeface="Avenir Next Medium"/>
          <a:cs typeface="Avenir Next Medium"/>
        </a:font>
        <a:srgbClr val="2A2927"/>
      </a:tcTxStyle>
      <a:tcStyle>
        <a:tcBdr>
          <a:left>
            <a:ln w="12700" cap="flat">
              <a:noFill/>
              <a:miter lim="400000"/>
            </a:ln>
          </a:left>
          <a:right>
            <a:ln w="12700" cap="flat">
              <a:noFill/>
              <a:miter lim="400000"/>
            </a:ln>
          </a:right>
          <a:top>
            <a:ln w="127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wholeTbl>
    <a:band2H>
      <a:tcTxStyle/>
      <a:tcStyle>
        <a:tcBdr/>
        <a:fill>
          <a:solidFill>
            <a:srgbClr val="D2D1C3">
              <a:alpha val="25000"/>
            </a:srgbClr>
          </a:solidFill>
        </a:fill>
      </a:tcStyle>
    </a:band2H>
    <a:firstCol>
      <a:tcTxStyle b="on" i="off">
        <a:font>
          <a:latin typeface="Avenir Next Demi Bold"/>
          <a:ea typeface="Avenir Next Demi Bold"/>
          <a:cs typeface="Avenir Next Demi Bold"/>
        </a:font>
        <a:srgbClr val="FFFFFF"/>
      </a:tcTxStyle>
      <a:tcStyle>
        <a:tcBdr>
          <a:left>
            <a:ln w="12700" cap="flat">
              <a:solidFill>
                <a:srgbClr val="000000">
                  <a:alpha val="70000"/>
                </a:srgbClr>
              </a:solidFill>
              <a:prstDash val="solid"/>
              <a:miter lim="400000"/>
            </a:ln>
          </a:left>
          <a:right>
            <a:ln w="25400" cap="flat">
              <a:solidFill>
                <a:srgbClr val="000000">
                  <a:alpha val="70000"/>
                </a:srgbClr>
              </a:solidFill>
              <a:prstDash val="solid"/>
              <a:miter lim="400000"/>
            </a:ln>
          </a:right>
          <a:top>
            <a:ln w="127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254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000000">
                  <a:alpha val="70000"/>
                </a:srgbClr>
              </a:solidFill>
              <a:prstDash val="solid"/>
              <a:miter lim="400000"/>
            </a:ln>
          </a:top>
          <a:bottom>
            <a:ln w="254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firstRow>
  </a:tblStyle>
  <a:tblStyle styleId="{33BA23B1-9221-436E-865A-0063620EA4FD}" styleName="">
    <a:tblBg/>
    <a:wholeTbl>
      <a:tcTxStyle b="on" i="off">
        <a:font>
          <a:latin typeface="Avenir Next Demi Bold"/>
          <a:ea typeface="Avenir Next Demi Bold"/>
          <a:cs typeface="Avenir Next Demi Bold"/>
        </a:font>
        <a:srgbClr val="FFFFFF"/>
      </a:tcTxStyle>
      <a:tcStyle>
        <a:tcBdr>
          <a:left>
            <a:ln w="12700" cap="flat">
              <a:solidFill>
                <a:srgbClr val="F8F8F6">
                  <a:alpha val="80000"/>
                </a:srgbClr>
              </a:solidFill>
              <a:custDash>
                <a:ds d="200000" sp="200000"/>
              </a:custDash>
              <a:miter lim="400000"/>
            </a:ln>
          </a:left>
          <a:right>
            <a:ln w="12700" cap="flat">
              <a:solidFill>
                <a:srgbClr val="F8F8F6">
                  <a:alpha val="80000"/>
                </a:srgbClr>
              </a:solidFill>
              <a:custDash>
                <a:ds d="200000" sp="200000"/>
              </a:custDash>
              <a:miter lim="400000"/>
            </a:ln>
          </a:right>
          <a:top>
            <a:ln w="12700" cap="flat">
              <a:solidFill>
                <a:srgbClr val="F8F8F6">
                  <a:alpha val="80000"/>
                </a:srgbClr>
              </a:solidFill>
              <a:custDash>
                <a:ds d="200000" sp="200000"/>
              </a:custDash>
              <a:miter lim="400000"/>
            </a:ln>
          </a:top>
          <a:bottom>
            <a:ln w="12700" cap="flat">
              <a:solidFill>
                <a:srgbClr val="F8F8F6">
                  <a:alpha val="80000"/>
                </a:srgbClr>
              </a:solidFill>
              <a:custDash>
                <a:ds d="200000" sp="200000"/>
              </a:custDash>
              <a:miter lim="400000"/>
            </a:ln>
          </a:bottom>
          <a:insideH>
            <a:ln w="12700" cap="flat">
              <a:solidFill>
                <a:srgbClr val="F8F8F6">
                  <a:alpha val="80000"/>
                </a:srgbClr>
              </a:solidFill>
              <a:custDash>
                <a:ds d="200000" sp="200000"/>
              </a:custDash>
              <a:miter lim="400000"/>
            </a:ln>
          </a:insideH>
          <a:insideV>
            <a:ln w="12700" cap="flat">
              <a:solidFill>
                <a:srgbClr val="F8F8F6">
                  <a:alpha val="80000"/>
                </a:srgbClr>
              </a:solidFill>
              <a:custDash>
                <a:ds d="200000" sp="200000"/>
              </a:custDash>
              <a:miter lim="400000"/>
            </a:ln>
          </a:insideV>
        </a:tcBdr>
        <a:fill>
          <a:solidFill>
            <a:srgbClr val="67665E">
              <a:alpha val="30000"/>
            </a:srgbClr>
          </a:solidFill>
        </a:fill>
      </a:tcStyle>
    </a:wholeTbl>
    <a:band2H>
      <a:tcTxStyle/>
      <a:tcStyle>
        <a:tcBdr/>
        <a:fill>
          <a:solidFill>
            <a:srgbClr val="67665E">
              <a:alpha val="40000"/>
            </a:srgbClr>
          </a:solidFill>
        </a:fill>
      </a:tcStyle>
    </a:band2H>
    <a:firstCol>
      <a:tcTxStyle b="on" i="off">
        <a:font>
          <a:latin typeface="Avenir Next Demi Bold"/>
          <a:ea typeface="Avenir Next Demi Bold"/>
          <a:cs typeface="Avenir Next Demi Bold"/>
        </a:font>
        <a:srgbClr val="FFFFFF"/>
      </a:tcTxStyle>
      <a:tcStyle>
        <a:tcBdr>
          <a:left>
            <a:ln w="25400" cap="flat">
              <a:solidFill>
                <a:srgbClr val="F8F8F6">
                  <a:alpha val="80000"/>
                </a:srgbClr>
              </a:solidFill>
              <a:prstDash val="solid"/>
              <a:miter lim="400000"/>
            </a:ln>
          </a:left>
          <a:right>
            <a:ln w="25400" cap="flat">
              <a:solidFill>
                <a:srgbClr val="F8F8F6">
                  <a:alpha val="80000"/>
                </a:srgbClr>
              </a:solidFill>
              <a:prstDash val="solid"/>
              <a:miter lim="400000"/>
            </a:ln>
          </a:right>
          <a:top>
            <a:ln w="12700" cap="flat">
              <a:solidFill>
                <a:srgbClr val="F8F8F6">
                  <a:alpha val="30000"/>
                </a:srgbClr>
              </a:solidFill>
              <a:prstDash val="solid"/>
              <a:miter lim="400000"/>
            </a:ln>
          </a:top>
          <a:bottom>
            <a:ln w="12700" cap="flat">
              <a:solidFill>
                <a:srgbClr val="F8F8F6">
                  <a:alpha val="3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67665E">
              <a:alpha val="50000"/>
            </a:srgbClr>
          </a:solidFill>
        </a:fill>
      </a:tcStyle>
    </a:firstCol>
    <a:lastRow>
      <a:tcTxStyle b="on" i="off">
        <a:font>
          <a:latin typeface="Avenir Next Demi Bold"/>
          <a:ea typeface="Avenir Next Demi Bold"/>
          <a:cs typeface="Avenir Next Demi Bold"/>
        </a:font>
        <a:srgbClr val="FFFFFF"/>
      </a:tcTxStyle>
      <a:tcStyle>
        <a:tcBdr>
          <a:left>
            <a:ln w="12700" cap="flat">
              <a:solidFill>
                <a:srgbClr val="F8F8F6">
                  <a:alpha val="30000"/>
                </a:srgbClr>
              </a:solidFill>
              <a:prstDash val="solid"/>
              <a:miter lim="400000"/>
            </a:ln>
          </a:left>
          <a:right>
            <a:ln w="12700" cap="flat">
              <a:solidFill>
                <a:srgbClr val="F8F8F6">
                  <a:alpha val="30000"/>
                </a:srgbClr>
              </a:solidFill>
              <a:prstDash val="solid"/>
              <a:miter lim="400000"/>
            </a:ln>
          </a:right>
          <a:top>
            <a:ln w="25400" cap="flat">
              <a:solidFill>
                <a:srgbClr val="F8F8F6">
                  <a:alpha val="80000"/>
                </a:srgbClr>
              </a:solidFill>
              <a:prstDash val="solid"/>
              <a:miter lim="400000"/>
            </a:ln>
          </a:top>
          <a:bottom>
            <a:ln w="25400" cap="flat">
              <a:solidFill>
                <a:srgbClr val="F8F8F6">
                  <a:alpha val="8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53534A">
              <a:alpha val="60000"/>
            </a:srgbClr>
          </a:solidFill>
        </a:fill>
      </a:tcStyle>
    </a:lastRow>
    <a:firstRow>
      <a:tcTxStyle b="on" i="off">
        <a:font>
          <a:latin typeface="Avenir Next Demi Bold"/>
          <a:ea typeface="Avenir Next Demi Bold"/>
          <a:cs typeface="Avenir Next Demi Bold"/>
        </a:font>
        <a:srgbClr val="FFFFFF"/>
      </a:tcTxStyle>
      <a:tcStyle>
        <a:tcBdr>
          <a:left>
            <a:ln w="12700" cap="flat">
              <a:solidFill>
                <a:srgbClr val="F8F8F6">
                  <a:alpha val="30000"/>
                </a:srgbClr>
              </a:solidFill>
              <a:prstDash val="solid"/>
              <a:miter lim="400000"/>
            </a:ln>
          </a:left>
          <a:right>
            <a:ln w="12700" cap="flat">
              <a:solidFill>
                <a:srgbClr val="F8F8F6">
                  <a:alpha val="30000"/>
                </a:srgbClr>
              </a:solidFill>
              <a:prstDash val="solid"/>
              <a:miter lim="400000"/>
            </a:ln>
          </a:right>
          <a:top>
            <a:ln w="25400" cap="flat">
              <a:solidFill>
                <a:srgbClr val="F8F8F6">
                  <a:alpha val="80000"/>
                </a:srgbClr>
              </a:solidFill>
              <a:prstDash val="solid"/>
              <a:miter lim="400000"/>
            </a:ln>
          </a:top>
          <a:bottom>
            <a:ln w="25400" cap="flat">
              <a:solidFill>
                <a:srgbClr val="F8F8F6">
                  <a:alpha val="8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53534A">
              <a:alpha val="60000"/>
            </a:srgbClr>
          </a:solidFill>
        </a:fill>
      </a:tcStyle>
    </a:firstRow>
  </a:tblStyle>
  <a:tblStyle styleId="{2708684C-4D16-4618-839F-0558EEFCDFE6}" styleName="">
    <a:tblBg/>
    <a:wholeTbl>
      <a:tcTxStyle b="off" i="off">
        <a:font>
          <a:latin typeface="Avenir Next Medium"/>
          <a:ea typeface="Avenir Next Medium"/>
          <a:cs typeface="Avenir Next Medium"/>
        </a:font>
        <a:srgbClr val="2A2927"/>
      </a:tcTxStyle>
      <a:tcStyle>
        <a:tcBdr>
          <a:left>
            <a:ln w="12700" cap="flat">
              <a:noFill/>
              <a:miter lim="400000"/>
            </a:ln>
          </a:left>
          <a:right>
            <a:ln w="12700" cap="flat">
              <a:noFill/>
              <a:miter lim="400000"/>
            </a:ln>
          </a:right>
          <a:top>
            <a:ln w="12700" cap="flat">
              <a:solidFill>
                <a:srgbClr val="34342F">
                  <a:alpha val="80000"/>
                </a:srgbClr>
              </a:solidFill>
              <a:prstDash val="solid"/>
              <a:miter lim="400000"/>
            </a:ln>
          </a:top>
          <a:bottom>
            <a:ln w="127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wholeTbl>
    <a:band2H>
      <a:tcTxStyle/>
      <a:tcStyle>
        <a:tcBdr/>
        <a:fill>
          <a:solidFill>
            <a:srgbClr val="67665E">
              <a:alpha val="15000"/>
            </a:srgbClr>
          </a:solidFill>
        </a:fill>
      </a:tcStyle>
    </a:band2H>
    <a:firstCol>
      <a:tcTxStyle b="on" i="off">
        <a:font>
          <a:latin typeface="Avenir Next Demi Bold"/>
          <a:ea typeface="Avenir Next Demi Bold"/>
          <a:cs typeface="Avenir Next Demi Bold"/>
        </a:font>
        <a:srgbClr val="2A2927"/>
      </a:tcTxStyle>
      <a:tcStyle>
        <a:tcBdr>
          <a:left>
            <a:ln w="12700" cap="flat">
              <a:noFill/>
              <a:miter lim="400000"/>
            </a:ln>
          </a:left>
          <a:right>
            <a:ln w="25400" cap="flat">
              <a:solidFill>
                <a:srgbClr val="34342F">
                  <a:alpha val="80000"/>
                </a:srgbClr>
              </a:solidFill>
              <a:prstDash val="solid"/>
              <a:miter lim="400000"/>
            </a:ln>
          </a:right>
          <a:top>
            <a:ln w="12700" cap="flat">
              <a:solidFill>
                <a:srgbClr val="34342F">
                  <a:alpha val="80000"/>
                </a:srgbClr>
              </a:solidFill>
              <a:prstDash val="solid"/>
              <a:miter lim="400000"/>
            </a:ln>
          </a:top>
          <a:bottom>
            <a:ln w="127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2A2927"/>
      </a:tcTxStyle>
      <a:tcStyle>
        <a:tcBdr>
          <a:left>
            <a:ln w="12700" cap="flat">
              <a:noFill/>
              <a:miter lim="400000"/>
            </a:ln>
          </a:left>
          <a:right>
            <a:ln w="12700" cap="flat">
              <a:noFill/>
              <a:miter lim="400000"/>
            </a:ln>
          </a:right>
          <a:top>
            <a:ln w="25400" cap="flat">
              <a:solidFill>
                <a:srgbClr val="34342F">
                  <a:alpha val="80000"/>
                </a:srgbClr>
              </a:solidFill>
              <a:prstDash val="solid"/>
              <a:miter lim="400000"/>
            </a:ln>
          </a:top>
          <a:bottom>
            <a:ln w="12700" cap="flat">
              <a:noFill/>
              <a:miter lim="400000"/>
            </a:ln>
          </a:bottom>
          <a:insideH>
            <a:ln w="12700" cap="flat">
              <a:solidFill>
                <a:srgbClr val="34342F">
                  <a:alpha val="80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2A2927"/>
      </a:tcTxStyle>
      <a:tcStyle>
        <a:tcBdr>
          <a:left>
            <a:ln w="12700" cap="flat">
              <a:noFill/>
              <a:miter lim="400000"/>
            </a:ln>
          </a:left>
          <a:right>
            <a:ln w="12700" cap="flat">
              <a:noFill/>
              <a:miter lim="400000"/>
            </a:ln>
          </a:right>
          <a:top>
            <a:ln w="12700" cap="flat">
              <a:noFill/>
              <a:miter lim="400000"/>
            </a:ln>
          </a:top>
          <a:bottom>
            <a:ln w="254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4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tableStyles.x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2" name="Shape 12"/>
          <p:cNvSpPr>
            <a:spLocks noGrp="1"/>
          </p:cNvSpPr>
          <p:nvPr>
            <p:ph type="title"/>
          </p:nvPr>
        </p:nvSpPr>
        <p:spPr>
          <a:xfrm>
            <a:off x="901700" y="3060700"/>
            <a:ext cx="11201400" cy="1714500"/>
          </a:xfrm>
          <a:prstGeom prst="rect">
            <a:avLst/>
          </a:prstGeom>
        </p:spPr>
        <p:txBody>
          <a:bodyPr anchor="b"/>
          <a:lstStyle/>
          <a:p>
            <a:r>
              <a:t>Texto del título</a:t>
            </a:r>
          </a:p>
        </p:txBody>
      </p:sp>
      <p:sp>
        <p:nvSpPr>
          <p:cNvPr id="13" name="Shape 13"/>
          <p:cNvSpPr>
            <a:spLocks noGrp="1"/>
          </p:cNvSpPr>
          <p:nvPr>
            <p:ph type="body" sz="quarter" idx="1"/>
          </p:nvPr>
        </p:nvSpPr>
        <p:spPr>
          <a:xfrm>
            <a:off x="901700" y="4775200"/>
            <a:ext cx="11201400" cy="1536700"/>
          </a:xfrm>
          <a:prstGeom prst="rect">
            <a:avLst/>
          </a:prstGeom>
        </p:spPr>
        <p:txBody>
          <a:bodyPr anchor="t"/>
          <a:lstStyle>
            <a:lvl1pPr marL="0" indent="0">
              <a:lnSpc>
                <a:spcPct val="80000"/>
              </a:lnSpc>
              <a:spcBef>
                <a:spcPts val="0"/>
              </a:spcBef>
              <a:buSzTx/>
              <a:buNone/>
              <a:defRPr cap="all" spc="288">
                <a:solidFill>
                  <a:srgbClr val="3E3B39"/>
                </a:solidFill>
                <a:latin typeface="+mn-lt"/>
                <a:ea typeface="+mn-ea"/>
                <a:cs typeface="+mn-cs"/>
                <a:sym typeface="Avenir Next"/>
              </a:defRPr>
            </a:lvl1pPr>
            <a:lvl2pPr marL="0" indent="228600">
              <a:lnSpc>
                <a:spcPct val="80000"/>
              </a:lnSpc>
              <a:spcBef>
                <a:spcPts val="0"/>
              </a:spcBef>
              <a:buSzTx/>
              <a:buNone/>
              <a:defRPr cap="all" spc="288">
                <a:solidFill>
                  <a:srgbClr val="3E3B39"/>
                </a:solidFill>
                <a:latin typeface="+mn-lt"/>
                <a:ea typeface="+mn-ea"/>
                <a:cs typeface="+mn-cs"/>
                <a:sym typeface="Avenir Next"/>
              </a:defRPr>
            </a:lvl2pPr>
            <a:lvl3pPr marL="0" indent="457200">
              <a:lnSpc>
                <a:spcPct val="80000"/>
              </a:lnSpc>
              <a:spcBef>
                <a:spcPts val="0"/>
              </a:spcBef>
              <a:buSzTx/>
              <a:buNone/>
              <a:defRPr cap="all" spc="288">
                <a:solidFill>
                  <a:srgbClr val="3E3B39"/>
                </a:solidFill>
                <a:latin typeface="+mn-lt"/>
                <a:ea typeface="+mn-ea"/>
                <a:cs typeface="+mn-cs"/>
                <a:sym typeface="Avenir Next"/>
              </a:defRPr>
            </a:lvl3pPr>
            <a:lvl4pPr marL="0" indent="685800">
              <a:lnSpc>
                <a:spcPct val="80000"/>
              </a:lnSpc>
              <a:spcBef>
                <a:spcPts val="0"/>
              </a:spcBef>
              <a:buSzTx/>
              <a:buNone/>
              <a:defRPr cap="all" spc="288">
                <a:solidFill>
                  <a:srgbClr val="3E3B39"/>
                </a:solidFill>
                <a:latin typeface="+mn-lt"/>
                <a:ea typeface="+mn-ea"/>
                <a:cs typeface="+mn-cs"/>
                <a:sym typeface="Avenir Next"/>
              </a:defRPr>
            </a:lvl4pPr>
            <a:lvl5pPr marL="0" indent="914400">
              <a:lnSpc>
                <a:spcPct val="80000"/>
              </a:lnSpc>
              <a:spcBef>
                <a:spcPts val="0"/>
              </a:spcBef>
              <a:buSzTx/>
              <a:buNone/>
              <a:defRPr cap="all" spc="288">
                <a:solidFill>
                  <a:srgbClr val="3E3B39"/>
                </a:solidFill>
                <a:latin typeface="+mn-lt"/>
                <a:ea typeface="+mn-ea"/>
                <a:cs typeface="+mn-cs"/>
                <a:sym typeface="Avenir Next"/>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6303924" y="9258300"/>
            <a:ext cx="409652" cy="4191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5" name="Shape 10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2" name="Shape 32"/>
          <p:cNvSpPr>
            <a:spLocks noGrp="1"/>
          </p:cNvSpPr>
          <p:nvPr>
            <p:ph type="title"/>
          </p:nvPr>
        </p:nvSpPr>
        <p:spPr>
          <a:xfrm>
            <a:off x="901700" y="3898900"/>
            <a:ext cx="11201400" cy="1943100"/>
          </a:xfrm>
          <a:prstGeom prst="rect">
            <a:avLst/>
          </a:prstGeom>
        </p:spPr>
        <p:txBody>
          <a:bodyPr anchor="ctr"/>
          <a:lstStyle/>
          <a:p>
            <a:r>
              <a:t>Texto del título</a:t>
            </a:r>
          </a:p>
        </p:txBody>
      </p:sp>
      <p:sp>
        <p:nvSpPr>
          <p:cNvPr id="33" name="Shape 3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40" name="Shape 40"/>
          <p:cNvSpPr>
            <a:spLocks noGrp="1"/>
          </p:cNvSpPr>
          <p:nvPr>
            <p:ph type="pic" sz="half" idx="13"/>
          </p:nvPr>
        </p:nvSpPr>
        <p:spPr>
          <a:xfrm>
            <a:off x="6451600" y="1066800"/>
            <a:ext cx="5626100" cy="7632700"/>
          </a:xfrm>
          <a:prstGeom prst="rect">
            <a:avLst/>
          </a:prstGeom>
          <a:ln w="9525">
            <a:round/>
          </a:ln>
        </p:spPr>
        <p:txBody>
          <a:bodyPr lIns="91439" tIns="45719" rIns="91439" bIns="45719" anchor="t">
            <a:noAutofit/>
          </a:bodyPr>
          <a:lstStyle/>
          <a:p>
            <a:endParaRPr/>
          </a:p>
        </p:txBody>
      </p:sp>
      <p:sp>
        <p:nvSpPr>
          <p:cNvPr id="41" name="Shape 41"/>
          <p:cNvSpPr>
            <a:spLocks noGrp="1"/>
          </p:cNvSpPr>
          <p:nvPr>
            <p:ph type="title"/>
          </p:nvPr>
        </p:nvSpPr>
        <p:spPr>
          <a:xfrm>
            <a:off x="901700" y="927100"/>
            <a:ext cx="5080000" cy="4102100"/>
          </a:xfrm>
          <a:prstGeom prst="rect">
            <a:avLst/>
          </a:prstGeom>
        </p:spPr>
        <p:txBody>
          <a:bodyPr anchor="b"/>
          <a:lstStyle/>
          <a:p>
            <a:r>
              <a:t>Texto del título</a:t>
            </a:r>
          </a:p>
        </p:txBody>
      </p:sp>
      <p:sp>
        <p:nvSpPr>
          <p:cNvPr id="42" name="Shape 42"/>
          <p:cNvSpPr>
            <a:spLocks noGrp="1"/>
          </p:cNvSpPr>
          <p:nvPr>
            <p:ph type="body" sz="quarter" idx="1"/>
          </p:nvPr>
        </p:nvSpPr>
        <p:spPr>
          <a:xfrm>
            <a:off x="901700" y="5029200"/>
            <a:ext cx="5080000" cy="3683000"/>
          </a:xfrm>
          <a:prstGeom prst="rect">
            <a:avLst/>
          </a:prstGeom>
        </p:spPr>
        <p:txBody>
          <a:bodyPr anchor="t"/>
          <a:lstStyle>
            <a:lvl1pPr marL="0" indent="0">
              <a:lnSpc>
                <a:spcPct val="80000"/>
              </a:lnSpc>
              <a:spcBef>
                <a:spcPts val="0"/>
              </a:spcBef>
              <a:buSzTx/>
              <a:buNone/>
              <a:defRPr cap="all" spc="288">
                <a:solidFill>
                  <a:srgbClr val="3E3B39"/>
                </a:solidFill>
                <a:latin typeface="+mn-lt"/>
                <a:ea typeface="+mn-ea"/>
                <a:cs typeface="+mn-cs"/>
                <a:sym typeface="Avenir Next"/>
              </a:defRPr>
            </a:lvl1pPr>
            <a:lvl2pPr marL="0" indent="228600">
              <a:lnSpc>
                <a:spcPct val="80000"/>
              </a:lnSpc>
              <a:spcBef>
                <a:spcPts val="0"/>
              </a:spcBef>
              <a:buSzTx/>
              <a:buNone/>
              <a:defRPr cap="all" spc="288">
                <a:solidFill>
                  <a:srgbClr val="3E3B39"/>
                </a:solidFill>
                <a:latin typeface="+mn-lt"/>
                <a:ea typeface="+mn-ea"/>
                <a:cs typeface="+mn-cs"/>
                <a:sym typeface="Avenir Next"/>
              </a:defRPr>
            </a:lvl2pPr>
            <a:lvl3pPr marL="0" indent="457200">
              <a:lnSpc>
                <a:spcPct val="80000"/>
              </a:lnSpc>
              <a:spcBef>
                <a:spcPts val="0"/>
              </a:spcBef>
              <a:buSzTx/>
              <a:buNone/>
              <a:defRPr cap="all" spc="288">
                <a:solidFill>
                  <a:srgbClr val="3E3B39"/>
                </a:solidFill>
                <a:latin typeface="+mn-lt"/>
                <a:ea typeface="+mn-ea"/>
                <a:cs typeface="+mn-cs"/>
                <a:sym typeface="Avenir Next"/>
              </a:defRPr>
            </a:lvl3pPr>
            <a:lvl4pPr marL="0" indent="685800">
              <a:lnSpc>
                <a:spcPct val="80000"/>
              </a:lnSpc>
              <a:spcBef>
                <a:spcPts val="0"/>
              </a:spcBef>
              <a:buSzTx/>
              <a:buNone/>
              <a:defRPr cap="all" spc="288">
                <a:solidFill>
                  <a:srgbClr val="3E3B39"/>
                </a:solidFill>
                <a:latin typeface="+mn-lt"/>
                <a:ea typeface="+mn-ea"/>
                <a:cs typeface="+mn-cs"/>
                <a:sym typeface="Avenir Next"/>
              </a:defRPr>
            </a:lvl4pPr>
            <a:lvl5pPr marL="0" indent="914400">
              <a:lnSpc>
                <a:spcPct val="80000"/>
              </a:lnSpc>
              <a:spcBef>
                <a:spcPts val="0"/>
              </a:spcBef>
              <a:buSzTx/>
              <a:buNone/>
              <a:defRPr cap="all" spc="288">
                <a:solidFill>
                  <a:srgbClr val="3E3B39"/>
                </a:solidFill>
                <a:latin typeface="+mn-lt"/>
                <a:ea typeface="+mn-ea"/>
                <a:cs typeface="+mn-cs"/>
                <a:sym typeface="Avenir Next"/>
              </a:defRPr>
            </a:lvl5pPr>
          </a:lstStyle>
          <a:p>
            <a:r>
              <a:t>Nivel de texto 1</a:t>
            </a:r>
          </a:p>
          <a:p>
            <a:pPr lvl="1"/>
            <a:r>
              <a:t>Nivel de texto 2</a:t>
            </a:r>
          </a:p>
          <a:p>
            <a:pPr lvl="2"/>
            <a:r>
              <a:t>Nivel de texto 3</a:t>
            </a:r>
          </a:p>
          <a:p>
            <a:pPr lvl="3"/>
            <a:r>
              <a:t>Nivel de texto 4</a:t>
            </a:r>
          </a:p>
          <a:p>
            <a:pPr lvl="4"/>
            <a:r>
              <a:t>Nivel de texto 5</a:t>
            </a:r>
          </a:p>
        </p:txBody>
      </p:sp>
      <p:sp>
        <p:nvSpPr>
          <p:cNvPr id="43" name="Shape 43"/>
          <p:cNvSpPr>
            <a:spLocks noGrp="1"/>
          </p:cNvSpPr>
          <p:nvPr>
            <p:ph type="sldNum" sz="quarter" idx="2"/>
          </p:nvPr>
        </p:nvSpPr>
        <p:spPr>
          <a:xfrm>
            <a:off x="6303924" y="9258300"/>
            <a:ext cx="409652" cy="4191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r>
              <a:t>Texto del título</a:t>
            </a:r>
          </a:p>
        </p:txBody>
      </p:sp>
      <p:sp>
        <p:nvSpPr>
          <p:cNvPr id="51" name="Shape 5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Texto del título</a:t>
            </a:r>
          </a:p>
        </p:txBody>
      </p:sp>
      <p:sp>
        <p:nvSpPr>
          <p:cNvPr id="59" name="Shape 59"/>
          <p:cNvSpPr>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769100" y="2603500"/>
            <a:ext cx="5308600" cy="5969000"/>
          </a:xfrm>
          <a:prstGeom prst="rect">
            <a:avLst/>
          </a:prstGeom>
          <a:ln w="9525">
            <a:round/>
          </a:ln>
        </p:spPr>
        <p:txBody>
          <a:bodyPr lIns="91439" tIns="45719" rIns="91439" bIns="45719" anchor="t">
            <a:noAutofit/>
          </a:bodyPr>
          <a:lstStyle/>
          <a:p>
            <a:endParaRP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sz="half" idx="1"/>
          </p:nvPr>
        </p:nvSpPr>
        <p:spPr>
          <a:xfrm>
            <a:off x="901700" y="2603500"/>
            <a:ext cx="5334000" cy="5969000"/>
          </a:xfrm>
          <a:prstGeom prst="rect">
            <a:avLst/>
          </a:prstGeom>
        </p:spPr>
        <p:txBody>
          <a:bodyPr/>
          <a:lstStyle>
            <a:lvl1pPr marL="393700" indent="-393700">
              <a:lnSpc>
                <a:spcPct val="90000"/>
              </a:lnSpc>
              <a:spcBef>
                <a:spcPts val="2800"/>
              </a:spcBef>
              <a:defRPr sz="3200"/>
            </a:lvl1pPr>
            <a:lvl2pPr marL="787400" indent="-393700">
              <a:lnSpc>
                <a:spcPct val="90000"/>
              </a:lnSpc>
              <a:spcBef>
                <a:spcPts val="2800"/>
              </a:spcBef>
              <a:defRPr sz="3200"/>
            </a:lvl2pPr>
            <a:lvl3pPr marL="1181100" indent="-393700">
              <a:lnSpc>
                <a:spcPct val="90000"/>
              </a:lnSpc>
              <a:spcBef>
                <a:spcPts val="2800"/>
              </a:spcBef>
              <a:defRPr sz="3200"/>
            </a:lvl3pPr>
            <a:lvl4pPr marL="1574800" indent="-393700">
              <a:lnSpc>
                <a:spcPct val="90000"/>
              </a:lnSpc>
              <a:spcBef>
                <a:spcPts val="2800"/>
              </a:spcBef>
              <a:defRPr sz="3200"/>
            </a:lvl4pPr>
            <a:lvl5pPr marL="1968500" indent="-393700">
              <a:lnSpc>
                <a:spcPct val="90000"/>
              </a:lnSpc>
              <a:spcBef>
                <a:spcPts val="2800"/>
              </a:spcBef>
              <a:defRPr sz="3200"/>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7" name="Shape 77"/>
          <p:cNvSpPr>
            <a:spLocks noGrp="1"/>
          </p:cNvSpPr>
          <p:nvPr>
            <p:ph type="body" idx="1"/>
          </p:nvPr>
        </p:nvSpPr>
        <p:spPr>
          <a:xfrm>
            <a:off x="901700" y="1727200"/>
            <a:ext cx="11201400" cy="62865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8" name="Shape 7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5" name="Shape 85"/>
          <p:cNvSpPr>
            <a:spLocks noGrp="1"/>
          </p:cNvSpPr>
          <p:nvPr>
            <p:ph type="pic" sz="quarter" idx="13"/>
          </p:nvPr>
        </p:nvSpPr>
        <p:spPr>
          <a:xfrm>
            <a:off x="6654800" y="482600"/>
            <a:ext cx="5981700" cy="3911600"/>
          </a:xfrm>
          <a:prstGeom prst="rect">
            <a:avLst/>
          </a:prstGeom>
          <a:ln w="9525">
            <a:round/>
          </a:ln>
        </p:spPr>
        <p:txBody>
          <a:bodyPr lIns="91439" tIns="45719" rIns="91439" bIns="45719" anchor="t">
            <a:noAutofit/>
          </a:bodyPr>
          <a:lstStyle/>
          <a:p>
            <a:endParaRPr/>
          </a:p>
        </p:txBody>
      </p:sp>
      <p:sp>
        <p:nvSpPr>
          <p:cNvPr id="86" name="Shape 86"/>
          <p:cNvSpPr>
            <a:spLocks noGrp="1"/>
          </p:cNvSpPr>
          <p:nvPr>
            <p:ph type="pic" sz="half" idx="14"/>
          </p:nvPr>
        </p:nvSpPr>
        <p:spPr>
          <a:xfrm>
            <a:off x="6654800" y="4673600"/>
            <a:ext cx="5981700" cy="4597400"/>
          </a:xfrm>
          <a:prstGeom prst="rect">
            <a:avLst/>
          </a:prstGeom>
          <a:ln w="9525">
            <a:round/>
          </a:ln>
        </p:spPr>
        <p:txBody>
          <a:bodyPr lIns="91439" tIns="45719" rIns="91439" bIns="45719" anchor="t">
            <a:noAutofit/>
          </a:bodyPr>
          <a:lstStyle/>
          <a:p>
            <a:endParaRPr/>
          </a:p>
        </p:txBody>
      </p:sp>
      <p:sp>
        <p:nvSpPr>
          <p:cNvPr id="87" name="Shape 87"/>
          <p:cNvSpPr>
            <a:spLocks noGrp="1"/>
          </p:cNvSpPr>
          <p:nvPr>
            <p:ph type="pic" idx="15"/>
          </p:nvPr>
        </p:nvSpPr>
        <p:spPr>
          <a:xfrm>
            <a:off x="406400" y="482600"/>
            <a:ext cx="5981700" cy="8788400"/>
          </a:xfrm>
          <a:prstGeom prst="rect">
            <a:avLst/>
          </a:prstGeom>
          <a:ln w="9525">
            <a:round/>
          </a:ln>
        </p:spPr>
        <p:txBody>
          <a:bodyPr lIns="91439" tIns="45719" rIns="91439" bIns="45719" anchor="t">
            <a:noAutofit/>
          </a:bodyPr>
          <a:lstStyle/>
          <a:p>
            <a:endParaRPr/>
          </a:p>
        </p:txBody>
      </p:sp>
      <p:sp>
        <p:nvSpPr>
          <p:cNvPr id="88" name="Shape 8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5" name="Shape 95"/>
          <p:cNvSpPr>
            <a:spLocks noGrp="1"/>
          </p:cNvSpPr>
          <p:nvPr>
            <p:ph type="body" sz="quarter" idx="13"/>
          </p:nvPr>
        </p:nvSpPr>
        <p:spPr>
          <a:xfrm>
            <a:off x="1270000" y="6362700"/>
            <a:ext cx="10464800" cy="660400"/>
          </a:xfrm>
          <a:prstGeom prst="rect">
            <a:avLst/>
          </a:prstGeom>
        </p:spPr>
        <p:txBody>
          <a:bodyPr>
            <a:spAutoFit/>
          </a:bodyPr>
          <a:lstStyle>
            <a:lvl1pPr marL="0" indent="0" algn="ctr">
              <a:lnSpc>
                <a:spcPct val="90000"/>
              </a:lnSpc>
              <a:spcBef>
                <a:spcPts val="1200"/>
              </a:spcBef>
              <a:buSzTx/>
              <a:buNone/>
              <a:defRPr sz="3200" i="1"/>
            </a:lvl1pPr>
          </a:lstStyle>
          <a:p>
            <a:r>
              <a:t>– Juan López</a:t>
            </a:r>
          </a:p>
        </p:txBody>
      </p:sp>
      <p:sp>
        <p:nvSpPr>
          <p:cNvPr id="96" name="Shape 96"/>
          <p:cNvSpPr>
            <a:spLocks noGrp="1"/>
          </p:cNvSpPr>
          <p:nvPr>
            <p:ph type="body" sz="quarter" idx="14"/>
          </p:nvPr>
        </p:nvSpPr>
        <p:spPr>
          <a:xfrm>
            <a:off x="1270000" y="4248150"/>
            <a:ext cx="10464800" cy="723900"/>
          </a:xfrm>
          <a:prstGeom prst="rect">
            <a:avLst/>
          </a:prstGeom>
        </p:spPr>
        <p:txBody>
          <a:bodyPr>
            <a:spAutoFit/>
          </a:bodyPr>
          <a:lstStyle>
            <a:lvl1pPr marL="0" indent="0" algn="ctr">
              <a:lnSpc>
                <a:spcPct val="90000"/>
              </a:lnSpc>
              <a:buSzTx/>
              <a:buNone/>
              <a:defRPr>
                <a:latin typeface="Avenir Next Demi Bold"/>
                <a:ea typeface="Avenir Next Demi Bold"/>
                <a:cs typeface="Avenir Next Demi Bold"/>
                <a:sym typeface="Avenir Next Demi Bold"/>
              </a:defRPr>
            </a:lvl1pPr>
          </a:lstStyle>
          <a:p>
            <a:r>
              <a:t>“Escribir una cita aquí” </a:t>
            </a:r>
          </a:p>
        </p:txBody>
      </p:sp>
      <p:sp>
        <p:nvSpPr>
          <p:cNvPr id="97" name="Shape 9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2" name="chalk_line_10x7.png"/>
          <p:cNvPicPr>
            <a:picLocks/>
          </p:cNvPicPr>
          <p:nvPr/>
        </p:nvPicPr>
        <p:blipFill>
          <a:blip r:embed="rId14">
            <a:alphaModFix amt="45000"/>
            <a:extLst/>
          </a:blip>
          <a:stretch>
            <a:fillRect/>
          </a:stretch>
        </p:blipFill>
        <p:spPr>
          <a:xfrm>
            <a:off x="393700" y="355600"/>
            <a:ext cx="12217400" cy="8775700"/>
          </a:xfrm>
          <a:prstGeom prst="rect">
            <a:avLst/>
          </a:prstGeom>
          <a:ln w="12700">
            <a:miter lim="400000"/>
          </a:ln>
        </p:spPr>
      </p:pic>
      <p:sp>
        <p:nvSpPr>
          <p:cNvPr id="3" name="Shape 3"/>
          <p:cNvSpPr>
            <a:spLocks noGrp="1"/>
          </p:cNvSpPr>
          <p:nvPr>
            <p:ph type="title"/>
          </p:nvPr>
        </p:nvSpPr>
        <p:spPr>
          <a:xfrm>
            <a:off x="901700" y="635000"/>
            <a:ext cx="11201400" cy="1714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901700" y="2603500"/>
            <a:ext cx="11201400" cy="596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5" name="Shape 5"/>
          <p:cNvSpPr>
            <a:spLocks noGrp="1"/>
          </p:cNvSpPr>
          <p:nvPr>
            <p:ph type="sldNum" sz="quarter" idx="2"/>
          </p:nvPr>
        </p:nvSpPr>
        <p:spPr>
          <a:xfrm>
            <a:off x="6299199" y="9258300"/>
            <a:ext cx="409652" cy="419100"/>
          </a:xfrm>
          <a:prstGeom prst="rect">
            <a:avLst/>
          </a:prstGeom>
          <a:ln w="12700">
            <a:miter lim="400000"/>
          </a:ln>
        </p:spPr>
        <p:txBody>
          <a:bodyPr wrap="none" lIns="50800" tIns="50800" rIns="50800" bIns="50800">
            <a:spAutoFit/>
          </a:bodyPr>
          <a:lstStyle>
            <a:lvl1pPr>
              <a:defRPr sz="1800" b="1" i="0" cap="all">
                <a:latin typeface="+mn-lt"/>
                <a:ea typeface="+mn-ea"/>
                <a:cs typeface="+mn-cs"/>
                <a:sym typeface="Avenir Next"/>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1pPr>
      <a:lvl2pPr marL="0" marR="0" indent="2286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2pPr>
      <a:lvl3pPr marL="0" marR="0" indent="4572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3pPr>
      <a:lvl4pPr marL="0" marR="0" indent="6858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4pPr>
      <a:lvl5pPr marL="0" marR="0" indent="9144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5pPr>
      <a:lvl6pPr marL="0" marR="0" indent="11430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6pPr>
      <a:lvl7pPr marL="0" marR="0" indent="13716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7pPr>
      <a:lvl8pPr marL="0" marR="0" indent="16002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8pPr>
      <a:lvl9pPr marL="0" marR="0" indent="182880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mn-lt"/>
          <a:ea typeface="+mn-ea"/>
          <a:cs typeface="+mn-cs"/>
          <a:sym typeface="Avenir Next"/>
        </a:defRPr>
      </a:lvl9pPr>
    </p:titleStyle>
    <p:bodyStyle>
      <a:lvl1pPr marL="444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9pPr>
    </p:bodyStyle>
    <p:otherStyle>
      <a:lvl1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1pPr>
      <a:lvl2pPr marL="0" marR="0" indent="2286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2pPr>
      <a:lvl3pPr marL="0" marR="0" indent="4572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3pPr>
      <a:lvl4pPr marL="0" marR="0" indent="6858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4pPr>
      <a:lvl5pPr marL="0" marR="0" indent="9144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5pPr>
      <a:lvl6pPr marL="0" marR="0" indent="11430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6pPr>
      <a:lvl7pPr marL="0" marR="0" indent="13716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7pPr>
      <a:lvl8pPr marL="0" marR="0" indent="16002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8pPr>
      <a:lvl9pPr marL="0" marR="0" indent="182880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xfrm>
            <a:off x="901700" y="2071396"/>
            <a:ext cx="11750610" cy="2703804"/>
          </a:xfrm>
          <a:prstGeom prst="rect">
            <a:avLst/>
          </a:prstGeom>
        </p:spPr>
        <p:txBody>
          <a:bodyPr>
            <a:normAutofit/>
          </a:bodyPr>
          <a:lstStyle/>
          <a:p>
            <a:r>
              <a:rPr sz="7200" dirty="0"/>
              <a:t>Carta </a:t>
            </a:r>
            <a:r>
              <a:rPr sz="7200" dirty="0" err="1"/>
              <a:t>pl</a:t>
            </a:r>
            <a:r>
              <a:rPr lang="es-MX" sz="7200" dirty="0"/>
              <a:t>á</a:t>
            </a:r>
            <a:r>
              <a:rPr sz="7200" dirty="0" err="1"/>
              <a:t>stica</a:t>
            </a:r>
            <a:endParaRPr sz="7200" dirty="0"/>
          </a:p>
        </p:txBody>
      </p:sp>
      <p:sp>
        <p:nvSpPr>
          <p:cNvPr id="122" name="Shape 122"/>
          <p:cNvSpPr>
            <a:spLocks noGrp="1"/>
          </p:cNvSpPr>
          <p:nvPr>
            <p:ph type="subTitle" sz="quarter" idx="1"/>
          </p:nvPr>
        </p:nvSpPr>
        <p:spPr>
          <a:xfrm>
            <a:off x="901700" y="5311913"/>
            <a:ext cx="11201400" cy="1536700"/>
          </a:xfrm>
          <a:prstGeom prst="rect">
            <a:avLst/>
          </a:prstGeom>
        </p:spPr>
        <p:txBody>
          <a:bodyPr>
            <a:normAutofit/>
          </a:bodyPr>
          <a:lstStyle/>
          <a:p>
            <a:pPr defTabSz="315468">
              <a:defRPr sz="1944" spc="155">
                <a:effectLst>
                  <a:outerShdw blurRad="13716" dist="13716" dir="5520000" rotWithShape="0">
                    <a:srgbClr val="FFFFFF">
                      <a:alpha val="71999"/>
                    </a:srgbClr>
                  </a:outerShdw>
                </a:effectLst>
              </a:defRPr>
            </a:pPr>
            <a:r>
              <a:rPr sz="2400" dirty="0"/>
              <a:t>Hector </a:t>
            </a:r>
            <a:r>
              <a:rPr sz="2400" dirty="0" err="1"/>
              <a:t>ulises</a:t>
            </a:r>
            <a:endParaRPr sz="2400" dirty="0"/>
          </a:p>
          <a:p>
            <a:pPr defTabSz="315468">
              <a:defRPr sz="1944" spc="155">
                <a:effectLst>
                  <a:outerShdw blurRad="13716" dist="13716" dir="5520000" rotWithShape="0">
                    <a:srgbClr val="FFFFFF">
                      <a:alpha val="71999"/>
                    </a:srgbClr>
                  </a:outerShdw>
                </a:effectLst>
              </a:defRPr>
            </a:pPr>
            <a:r>
              <a:rPr sz="2400" dirty="0"/>
              <a:t>Jorge </a:t>
            </a:r>
            <a:r>
              <a:rPr sz="2400" dirty="0" err="1"/>
              <a:t>sayavedra</a:t>
            </a:r>
            <a:endParaRPr sz="2400" dirty="0"/>
          </a:p>
          <a:p>
            <a:pPr defTabSz="315468">
              <a:defRPr sz="1944" spc="155">
                <a:effectLst>
                  <a:outerShdw blurRad="13716" dist="13716" dir="5520000" rotWithShape="0">
                    <a:srgbClr val="FFFFFF">
                      <a:alpha val="71999"/>
                    </a:srgbClr>
                  </a:outerShdw>
                </a:effectLst>
              </a:defRPr>
            </a:pPr>
            <a:r>
              <a:rPr sz="2400" dirty="0" err="1"/>
              <a:t>Erendira</a:t>
            </a:r>
            <a:r>
              <a:rPr sz="2400" dirty="0"/>
              <a:t> </a:t>
            </a:r>
            <a:r>
              <a:rPr sz="2400" dirty="0" err="1"/>
              <a:t>marin</a:t>
            </a:r>
            <a:endParaRPr sz="2400" dirty="0"/>
          </a:p>
          <a:p>
            <a:pPr defTabSz="315468">
              <a:defRPr sz="1944" spc="155">
                <a:effectLst>
                  <a:outerShdw blurRad="13716" dist="13716" dir="5520000" rotWithShape="0">
                    <a:srgbClr val="FFFFFF">
                      <a:alpha val="71999"/>
                    </a:srgbClr>
                  </a:outerShdw>
                </a:effectLst>
              </a:defRPr>
            </a:pPr>
            <a:r>
              <a:rPr sz="2400" dirty="0" err="1"/>
              <a:t>carlos</a:t>
            </a:r>
            <a:r>
              <a:rPr sz="2400" dirty="0"/>
              <a:t> </a:t>
            </a:r>
            <a:r>
              <a:rPr sz="2400" dirty="0" err="1"/>
              <a:t>tinajero</a:t>
            </a:r>
            <a:endParaRPr sz="2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xfrm>
            <a:off x="1721039" y="635000"/>
            <a:ext cx="11201400" cy="1714500"/>
          </a:xfrm>
          <a:prstGeom prst="rect">
            <a:avLst/>
          </a:prstGeom>
        </p:spPr>
        <p:txBody>
          <a:bodyPr>
            <a:normAutofit/>
          </a:bodyPr>
          <a:lstStyle/>
          <a:p>
            <a:r>
              <a:rPr sz="5400" dirty="0"/>
              <a:t>CLASIFICADOR LIMO-ARCILLAS</a:t>
            </a:r>
          </a:p>
        </p:txBody>
      </p:sp>
      <p:sp>
        <p:nvSpPr>
          <p:cNvPr id="133" name="Shape 133"/>
          <p:cNvSpPr>
            <a:spLocks noGrp="1"/>
          </p:cNvSpPr>
          <p:nvPr>
            <p:ph type="body" sz="half" idx="1"/>
          </p:nvPr>
        </p:nvSpPr>
        <p:spPr>
          <a:xfrm>
            <a:off x="845716" y="1590272"/>
            <a:ext cx="7636024" cy="7012552"/>
          </a:xfrm>
          <a:prstGeom prst="rect">
            <a:avLst/>
          </a:prstGeom>
        </p:spPr>
        <p:txBody>
          <a:bodyPr>
            <a:normAutofit/>
          </a:bodyPr>
          <a:lstStyle/>
          <a:p>
            <a:pPr marL="385826" indent="-385826" defTabSz="572516">
              <a:spcBef>
                <a:spcPts val="2700"/>
              </a:spcBef>
              <a:defRPr sz="3136">
                <a:effectLst>
                  <a:outerShdw blurRad="24892" dist="24892" dir="5520000" rotWithShape="0">
                    <a:srgbClr val="FFFFFF">
                      <a:alpha val="71999"/>
                    </a:srgbClr>
                  </a:outerShdw>
                </a:effectLst>
              </a:defRPr>
            </a:pPr>
            <a:r>
              <a:rPr dirty="0"/>
              <a:t>Los </a:t>
            </a:r>
            <a:r>
              <a:rPr dirty="0" err="1"/>
              <a:t>suelos</a:t>
            </a:r>
            <a:r>
              <a:rPr dirty="0"/>
              <a:t> </a:t>
            </a:r>
            <a:r>
              <a:rPr dirty="0" err="1"/>
              <a:t>arcillosos</a:t>
            </a:r>
            <a:r>
              <a:rPr dirty="0"/>
              <a:t> se </a:t>
            </a:r>
            <a:r>
              <a:rPr dirty="0" err="1"/>
              <a:t>denominan</a:t>
            </a:r>
            <a:r>
              <a:rPr dirty="0"/>
              <a:t> </a:t>
            </a:r>
            <a:r>
              <a:rPr dirty="0" err="1"/>
              <a:t>suelos</a:t>
            </a:r>
            <a:r>
              <a:rPr dirty="0"/>
              <a:t> </a:t>
            </a:r>
            <a:r>
              <a:rPr dirty="0" err="1"/>
              <a:t>pesados</a:t>
            </a:r>
            <a:r>
              <a:rPr dirty="0"/>
              <a:t> o </a:t>
            </a:r>
            <a:r>
              <a:rPr dirty="0" err="1"/>
              <a:t>fuertes</a:t>
            </a:r>
            <a:r>
              <a:rPr dirty="0"/>
              <a:t>. </a:t>
            </a:r>
            <a:r>
              <a:rPr dirty="0" err="1"/>
              <a:t>Presentan</a:t>
            </a:r>
            <a:r>
              <a:rPr dirty="0"/>
              <a:t> </a:t>
            </a:r>
            <a:r>
              <a:rPr dirty="0" err="1"/>
              <a:t>baja</a:t>
            </a:r>
            <a:r>
              <a:rPr dirty="0"/>
              <a:t> </a:t>
            </a:r>
            <a:r>
              <a:rPr dirty="0" err="1"/>
              <a:t>permeabilidad</a:t>
            </a:r>
            <a:r>
              <a:rPr dirty="0"/>
              <a:t> al </a:t>
            </a:r>
            <a:r>
              <a:rPr dirty="0" err="1"/>
              <a:t>agua</a:t>
            </a:r>
            <a:r>
              <a:rPr dirty="0"/>
              <a:t> y </a:t>
            </a:r>
            <a:r>
              <a:rPr dirty="0" err="1"/>
              <a:t>elevada</a:t>
            </a:r>
            <a:r>
              <a:rPr dirty="0"/>
              <a:t> </a:t>
            </a:r>
            <a:r>
              <a:rPr dirty="0" err="1"/>
              <a:t>retención</a:t>
            </a:r>
            <a:r>
              <a:rPr dirty="0"/>
              <a:t> de </a:t>
            </a:r>
            <a:r>
              <a:rPr dirty="0" err="1"/>
              <a:t>agua</a:t>
            </a:r>
            <a:r>
              <a:rPr dirty="0"/>
              <a:t> y de </a:t>
            </a:r>
            <a:r>
              <a:rPr dirty="0" err="1"/>
              <a:t>nutrientes</a:t>
            </a:r>
            <a:r>
              <a:rPr dirty="0"/>
              <a:t>.</a:t>
            </a:r>
            <a:endParaRPr lang="es-MX" dirty="0"/>
          </a:p>
          <a:p>
            <a:pPr marL="385826" indent="-385826" defTabSz="572516">
              <a:spcBef>
                <a:spcPts val="2700"/>
              </a:spcBef>
              <a:defRPr sz="3136">
                <a:effectLst>
                  <a:outerShdw blurRad="24892" dist="24892" dir="5520000" rotWithShape="0">
                    <a:srgbClr val="FFFFFF">
                      <a:alpha val="71999"/>
                    </a:srgbClr>
                  </a:outerShdw>
                </a:effectLst>
              </a:defRPr>
            </a:pPr>
            <a:endParaRPr lang="es-MX" dirty="0"/>
          </a:p>
          <a:p>
            <a:pPr marL="385826" indent="-385826" defTabSz="572516">
              <a:spcBef>
                <a:spcPts val="2700"/>
              </a:spcBef>
              <a:defRPr sz="3136">
                <a:effectLst>
                  <a:outerShdw blurRad="24892" dist="24892" dir="5520000" rotWithShape="0">
                    <a:srgbClr val="FFFFFF">
                      <a:alpha val="71999"/>
                    </a:srgbClr>
                  </a:outerShdw>
                </a:effectLst>
              </a:defRPr>
            </a:pPr>
            <a:endParaRPr dirty="0"/>
          </a:p>
          <a:p>
            <a:pPr marL="385826" indent="-385826" defTabSz="572516">
              <a:spcBef>
                <a:spcPts val="2700"/>
              </a:spcBef>
              <a:defRPr sz="3136">
                <a:effectLst>
                  <a:outerShdw blurRad="24892" dist="24892" dir="5520000" rotWithShape="0">
                    <a:srgbClr val="FFFFFF">
                      <a:alpha val="71999"/>
                    </a:srgbClr>
                  </a:outerShdw>
                </a:effectLst>
              </a:defRPr>
            </a:pPr>
            <a:r>
              <a:rPr dirty="0"/>
              <a:t>La </a:t>
            </a:r>
            <a:r>
              <a:rPr dirty="0" err="1"/>
              <a:t>característica</a:t>
            </a:r>
            <a:r>
              <a:rPr dirty="0"/>
              <a:t> </a:t>
            </a:r>
            <a:r>
              <a:rPr dirty="0" err="1"/>
              <a:t>física</a:t>
            </a:r>
            <a:r>
              <a:rPr dirty="0"/>
              <a:t> </a:t>
            </a:r>
            <a:r>
              <a:rPr dirty="0" err="1"/>
              <a:t>más</a:t>
            </a:r>
            <a:r>
              <a:rPr dirty="0"/>
              <a:t> </a:t>
            </a:r>
            <a:r>
              <a:rPr dirty="0" err="1"/>
              <a:t>significativa</a:t>
            </a:r>
            <a:r>
              <a:rPr dirty="0"/>
              <a:t> de las </a:t>
            </a:r>
            <a:r>
              <a:rPr dirty="0" err="1"/>
              <a:t>arcillas</a:t>
            </a:r>
            <a:r>
              <a:rPr dirty="0"/>
              <a:t> </a:t>
            </a:r>
            <a:r>
              <a:rPr dirty="0" err="1"/>
              <a:t>es</a:t>
            </a:r>
            <a:r>
              <a:rPr dirty="0"/>
              <a:t> la </a:t>
            </a:r>
            <a:r>
              <a:rPr dirty="0" err="1"/>
              <a:t>plasticidad</a:t>
            </a:r>
            <a:r>
              <a:rPr dirty="0"/>
              <a:t>, que </a:t>
            </a:r>
            <a:r>
              <a:rPr dirty="0" err="1"/>
              <a:t>es</a:t>
            </a:r>
            <a:r>
              <a:rPr dirty="0"/>
              <a:t> la </a:t>
            </a:r>
            <a:r>
              <a:rPr dirty="0" err="1"/>
              <a:t>capacidad</a:t>
            </a:r>
            <a:r>
              <a:rPr dirty="0"/>
              <a:t> de </a:t>
            </a:r>
            <a:r>
              <a:rPr dirty="0" err="1"/>
              <a:t>deformarse</a:t>
            </a:r>
            <a:r>
              <a:rPr dirty="0"/>
              <a:t> sin </a:t>
            </a:r>
            <a:r>
              <a:rPr dirty="0" err="1"/>
              <a:t>agrietarse</a:t>
            </a:r>
            <a:r>
              <a:rPr dirty="0"/>
              <a:t> ante un </a:t>
            </a:r>
            <a:r>
              <a:rPr dirty="0" err="1"/>
              <a:t>esfuerzo</a:t>
            </a:r>
            <a:r>
              <a:rPr dirty="0"/>
              <a:t> </a:t>
            </a:r>
            <a:r>
              <a:rPr dirty="0" err="1"/>
              <a:t>mecánico</a:t>
            </a:r>
            <a:r>
              <a:rPr dirty="0"/>
              <a:t> </a:t>
            </a:r>
            <a:r>
              <a:rPr dirty="0" err="1"/>
              <a:t>conservando</a:t>
            </a:r>
            <a:r>
              <a:rPr dirty="0"/>
              <a:t> la </a:t>
            </a:r>
            <a:r>
              <a:rPr dirty="0" err="1"/>
              <a:t>deformación</a:t>
            </a:r>
            <a:r>
              <a:rPr dirty="0"/>
              <a:t> al </a:t>
            </a:r>
            <a:r>
              <a:rPr dirty="0" err="1"/>
              <a:t>retirarse</a:t>
            </a:r>
            <a:r>
              <a:rPr dirty="0"/>
              <a:t> la </a:t>
            </a:r>
            <a:r>
              <a:rPr dirty="0" err="1"/>
              <a:t>carga</a:t>
            </a:r>
            <a:r>
              <a:rPr dirty="0"/>
              <a:t> (No se produce </a:t>
            </a:r>
            <a:r>
              <a:rPr dirty="0" err="1"/>
              <a:t>rebote</a:t>
            </a:r>
            <a:r>
              <a:rPr dirty="0"/>
              <a:t> </a:t>
            </a:r>
            <a:r>
              <a:rPr dirty="0" err="1"/>
              <a:t>elástico</a:t>
            </a:r>
            <a:r>
              <a:rPr dirty="0"/>
              <a:t>). </a:t>
            </a:r>
          </a:p>
        </p:txBody>
      </p:sp>
      <p:pic>
        <p:nvPicPr>
          <p:cNvPr id="134" name="Captura de pantalla 2017-11-30 a la(s) 8.27.53 p.m..png"/>
          <p:cNvPicPr>
            <a:picLocks noChangeAspect="1"/>
          </p:cNvPicPr>
          <p:nvPr/>
        </p:nvPicPr>
        <p:blipFill>
          <a:blip r:embed="rId2">
            <a:extLst/>
          </a:blip>
          <a:stretch>
            <a:fillRect/>
          </a:stretch>
        </p:blipFill>
        <p:spPr>
          <a:xfrm>
            <a:off x="6659069" y="3968124"/>
            <a:ext cx="5742930" cy="1213296"/>
          </a:xfrm>
          <a:prstGeom prst="rect">
            <a:avLst/>
          </a:prstGeom>
          <a:ln w="12700">
            <a:miter lim="400000"/>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body" sz="half" idx="1"/>
          </p:nvPr>
        </p:nvSpPr>
        <p:spPr>
          <a:xfrm>
            <a:off x="654098" y="1119264"/>
            <a:ext cx="4514593" cy="7391400"/>
          </a:xfrm>
          <a:prstGeom prst="rect">
            <a:avLst/>
          </a:prstGeom>
        </p:spPr>
        <p:txBody>
          <a:bodyPr>
            <a:normAutofit/>
          </a:bodyPr>
          <a:lstStyle/>
          <a:p>
            <a:r>
              <a:rPr sz="3600" dirty="0"/>
              <a:t>La </a:t>
            </a:r>
            <a:r>
              <a:rPr sz="3600" dirty="0" err="1"/>
              <a:t>textura</a:t>
            </a:r>
            <a:r>
              <a:rPr sz="3600" dirty="0"/>
              <a:t> franca se </a:t>
            </a:r>
            <a:r>
              <a:rPr sz="3600" dirty="0" err="1"/>
              <a:t>considera</a:t>
            </a:r>
            <a:r>
              <a:rPr sz="3600" dirty="0"/>
              <a:t> la </a:t>
            </a:r>
            <a:r>
              <a:rPr sz="3600" dirty="0" err="1"/>
              <a:t>textura</a:t>
            </a:r>
            <a:r>
              <a:rPr sz="3600" dirty="0"/>
              <a:t> ideal, </a:t>
            </a:r>
            <a:r>
              <a:rPr sz="3600" dirty="0" err="1"/>
              <a:t>porque</a:t>
            </a:r>
            <a:r>
              <a:rPr sz="3600" dirty="0"/>
              <a:t> </a:t>
            </a:r>
            <a:r>
              <a:rPr sz="3600" dirty="0" err="1"/>
              <a:t>tiene</a:t>
            </a:r>
            <a:r>
              <a:rPr sz="3600" dirty="0"/>
              <a:t> </a:t>
            </a:r>
            <a:r>
              <a:rPr sz="3600" dirty="0" err="1"/>
              <a:t>una</a:t>
            </a:r>
            <a:r>
              <a:rPr sz="3600" dirty="0"/>
              <a:t> </a:t>
            </a:r>
            <a:r>
              <a:rPr sz="3600" dirty="0" err="1"/>
              <a:t>mezcla</a:t>
            </a:r>
            <a:r>
              <a:rPr sz="3600" dirty="0"/>
              <a:t> </a:t>
            </a:r>
            <a:r>
              <a:rPr sz="3600" dirty="0" err="1"/>
              <a:t>equilibrada</a:t>
            </a:r>
            <a:r>
              <a:rPr sz="3600" dirty="0"/>
              <a:t> de arena, limo y </a:t>
            </a:r>
            <a:r>
              <a:rPr sz="3600" dirty="0" err="1"/>
              <a:t>arcilla</a:t>
            </a:r>
            <a:r>
              <a:rPr sz="3600" dirty="0"/>
              <a:t>. </a:t>
            </a:r>
            <a:endParaRPr lang="es-MX" sz="3600" dirty="0"/>
          </a:p>
          <a:p>
            <a:endParaRPr sz="3600" dirty="0"/>
          </a:p>
          <a:p>
            <a:r>
              <a:rPr sz="3600" dirty="0" err="1"/>
              <a:t>Esto</a:t>
            </a:r>
            <a:r>
              <a:rPr sz="3600" dirty="0"/>
              <a:t> </a:t>
            </a:r>
            <a:r>
              <a:rPr sz="3600" dirty="0" err="1"/>
              <a:t>supone</a:t>
            </a:r>
            <a:r>
              <a:rPr sz="3600" dirty="0"/>
              <a:t> un </a:t>
            </a:r>
            <a:r>
              <a:rPr sz="3600" dirty="0" err="1"/>
              <a:t>equilibrio</a:t>
            </a:r>
            <a:r>
              <a:rPr sz="3600" dirty="0"/>
              <a:t> entre </a:t>
            </a:r>
            <a:r>
              <a:rPr sz="3600" dirty="0" err="1"/>
              <a:t>permeabilidad</a:t>
            </a:r>
            <a:r>
              <a:rPr sz="3600" dirty="0"/>
              <a:t> al </a:t>
            </a:r>
            <a:r>
              <a:rPr sz="3600" dirty="0" err="1"/>
              <a:t>agua</a:t>
            </a:r>
            <a:r>
              <a:rPr sz="3600" dirty="0"/>
              <a:t> y </a:t>
            </a:r>
            <a:r>
              <a:rPr sz="3600" dirty="0" err="1"/>
              <a:t>retención</a:t>
            </a:r>
            <a:r>
              <a:rPr sz="3600" dirty="0"/>
              <a:t> de </a:t>
            </a:r>
            <a:r>
              <a:rPr sz="3600" dirty="0" err="1"/>
              <a:t>agua</a:t>
            </a:r>
            <a:r>
              <a:rPr sz="3600" dirty="0"/>
              <a:t> y de </a:t>
            </a:r>
            <a:r>
              <a:rPr sz="3600" dirty="0" err="1"/>
              <a:t>nutrientes</a:t>
            </a:r>
            <a:r>
              <a:rPr sz="3600" dirty="0"/>
              <a:t>.</a:t>
            </a:r>
          </a:p>
        </p:txBody>
      </p:sp>
      <p:pic>
        <p:nvPicPr>
          <p:cNvPr id="138" name="Captura de pantalla 2017-11-30 a la(s) 8.31.09 p.m..png"/>
          <p:cNvPicPr>
            <a:picLocks noChangeAspect="1"/>
          </p:cNvPicPr>
          <p:nvPr/>
        </p:nvPicPr>
        <p:blipFill>
          <a:blip r:embed="rId2">
            <a:extLst/>
          </a:blip>
          <a:stretch>
            <a:fillRect/>
          </a:stretch>
        </p:blipFill>
        <p:spPr>
          <a:xfrm>
            <a:off x="5168691" y="1191604"/>
            <a:ext cx="7182011" cy="7370392"/>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Captura de pantalla 2017-11-30 a la(s) 8.31.55 p.m..png"/>
          <p:cNvPicPr>
            <a:picLocks noChangeAspect="1"/>
          </p:cNvPicPr>
          <p:nvPr/>
        </p:nvPicPr>
        <p:blipFill>
          <a:blip r:embed="rId2">
            <a:extLst/>
          </a:blip>
          <a:stretch>
            <a:fillRect/>
          </a:stretch>
        </p:blipFill>
        <p:spPr>
          <a:xfrm>
            <a:off x="4277966" y="933060"/>
            <a:ext cx="8145667" cy="7589765"/>
          </a:xfrm>
          <a:prstGeom prst="rect">
            <a:avLst/>
          </a:prstGeom>
          <a:ln w="12700">
            <a:miter lim="400000"/>
          </a:ln>
        </p:spPr>
      </p:pic>
      <p:sp>
        <p:nvSpPr>
          <p:cNvPr id="5" name="Shape 140">
            <a:extLst>
              <a:ext uri="{FF2B5EF4-FFF2-40B4-BE49-F238E27FC236}">
                <a16:creationId xmlns:a16="http://schemas.microsoft.com/office/drawing/2014/main" id="{25BD3D31-0C0F-496E-9693-9246C4838147}"/>
              </a:ext>
            </a:extLst>
          </p:cNvPr>
          <p:cNvSpPr>
            <a:spLocks noGrp="1"/>
          </p:cNvSpPr>
          <p:nvPr>
            <p:ph type="body" sz="quarter" idx="1"/>
          </p:nvPr>
        </p:nvSpPr>
        <p:spPr>
          <a:xfrm>
            <a:off x="581167" y="1169435"/>
            <a:ext cx="3243986" cy="6444343"/>
          </a:xfrm>
          <a:prstGeom prst="rect">
            <a:avLst/>
          </a:prstGeom>
        </p:spPr>
        <p:txBody>
          <a:bodyPr>
            <a:normAutofit/>
          </a:bodyPr>
          <a:lstStyle>
            <a:lvl1pPr marL="362204" indent="-362204" defTabSz="537463">
              <a:spcBef>
                <a:spcPts val="2500"/>
              </a:spcBef>
              <a:defRPr sz="2944">
                <a:effectLst>
                  <a:outerShdw blurRad="23368" dist="23368" dir="5520000" rotWithShape="0">
                    <a:srgbClr val="FFFFFF">
                      <a:alpha val="71999"/>
                    </a:srgbClr>
                  </a:outerShdw>
                </a:effectLst>
              </a:defRPr>
            </a:lvl1pPr>
          </a:lstStyle>
          <a:p>
            <a:r>
              <a:rPr sz="3600" dirty="0"/>
              <a:t>Las </a:t>
            </a:r>
            <a:r>
              <a:rPr sz="3600" dirty="0" err="1"/>
              <a:t>arcillas</a:t>
            </a:r>
            <a:r>
              <a:rPr sz="3600" dirty="0"/>
              <a:t> de </a:t>
            </a:r>
            <a:r>
              <a:rPr sz="3600" dirty="0" err="1"/>
              <a:t>acuerdo</a:t>
            </a:r>
            <a:r>
              <a:rPr sz="3600" dirty="0"/>
              <a:t> al </a:t>
            </a:r>
            <a:r>
              <a:rPr sz="3600" dirty="0" err="1"/>
              <a:t>grado</a:t>
            </a:r>
            <a:r>
              <a:rPr sz="3600" dirty="0"/>
              <a:t> de </a:t>
            </a:r>
            <a:r>
              <a:rPr sz="3600" dirty="0" err="1"/>
              <a:t>plasticidad</a:t>
            </a:r>
            <a:r>
              <a:rPr sz="3600" dirty="0"/>
              <a:t> se </a:t>
            </a:r>
            <a:r>
              <a:rPr sz="3600" dirty="0" err="1"/>
              <a:t>clasifican</a:t>
            </a:r>
            <a:r>
              <a:rPr sz="3600" dirty="0"/>
              <a:t> </a:t>
            </a:r>
            <a:r>
              <a:rPr sz="3600" dirty="0" err="1"/>
              <a:t>en</a:t>
            </a:r>
            <a:r>
              <a:rPr sz="3600" dirty="0"/>
              <a:t> </a:t>
            </a:r>
            <a:r>
              <a:rPr sz="3600" dirty="0" err="1"/>
              <a:t>magras</a:t>
            </a:r>
            <a:r>
              <a:rPr sz="3600" dirty="0"/>
              <a:t> y </a:t>
            </a:r>
            <a:r>
              <a:rPr sz="3600" dirty="0" err="1"/>
              <a:t>grasas</a:t>
            </a:r>
            <a:r>
              <a:rPr sz="3600" dirty="0"/>
              <a:t>.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Captura de pantalla 2017-11-30 a la(s) 8.32.55 p.m..png"/>
          <p:cNvPicPr>
            <a:picLocks noChangeAspect="1"/>
          </p:cNvPicPr>
          <p:nvPr/>
        </p:nvPicPr>
        <p:blipFill>
          <a:blip r:embed="rId2">
            <a:extLst/>
          </a:blip>
          <a:stretch>
            <a:fillRect/>
          </a:stretch>
        </p:blipFill>
        <p:spPr>
          <a:xfrm>
            <a:off x="1630412" y="444499"/>
            <a:ext cx="9483065" cy="8867451"/>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638369" y="1138853"/>
            <a:ext cx="12366431" cy="1714500"/>
          </a:xfrm>
          <a:prstGeom prst="rect">
            <a:avLst/>
          </a:prstGeom>
        </p:spPr>
        <p:txBody>
          <a:bodyPr/>
          <a:lstStyle/>
          <a:p>
            <a:r>
              <a:t>CLASIFICADOR ALTA-BAJA PLASTICIDAD</a:t>
            </a:r>
          </a:p>
        </p:txBody>
      </p:sp>
      <p:pic>
        <p:nvPicPr>
          <p:cNvPr id="149" name="Sin-título-8.gif"/>
          <p:cNvPicPr>
            <a:picLocks noChangeAspect="1"/>
          </p:cNvPicPr>
          <p:nvPr/>
        </p:nvPicPr>
        <p:blipFill>
          <a:blip r:embed="rId2">
            <a:extLst/>
          </a:blip>
          <a:stretch>
            <a:fillRect/>
          </a:stretch>
        </p:blipFill>
        <p:spPr>
          <a:xfrm>
            <a:off x="2323363" y="2157165"/>
            <a:ext cx="8358073" cy="6457582"/>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Captura de pantalla 2017-11-30 a la(s) 8.37.35 p.m..png"/>
          <p:cNvPicPr>
            <a:picLocks noChangeAspect="1"/>
          </p:cNvPicPr>
          <p:nvPr/>
        </p:nvPicPr>
        <p:blipFill>
          <a:blip r:embed="rId2">
            <a:extLst/>
          </a:blip>
          <a:stretch>
            <a:fillRect/>
          </a:stretch>
        </p:blipFill>
        <p:spPr>
          <a:xfrm>
            <a:off x="1687391" y="1101013"/>
            <a:ext cx="9967401" cy="7141592"/>
          </a:xfrm>
          <a:prstGeom prst="rect">
            <a:avLst/>
          </a:prstGeom>
          <a:ln w="12700">
            <a:miter lim="400000"/>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Captura de pantalla 2017-11-30 a la(s) 8.37.47 p.m..png"/>
          <p:cNvPicPr>
            <a:picLocks noChangeAspect="1"/>
          </p:cNvPicPr>
          <p:nvPr/>
        </p:nvPicPr>
        <p:blipFill>
          <a:blip r:embed="rId2">
            <a:extLst/>
          </a:blip>
          <a:stretch>
            <a:fillRect/>
          </a:stretch>
        </p:blipFill>
        <p:spPr>
          <a:xfrm>
            <a:off x="1783507" y="398871"/>
            <a:ext cx="9437786" cy="8955857"/>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29ED9-1BDF-41C1-BF35-F69C2C70C196}"/>
              </a:ext>
            </a:extLst>
          </p:cNvPr>
          <p:cNvSpPr>
            <a:spLocks noGrp="1"/>
          </p:cNvSpPr>
          <p:nvPr>
            <p:ph type="title"/>
          </p:nvPr>
        </p:nvSpPr>
        <p:spPr>
          <a:xfrm>
            <a:off x="901700" y="993361"/>
            <a:ext cx="11201400" cy="1714500"/>
          </a:xfrm>
        </p:spPr>
        <p:txBody>
          <a:bodyPr/>
          <a:lstStyle/>
          <a:p>
            <a:pPr algn="ctr"/>
            <a:r>
              <a:rPr lang="es-ES" dirty="0"/>
              <a:t>efectividad</a:t>
            </a:r>
          </a:p>
        </p:txBody>
      </p:sp>
      <p:sp>
        <p:nvSpPr>
          <p:cNvPr id="3" name="Marcador de texto 2">
            <a:extLst>
              <a:ext uri="{FF2B5EF4-FFF2-40B4-BE49-F238E27FC236}">
                <a16:creationId xmlns:a16="http://schemas.microsoft.com/office/drawing/2014/main" id="{D16E4780-063E-4D7D-990D-E324B77C5505}"/>
              </a:ext>
            </a:extLst>
          </p:cNvPr>
          <p:cNvSpPr>
            <a:spLocks noGrp="1"/>
          </p:cNvSpPr>
          <p:nvPr>
            <p:ph type="body" sz="quarter" idx="1"/>
          </p:nvPr>
        </p:nvSpPr>
        <p:spPr/>
        <p:txBody>
          <a:bodyPr>
            <a:normAutofit fontScale="92500" lnSpcReduction="10000"/>
          </a:bodyPr>
          <a:lstStyle/>
          <a:p>
            <a:pPr>
              <a:lnSpc>
                <a:spcPct val="150000"/>
              </a:lnSpc>
            </a:pPr>
            <a:r>
              <a:rPr lang="es-ES" dirty="0"/>
              <a:t>Nuestro Código clasificó correctamente 19 de 20 muestras, tras entrenar con 90.</a:t>
            </a:r>
          </a:p>
        </p:txBody>
      </p:sp>
    </p:spTree>
    <p:extLst>
      <p:ext uri="{BB962C8B-B14F-4D97-AF65-F5344CB8AC3E}">
        <p14:creationId xmlns:p14="http://schemas.microsoft.com/office/powerpoint/2010/main" val="31369147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CONCLUSIONES</a:t>
            </a:r>
          </a:p>
        </p:txBody>
      </p:sp>
      <p:sp>
        <p:nvSpPr>
          <p:cNvPr id="160" name="Shape 160"/>
          <p:cNvSpPr>
            <a:spLocks noGrp="1"/>
          </p:cNvSpPr>
          <p:nvPr>
            <p:ph type="body" sz="half" idx="1"/>
          </p:nvPr>
        </p:nvSpPr>
        <p:spPr>
          <a:xfrm>
            <a:off x="1560156" y="1847462"/>
            <a:ext cx="9884488" cy="6818345"/>
          </a:xfrm>
          <a:prstGeom prst="rect">
            <a:avLst/>
          </a:prstGeom>
        </p:spPr>
        <p:txBody>
          <a:bodyPr/>
          <a:lstStyle/>
          <a:p>
            <a:r>
              <a:rPr lang="es-ES" dirty="0"/>
              <a:t>En línea con nuestro primer proyecto, tomamos una aplicación relevante para la correcta edificación.</a:t>
            </a:r>
          </a:p>
          <a:p>
            <a:r>
              <a:rPr lang="es-ES" dirty="0"/>
              <a:t>El código presentado nos permite evaluar con bajo margen de error un suelo para clasificarlo.</a:t>
            </a:r>
          </a:p>
          <a:p>
            <a:r>
              <a:rPr lang="es-ES" dirty="0"/>
              <a:t>El código se desarrolló de manera que puede seguir creciendo, alimentándose y ser mucho más preciso aún.</a:t>
            </a:r>
          </a:p>
          <a:p>
            <a:endParaRPr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C9379-C652-41FB-B017-72ADC51FAF62}"/>
              </a:ext>
            </a:extLst>
          </p:cNvPr>
          <p:cNvSpPr>
            <a:spLocks noGrp="1"/>
          </p:cNvSpPr>
          <p:nvPr>
            <p:ph type="title"/>
          </p:nvPr>
        </p:nvSpPr>
        <p:spPr/>
        <p:txBody>
          <a:bodyPr/>
          <a:lstStyle/>
          <a:p>
            <a:r>
              <a:rPr lang="es-ES" dirty="0"/>
              <a:t>INTRODUCCIÓN</a:t>
            </a:r>
          </a:p>
        </p:txBody>
      </p:sp>
      <p:sp>
        <p:nvSpPr>
          <p:cNvPr id="3" name="Marcador de texto 2">
            <a:extLst>
              <a:ext uri="{FF2B5EF4-FFF2-40B4-BE49-F238E27FC236}">
                <a16:creationId xmlns:a16="http://schemas.microsoft.com/office/drawing/2014/main" id="{0E6001C1-810C-468A-A13F-E34CC1DF4A37}"/>
              </a:ext>
            </a:extLst>
          </p:cNvPr>
          <p:cNvSpPr>
            <a:spLocks noGrp="1"/>
          </p:cNvSpPr>
          <p:nvPr>
            <p:ph type="body" idx="1"/>
          </p:nvPr>
        </p:nvSpPr>
        <p:spPr>
          <a:xfrm>
            <a:off x="901700" y="1908313"/>
            <a:ext cx="11201400" cy="6664187"/>
          </a:xfrm>
        </p:spPr>
        <p:txBody>
          <a:bodyPr>
            <a:normAutofit fontScale="92500"/>
          </a:bodyPr>
          <a:lstStyle/>
          <a:p>
            <a:pPr marL="0" indent="0" algn="just">
              <a:buNone/>
            </a:pPr>
            <a:r>
              <a:rPr lang="es-ES" dirty="0"/>
              <a:t>En el basto mundo de la ingeniería persisten inconmensurables fenómenos físicos de los cuales es preciso determinar diferentes modelos para así poder estimar y valorar un comportamiento deseado para desarrollar acciones que tiendan a un fin específico. Valoramos así una de las más importantes e imprescindibles áreas de la ingeniería: La geotecnia.</a:t>
            </a:r>
          </a:p>
          <a:p>
            <a:pPr marL="0" indent="0" algn="just">
              <a:buNone/>
            </a:pPr>
            <a:r>
              <a:rPr lang="es-ES" dirty="0"/>
              <a:t> El correcto estudio y clasificación del suelo nos permiten diseñar proyectos de manera óptima a través del conocimiento de las capacidades y propiedades físicas del suelo, pues facilita y permite determinar su comportamiento ipso facto calcular y diseñar las estructuras que cualquier proyecto demande.</a:t>
            </a:r>
          </a:p>
        </p:txBody>
      </p:sp>
    </p:spTree>
    <p:extLst>
      <p:ext uri="{BB962C8B-B14F-4D97-AF65-F5344CB8AC3E}">
        <p14:creationId xmlns:p14="http://schemas.microsoft.com/office/powerpoint/2010/main" val="13915058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86494DC-21A2-4EA5-888D-4D699A1B5A82}"/>
              </a:ext>
            </a:extLst>
          </p:cNvPr>
          <p:cNvSpPr>
            <a:spLocks noGrp="1"/>
          </p:cNvSpPr>
          <p:nvPr>
            <p:ph type="body" idx="1"/>
          </p:nvPr>
        </p:nvSpPr>
        <p:spPr>
          <a:xfrm>
            <a:off x="901700" y="1967948"/>
            <a:ext cx="11201400" cy="6604552"/>
          </a:xfrm>
        </p:spPr>
        <p:txBody>
          <a:bodyPr>
            <a:normAutofit/>
          </a:bodyPr>
          <a:lstStyle/>
          <a:p>
            <a:pPr marL="0" indent="0" algn="just">
              <a:buNone/>
            </a:pPr>
            <a:r>
              <a:rPr lang="es-ES" dirty="0"/>
              <a:t>Proponemos así el desarrollo de un clasificador basado en los límites de Atterberg en su propiedad de plasticidad, así como el límite líquido. La clasificación permite conocer propiedades básicas del estrato, tales como la permeabilidad, la resistencia al corte, compresibilidad, entre otras propiedades que indican el tipo de tratamiento por el cuál se velará en un proyecto constructivo.</a:t>
            </a:r>
          </a:p>
          <a:p>
            <a:pPr marL="0" indent="0" algn="just">
              <a:buNone/>
            </a:pPr>
            <a:r>
              <a:rPr lang="es-ES" dirty="0"/>
              <a:t> Lo anterior implica diversas aplicaciones como lo es la selección de la maquinaria, el cálculo de la capacidad de carga del suelo, así como la facilidad en el estudio de fenómenos tales como el </a:t>
            </a:r>
            <a:r>
              <a:rPr lang="es-ES" dirty="0" err="1"/>
              <a:t>sifonameinto</a:t>
            </a:r>
            <a:r>
              <a:rPr lang="es-ES" dirty="0"/>
              <a:t> y la licuefacción.</a:t>
            </a:r>
          </a:p>
          <a:p>
            <a:endParaRPr lang="es-ES" dirty="0"/>
          </a:p>
        </p:txBody>
      </p:sp>
    </p:spTree>
    <p:extLst>
      <p:ext uri="{BB962C8B-B14F-4D97-AF65-F5344CB8AC3E}">
        <p14:creationId xmlns:p14="http://schemas.microsoft.com/office/powerpoint/2010/main" val="7749133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E991E-4AB2-4769-8C2E-4147B4AF1602}"/>
              </a:ext>
            </a:extLst>
          </p:cNvPr>
          <p:cNvSpPr>
            <a:spLocks noGrp="1"/>
          </p:cNvSpPr>
          <p:nvPr>
            <p:ph type="title"/>
          </p:nvPr>
        </p:nvSpPr>
        <p:spPr/>
        <p:txBody>
          <a:bodyPr/>
          <a:lstStyle/>
          <a:p>
            <a:r>
              <a:rPr lang="es-ES" dirty="0"/>
              <a:t>OBJETIVOS</a:t>
            </a:r>
          </a:p>
        </p:txBody>
      </p:sp>
      <p:sp>
        <p:nvSpPr>
          <p:cNvPr id="3" name="Marcador de texto 2">
            <a:extLst>
              <a:ext uri="{FF2B5EF4-FFF2-40B4-BE49-F238E27FC236}">
                <a16:creationId xmlns:a16="http://schemas.microsoft.com/office/drawing/2014/main" id="{F9C092E3-6B7A-457D-B790-A7A248C814BC}"/>
              </a:ext>
            </a:extLst>
          </p:cNvPr>
          <p:cNvSpPr>
            <a:spLocks noGrp="1"/>
          </p:cNvSpPr>
          <p:nvPr>
            <p:ph type="body" idx="1"/>
          </p:nvPr>
        </p:nvSpPr>
        <p:spPr/>
        <p:txBody>
          <a:bodyPr>
            <a:normAutofit fontScale="92500" lnSpcReduction="10000"/>
          </a:bodyPr>
          <a:lstStyle/>
          <a:p>
            <a:pPr algn="just"/>
            <a:r>
              <a:rPr lang="es-ES" dirty="0"/>
              <a:t>Realizar un programa que genere una gráfica que presente por eje de las ordenadas el límite líquido y por el de las abscisas el índice plástico de un suelo.</a:t>
            </a:r>
          </a:p>
          <a:p>
            <a:pPr algn="just"/>
            <a:r>
              <a:rPr lang="es-ES" dirty="0"/>
              <a:t>Mediante los datos obtenidos clasificar el suelo en un punto particular del área de la carta.</a:t>
            </a:r>
          </a:p>
          <a:p>
            <a:pPr algn="just"/>
            <a:r>
              <a:rPr lang="es-ES" dirty="0"/>
              <a:t>Definir y categorizar el suelo, si es un limo o arcilla, dependiendo de la posición con respecto de la línea de división A.</a:t>
            </a:r>
          </a:p>
          <a:p>
            <a:pPr algn="just"/>
            <a:r>
              <a:rPr lang="es-ES" dirty="0"/>
              <a:t>Determinar el índice de plasticidad, si es baja o alta plasticidad, dependiendo de la posición respecto del 50 de LL.</a:t>
            </a:r>
          </a:p>
        </p:txBody>
      </p:sp>
    </p:spTree>
    <p:extLst>
      <p:ext uri="{BB962C8B-B14F-4D97-AF65-F5344CB8AC3E}">
        <p14:creationId xmlns:p14="http://schemas.microsoft.com/office/powerpoint/2010/main" val="21931255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Marcador de posición de imagen 123"/>
          <p:cNvPicPr>
            <a:picLocks noGrp="1"/>
          </p:cNvPicPr>
          <p:nvPr>
            <p:ph type="pic" idx="13"/>
          </p:nvPr>
        </p:nvPicPr>
        <p:blipFill>
          <a:blip r:embed="rId2">
            <a:extLst/>
          </a:blip>
          <a:stretch>
            <a:fillRect/>
          </a:stretch>
        </p:blipFill>
        <p:spPr>
          <a:xfrm>
            <a:off x="6680199" y="2206690"/>
            <a:ext cx="5384800" cy="6070600"/>
          </a:xfrm>
          <a:prstGeom prst="rect">
            <a:avLst/>
          </a:prstGeom>
        </p:spPr>
      </p:pic>
      <p:sp>
        <p:nvSpPr>
          <p:cNvPr id="125" name="Shape 125"/>
          <p:cNvSpPr>
            <a:spLocks noGrp="1"/>
          </p:cNvSpPr>
          <p:nvPr>
            <p:ph type="title"/>
          </p:nvPr>
        </p:nvSpPr>
        <p:spPr>
          <a:xfrm>
            <a:off x="3962141" y="989563"/>
            <a:ext cx="11201400" cy="1714500"/>
          </a:xfrm>
          <a:prstGeom prst="rect">
            <a:avLst/>
          </a:prstGeom>
        </p:spPr>
        <p:txBody>
          <a:bodyPr>
            <a:normAutofit/>
          </a:bodyPr>
          <a:lstStyle/>
          <a:p>
            <a:r>
              <a:rPr sz="6600" dirty="0" err="1"/>
              <a:t>plA</a:t>
            </a:r>
            <a:r>
              <a:rPr lang="es-MX" sz="6600" dirty="0"/>
              <a:t>s</a:t>
            </a:r>
            <a:r>
              <a:rPr sz="6600" dirty="0"/>
              <a:t>TICIDAD</a:t>
            </a:r>
          </a:p>
        </p:txBody>
      </p:sp>
      <p:sp>
        <p:nvSpPr>
          <p:cNvPr id="5" name="Marcador de texto 3">
            <a:extLst>
              <a:ext uri="{FF2B5EF4-FFF2-40B4-BE49-F238E27FC236}">
                <a16:creationId xmlns:a16="http://schemas.microsoft.com/office/drawing/2014/main" id="{4DBE4453-47FF-4B4E-BD36-EF654C699A11}"/>
              </a:ext>
            </a:extLst>
          </p:cNvPr>
          <p:cNvSpPr txBox="1">
            <a:spLocks/>
          </p:cNvSpPr>
          <p:nvPr/>
        </p:nvSpPr>
        <p:spPr>
          <a:xfrm>
            <a:off x="520698" y="2704063"/>
            <a:ext cx="5981702" cy="64579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393700" marR="0" indent="-393700" algn="l" defTabSz="584200" rtl="0" latinLnBrk="0">
              <a:lnSpc>
                <a:spcPct val="90000"/>
              </a:lnSpc>
              <a:spcBef>
                <a:spcPts val="2800"/>
              </a:spcBef>
              <a:spcAft>
                <a:spcPts val="0"/>
              </a:spcAft>
              <a:buClrTx/>
              <a:buSzPct val="75000"/>
              <a:buFontTx/>
              <a:buChar char="•"/>
              <a:tabLst/>
              <a:defRPr sz="32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1pPr>
            <a:lvl2pPr marL="787400" marR="0" indent="-393700" algn="l" defTabSz="584200" rtl="0" latinLnBrk="0">
              <a:lnSpc>
                <a:spcPct val="90000"/>
              </a:lnSpc>
              <a:spcBef>
                <a:spcPts val="2800"/>
              </a:spcBef>
              <a:spcAft>
                <a:spcPts val="0"/>
              </a:spcAft>
              <a:buClrTx/>
              <a:buSzPct val="75000"/>
              <a:buFontTx/>
              <a:buChar char="•"/>
              <a:tabLst/>
              <a:defRPr sz="32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2pPr>
            <a:lvl3pPr marL="1181100" marR="0" indent="-393700" algn="l" defTabSz="584200" rtl="0" latinLnBrk="0">
              <a:lnSpc>
                <a:spcPct val="90000"/>
              </a:lnSpc>
              <a:spcBef>
                <a:spcPts val="2800"/>
              </a:spcBef>
              <a:spcAft>
                <a:spcPts val="0"/>
              </a:spcAft>
              <a:buClrTx/>
              <a:buSzPct val="75000"/>
              <a:buFontTx/>
              <a:buChar char="•"/>
              <a:tabLst/>
              <a:defRPr sz="32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3pPr>
            <a:lvl4pPr marL="1574800" marR="0" indent="-393700" algn="l" defTabSz="584200" rtl="0" latinLnBrk="0">
              <a:lnSpc>
                <a:spcPct val="90000"/>
              </a:lnSpc>
              <a:spcBef>
                <a:spcPts val="2800"/>
              </a:spcBef>
              <a:spcAft>
                <a:spcPts val="0"/>
              </a:spcAft>
              <a:buClrTx/>
              <a:buSzPct val="75000"/>
              <a:buFontTx/>
              <a:buChar char="•"/>
              <a:tabLst/>
              <a:defRPr sz="32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4pPr>
            <a:lvl5pPr marL="1968500" marR="0" indent="-393700" algn="l" defTabSz="584200" rtl="0" latinLnBrk="0">
              <a:lnSpc>
                <a:spcPct val="90000"/>
              </a:lnSpc>
              <a:spcBef>
                <a:spcPts val="2800"/>
              </a:spcBef>
              <a:spcAft>
                <a:spcPts val="0"/>
              </a:spcAft>
              <a:buClrTx/>
              <a:buSzPct val="75000"/>
              <a:buFontTx/>
              <a:buChar char="•"/>
              <a:tabLst/>
              <a:defRPr sz="32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9pPr>
          </a:lstStyle>
          <a:p>
            <a:pPr hangingPunct="1"/>
            <a:r>
              <a:rPr lang="es-MX" sz="3600" dirty="0"/>
              <a:t>La plasticidad es un comportamiento mecánico característico de ciertos materiales inelásticos consistente en la aparición de deformarse permanente e irreversiblemente cuando se encuentra sometido a tensiones por encima de su rango elástico, es decir, por encima de su límite elástico.</a:t>
            </a:r>
          </a:p>
          <a:p>
            <a:pPr hangingPunct="1"/>
            <a:endParaRPr lang="es-MX" sz="3600" dirty="0"/>
          </a:p>
          <a:p>
            <a:pPr hangingPunct="1"/>
            <a:endParaRPr lang="es-MX" sz="36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0B2628F-3DC3-49F1-809B-AFCCB0A256C4}"/>
              </a:ext>
            </a:extLst>
          </p:cNvPr>
          <p:cNvSpPr>
            <a:spLocks noGrp="1"/>
          </p:cNvSpPr>
          <p:nvPr>
            <p:ph type="body" sz="half" idx="1"/>
          </p:nvPr>
        </p:nvSpPr>
        <p:spPr>
          <a:xfrm>
            <a:off x="901700" y="1586204"/>
            <a:ext cx="3950218" cy="6986296"/>
          </a:xfrm>
        </p:spPr>
        <p:txBody>
          <a:bodyPr>
            <a:normAutofit/>
          </a:bodyPr>
          <a:lstStyle/>
          <a:p>
            <a:r>
              <a:rPr lang="es-MX" sz="3600" dirty="0"/>
              <a:t>En los metales, la plasticidad se explica en términos de desplazamientos irreversibles de dislocaciones.</a:t>
            </a:r>
          </a:p>
          <a:p>
            <a:endParaRPr lang="es-MX" sz="3600" dirty="0"/>
          </a:p>
        </p:txBody>
      </p:sp>
      <p:pic>
        <p:nvPicPr>
          <p:cNvPr id="1026" name="Picture 2" descr="Resultado de imagen para metales doblados">
            <a:extLst>
              <a:ext uri="{FF2B5EF4-FFF2-40B4-BE49-F238E27FC236}">
                <a16:creationId xmlns:a16="http://schemas.microsoft.com/office/drawing/2014/main" id="{674C9A96-28EF-441B-9F16-E7CA48FBB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387" y="1295314"/>
            <a:ext cx="6239523" cy="716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8137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img.png"/>
          <p:cNvPicPr>
            <a:picLocks noChangeAspect="1"/>
          </p:cNvPicPr>
          <p:nvPr/>
        </p:nvPicPr>
        <p:blipFill>
          <a:blip r:embed="rId2">
            <a:extLst/>
          </a:blip>
          <a:stretch>
            <a:fillRect/>
          </a:stretch>
        </p:blipFill>
        <p:spPr>
          <a:xfrm>
            <a:off x="1273167" y="651350"/>
            <a:ext cx="10458466" cy="8450900"/>
          </a:xfrm>
          <a:prstGeom prst="rect">
            <a:avLst/>
          </a:prstGeom>
          <a:ln w="12700">
            <a:miter lim="400000"/>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1C20C-9612-4076-848B-C674E785FBA2}"/>
              </a:ext>
            </a:extLst>
          </p:cNvPr>
          <p:cNvSpPr>
            <a:spLocks noGrp="1"/>
          </p:cNvSpPr>
          <p:nvPr>
            <p:ph type="title"/>
          </p:nvPr>
        </p:nvSpPr>
        <p:spPr/>
        <p:txBody>
          <a:bodyPr/>
          <a:lstStyle/>
          <a:p>
            <a:r>
              <a:rPr lang="es-ES" dirty="0"/>
              <a:t>Importancia de este tema</a:t>
            </a:r>
          </a:p>
        </p:txBody>
      </p:sp>
      <p:pic>
        <p:nvPicPr>
          <p:cNvPr id="3" name="Imagen 2">
            <a:extLst>
              <a:ext uri="{FF2B5EF4-FFF2-40B4-BE49-F238E27FC236}">
                <a16:creationId xmlns:a16="http://schemas.microsoft.com/office/drawing/2014/main" id="{81C50BDF-2296-4262-A0A5-FD2F1DF474B5}"/>
              </a:ext>
            </a:extLst>
          </p:cNvPr>
          <p:cNvPicPr>
            <a:picLocks noChangeAspect="1"/>
          </p:cNvPicPr>
          <p:nvPr/>
        </p:nvPicPr>
        <p:blipFill>
          <a:blip r:embed="rId2"/>
          <a:stretch>
            <a:fillRect/>
          </a:stretch>
        </p:blipFill>
        <p:spPr>
          <a:xfrm>
            <a:off x="901699" y="1492249"/>
            <a:ext cx="10886109" cy="7147111"/>
          </a:xfrm>
          <a:prstGeom prst="rect">
            <a:avLst/>
          </a:prstGeom>
        </p:spPr>
      </p:pic>
    </p:spTree>
    <p:extLst>
      <p:ext uri="{BB962C8B-B14F-4D97-AF65-F5344CB8AC3E}">
        <p14:creationId xmlns:p14="http://schemas.microsoft.com/office/powerpoint/2010/main" val="14973923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a:extLst>
              <a:ext uri="{FF2B5EF4-FFF2-40B4-BE49-F238E27FC236}">
                <a16:creationId xmlns:a16="http://schemas.microsoft.com/office/drawing/2014/main" id="{96979910-614A-424D-89CA-0F4E52915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01" y="872780"/>
            <a:ext cx="10775742" cy="70875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8680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5">
  <a:themeElements>
    <a:clrScheme name="New_Template5">
      <a:dk1>
        <a:srgbClr val="5E524C"/>
      </a:dk1>
      <a:lt1>
        <a:srgbClr val="12455E"/>
      </a:lt1>
      <a:dk2>
        <a:srgbClr val="615E5A"/>
      </a:dk2>
      <a:lt2>
        <a:srgbClr val="C8C1B8"/>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Avenir Next"/>
        <a:ea typeface="Avenir Next"/>
        <a:cs typeface="Avenir Next"/>
      </a:majorFont>
      <a:minorFont>
        <a:latin typeface="Avenir Next"/>
        <a:ea typeface="Avenir Next"/>
        <a:cs typeface="Avenir Next"/>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E3B39"/>
            </a:solidFill>
            <a:effectLst>
              <a:outerShdw blurRad="25400" dist="12700" dir="4920000" rotWithShape="0">
                <a:srgbClr val="FFFFFF">
                  <a:alpha val="50000"/>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75451">
              <a:alpha val="90000"/>
            </a:srgbClr>
          </a:solidFill>
          <a:prstDash val="solid"/>
          <a:miter lim="400000"/>
        </a:ln>
        <a:effectLst>
          <a:outerShdw blurRad="25400" dist="25400" dir="5520000" rotWithShape="0">
            <a:srgbClr val="FFFFFF">
              <a:alpha val="72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5">
  <a:themeElements>
    <a:clrScheme name="New_Template5">
      <a:dk1>
        <a:srgbClr val="000000"/>
      </a:dk1>
      <a:lt1>
        <a:srgbClr val="FFFFFF"/>
      </a:lt1>
      <a:dk2>
        <a:srgbClr val="615E5A"/>
      </a:dk2>
      <a:lt2>
        <a:srgbClr val="C8C1B8"/>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Avenir Next"/>
        <a:ea typeface="Avenir Next"/>
        <a:cs typeface="Avenir Next"/>
      </a:majorFont>
      <a:minorFont>
        <a:latin typeface="Avenir Next"/>
        <a:ea typeface="Avenir Next"/>
        <a:cs typeface="Avenir Next"/>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E3B39"/>
            </a:solidFill>
            <a:effectLst>
              <a:outerShdw blurRad="25400" dist="12700" dir="4920000" rotWithShape="0">
                <a:srgbClr val="FFFFFF">
                  <a:alpha val="50000"/>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75451">
              <a:alpha val="90000"/>
            </a:srgbClr>
          </a:solidFill>
          <a:prstDash val="solid"/>
          <a:miter lim="400000"/>
        </a:ln>
        <a:effectLst>
          <a:outerShdw blurRad="25400" dist="25400" dir="5520000" rotWithShape="0">
            <a:srgbClr val="FFFFFF">
              <a:alpha val="72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571</Words>
  <Application>Microsoft Office PowerPoint</Application>
  <PresentationFormat>Personalizado</PresentationFormat>
  <Paragraphs>35</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Avenir Next</vt:lpstr>
      <vt:lpstr>Avenir Next Demi Bold</vt:lpstr>
      <vt:lpstr>Avenir Next Medium</vt:lpstr>
      <vt:lpstr>Helvetica Neue</vt:lpstr>
      <vt:lpstr>New_Template5</vt:lpstr>
      <vt:lpstr>Carta plástica</vt:lpstr>
      <vt:lpstr>INTRODUCCIÓN</vt:lpstr>
      <vt:lpstr>Presentación de PowerPoint</vt:lpstr>
      <vt:lpstr>OBJETIVOS</vt:lpstr>
      <vt:lpstr>plAsTICIDAD</vt:lpstr>
      <vt:lpstr>Presentación de PowerPoint</vt:lpstr>
      <vt:lpstr>Presentación de PowerPoint</vt:lpstr>
      <vt:lpstr>Importancia de este tema</vt:lpstr>
      <vt:lpstr>Presentación de PowerPoint</vt:lpstr>
      <vt:lpstr>CLASIFICADOR LIMO-ARCILLAS</vt:lpstr>
      <vt:lpstr>Presentación de PowerPoint</vt:lpstr>
      <vt:lpstr>Presentación de PowerPoint</vt:lpstr>
      <vt:lpstr>Presentación de PowerPoint</vt:lpstr>
      <vt:lpstr>CLASIFICADOR ALTA-BAJA PLASTICIDAD</vt:lpstr>
      <vt:lpstr>Presentación de PowerPoint</vt:lpstr>
      <vt:lpstr>Presentación de PowerPoint</vt:lpstr>
      <vt:lpstr>efectividad</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Carta plástica</dc:title>
  <cp:lastModifiedBy>JORGE DIEGO SAYAVEDR</cp:lastModifiedBy>
  <cp:revision>5</cp:revision>
  <dcterms:modified xsi:type="dcterms:W3CDTF">2017-12-01T19:26:51Z</dcterms:modified>
</cp:coreProperties>
</file>