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2" r:id="rId1"/>
  </p:sldMasterIdLst>
  <p:notesMasterIdLst>
    <p:notesMasterId r:id="rId11"/>
  </p:notesMasterIdLst>
  <p:sldIdLst>
    <p:sldId id="256" r:id="rId2"/>
    <p:sldId id="258" r:id="rId3"/>
    <p:sldId id="260" r:id="rId4"/>
    <p:sldId id="257" r:id="rId5"/>
    <p:sldId id="261" r:id="rId6"/>
    <p:sldId id="259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1205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0E78D-773F-4540-A8D6-1DF68B469388}" type="datetimeFigureOut">
              <a:rPr lang="en-CA" smtClean="0"/>
              <a:t>2024-05-19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CA3BB9-AACE-4362-9825-7EC3DFF4E9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1306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D00D-0BE8-481B-AB51-0DCCEA71510C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Nisha Simon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9273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9067-AEAA-4CEA-8895-89E8B4C6D790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Nisha Simon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56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E4C6-BFCE-4C63-A9DA-E47C853D0D51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Nisha Simon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662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45445"/>
            <a:ext cx="10629900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0" y="2286000"/>
            <a:ext cx="10629900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E67F-4528-44D9-8D78-AAF23DC33572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10513" y="6241492"/>
            <a:ext cx="1476539" cy="365125"/>
          </a:xfrm>
        </p:spPr>
        <p:txBody>
          <a:bodyPr/>
          <a:lstStyle>
            <a:lvl1pPr>
              <a:defRPr sz="1100"/>
            </a:lvl1pPr>
          </a:lstStyle>
          <a:p>
            <a:r>
              <a:rPr lang="en-US" dirty="0"/>
              <a:t>Nisha Simon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84004" y="6237624"/>
            <a:ext cx="429491" cy="365126"/>
          </a:xfrm>
        </p:spPr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3CE078-4DE6-ACE9-B450-9C4F8AC5E3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" y="6210570"/>
            <a:ext cx="365126" cy="3651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1FBEEA-19A0-C3CC-B365-8586DD8FE04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060" y="6210570"/>
            <a:ext cx="1042040" cy="39218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04D7246-609D-2694-82EE-DA56C84A6264}"/>
              </a:ext>
            </a:extLst>
          </p:cNvPr>
          <p:cNvCxnSpPr>
            <a:cxnSpLocks/>
          </p:cNvCxnSpPr>
          <p:nvPr userDrawn="1"/>
        </p:nvCxnSpPr>
        <p:spPr>
          <a:xfrm>
            <a:off x="584200" y="6096000"/>
            <a:ext cx="10629900" cy="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244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CF2C6-9680-4FE0-B0FC-039A6E027E71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Nisha Simon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04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67097-B6A0-4E69-8C28-34BAC5EE27D0}" type="datetime1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Nisha Simon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96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955A4-186F-4693-A069-6631AB715924}" type="datetime1">
              <a:rPr lang="en-US" smtClean="0"/>
              <a:t>5/19/2024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Nisha Simon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350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CD5F5-F1B1-4530-9A95-88B7CA8B2536}" type="datetime1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Nisha Simon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09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13051-5312-40CC-91E7-12EE8E41A460}" type="datetime1">
              <a:rPr lang="en-US" smtClean="0"/>
              <a:t>5/19/2024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Nisha Simon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59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5CEA-6EB0-4EC6-95E6-3148A7CBD8AD}" type="datetime1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Nisha Simon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299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E3DDF-E5E5-490E-B3B6-F3643FB271CE}" type="datetime1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Nisha Simon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327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0C25D749-88D2-4451-AC04-0AE16436EE5F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Nisha Simon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38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hd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36ACF6A-FC06-4E10-819E-2E7BC6978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Oval 18">
            <a:extLst>
              <a:ext uri="{FF2B5EF4-FFF2-40B4-BE49-F238E27FC236}">
                <a16:creationId xmlns:a16="http://schemas.microsoft.com/office/drawing/2014/main" id="{5C3A0317-07C5-421D-8353-23737ABDC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21B3DF-24D2-A0F7-2B30-907E9FFBA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3197" y="1723728"/>
            <a:ext cx="4629606" cy="2106903"/>
          </a:xfrm>
        </p:spPr>
        <p:txBody>
          <a:bodyPr anchor="b">
            <a:noAutofit/>
          </a:bodyPr>
          <a:lstStyle/>
          <a:p>
            <a:pPr algn="ctr"/>
            <a:r>
              <a:rPr lang="en-US" sz="2400" b="0" i="0" u="none" strike="noStrike" baseline="0" dirty="0">
                <a:latin typeface="SFRB1440"/>
              </a:rPr>
              <a:t>Want To Choose Your Own Adventure? Then First Make a Plan.</a:t>
            </a:r>
            <a:endParaRPr lang="en-CA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D047B5-5F1F-46FD-B4FD-F8C38712A0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9360"/>
            <a:ext cx="3048000" cy="877585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Nisha Simon</a:t>
            </a:r>
            <a:endParaRPr lang="en-CA" sz="2400" dirty="0"/>
          </a:p>
        </p:txBody>
      </p:sp>
      <p:pic>
        <p:nvPicPr>
          <p:cNvPr id="20" name="Picture 19" descr="School desk with books and pencils with chalkboard in background">
            <a:extLst>
              <a:ext uri="{FF2B5EF4-FFF2-40B4-BE49-F238E27FC236}">
                <a16:creationId xmlns:a16="http://schemas.microsoft.com/office/drawing/2014/main" id="{5834ADEA-86F0-E71B-A110-41FE3CC333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40667" r="-2" b="-2"/>
          <a:stretch/>
        </p:blipFill>
        <p:spPr>
          <a:xfrm>
            <a:off x="6096000" y="-2357"/>
            <a:ext cx="6096000" cy="685800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619C717-4E9A-5568-1CE9-75F6E574ED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1" y="5872969"/>
            <a:ext cx="742374" cy="7423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B7971B-0A6E-C3E4-4031-9384C3AF2F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295" y="5829827"/>
            <a:ext cx="2552705" cy="96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005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5772B-98AD-321E-A3AA-50BA5CBB6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5" y="90329"/>
            <a:ext cx="9238434" cy="648704"/>
          </a:xfrm>
        </p:spPr>
        <p:txBody>
          <a:bodyPr/>
          <a:lstStyle/>
          <a:p>
            <a:pPr algn="ctr"/>
            <a:r>
              <a:rPr lang="en-US" sz="3200" dirty="0"/>
              <a:t>Why Automated Planning?</a:t>
            </a:r>
            <a:endParaRPr lang="en-CA" sz="32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4793F45-2D41-2BDD-A10C-220396B625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764" y="998823"/>
            <a:ext cx="7485835" cy="498287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D38AE5-50FC-A696-75EA-41AD13D15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Nisha Simon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842639-5B5D-6487-C340-0153EF3C8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24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5772B-98AD-321E-A3AA-50BA5CBB6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5" y="111684"/>
            <a:ext cx="9238434" cy="595887"/>
          </a:xfrm>
        </p:spPr>
        <p:txBody>
          <a:bodyPr/>
          <a:lstStyle/>
          <a:p>
            <a:pPr algn="ctr"/>
            <a:r>
              <a:rPr lang="en-US" sz="3200" dirty="0"/>
              <a:t>The Beginning…</a:t>
            </a:r>
            <a:endParaRPr lang="en-CA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D38AE5-50FC-A696-75EA-41AD13D15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Nisha Simon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842639-5B5D-6487-C340-0153EF3C8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3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BCBD2FA-3132-ED0F-FE0A-FF854CFCD1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564" y="1230085"/>
            <a:ext cx="9989549" cy="4767468"/>
          </a:xfrm>
        </p:spPr>
      </p:pic>
    </p:spTree>
    <p:extLst>
      <p:ext uri="{BB962C8B-B14F-4D97-AF65-F5344CB8AC3E}">
        <p14:creationId xmlns:p14="http://schemas.microsoft.com/office/powerpoint/2010/main" val="341183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5772B-98AD-321E-A3AA-50BA5CBB6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5" y="111684"/>
            <a:ext cx="9238434" cy="628546"/>
          </a:xfrm>
        </p:spPr>
        <p:txBody>
          <a:bodyPr/>
          <a:lstStyle/>
          <a:p>
            <a:pPr algn="ctr"/>
            <a:r>
              <a:rPr lang="en-US" sz="3200" dirty="0"/>
              <a:t>CYOA Story Paths</a:t>
            </a:r>
            <a:endParaRPr lang="en-CA" sz="32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A317914-42A5-DE62-03A1-CBE5EAFD4D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178" y="1168487"/>
            <a:ext cx="9151207" cy="4866024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D38AE5-50FC-A696-75EA-41AD13D15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Nisha Simon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842639-5B5D-6487-C340-0153EF3C8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36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5772B-98AD-321E-A3AA-50BA5CBB6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5" y="111684"/>
            <a:ext cx="9238434" cy="628546"/>
          </a:xfrm>
        </p:spPr>
        <p:txBody>
          <a:bodyPr/>
          <a:lstStyle/>
          <a:p>
            <a:pPr algn="ctr"/>
            <a:r>
              <a:rPr lang="en-US" sz="3200" dirty="0"/>
              <a:t>System Architecture</a:t>
            </a:r>
            <a:endParaRPr lang="en-CA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D38AE5-50FC-A696-75EA-41AD13D15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Nisha Simon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842639-5B5D-6487-C340-0153EF3C8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5</a:t>
            </a:fld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D86805D-8D82-9D5B-B165-48C460AE2F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565" y="1140931"/>
            <a:ext cx="8677149" cy="4847569"/>
          </a:xfrm>
        </p:spPr>
      </p:pic>
    </p:spTree>
    <p:extLst>
      <p:ext uri="{BB962C8B-B14F-4D97-AF65-F5344CB8AC3E}">
        <p14:creationId xmlns:p14="http://schemas.microsoft.com/office/powerpoint/2010/main" val="592878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5772B-98AD-321E-A3AA-50BA5CBB6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5" y="111683"/>
            <a:ext cx="9238434" cy="650317"/>
          </a:xfrm>
        </p:spPr>
        <p:txBody>
          <a:bodyPr/>
          <a:lstStyle/>
          <a:p>
            <a:pPr algn="ctr"/>
            <a:r>
              <a:rPr lang="en-US" sz="3200" dirty="0"/>
              <a:t>Selected Inputs and Outputs</a:t>
            </a:r>
            <a:endParaRPr lang="en-CA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D38AE5-50FC-A696-75EA-41AD13D15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Nisha Simon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842639-5B5D-6487-C340-0153EF3C8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6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CBBFC98-8390-4CAF-204C-771EC08DB6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495" y="1132114"/>
            <a:ext cx="3797391" cy="480060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DC8B904-CB48-CC7F-9950-DAC1804F87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92" y="1885387"/>
            <a:ext cx="6534514" cy="308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122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5772B-98AD-321E-A3AA-50BA5CBB6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5" y="111684"/>
            <a:ext cx="9238434" cy="682973"/>
          </a:xfrm>
        </p:spPr>
        <p:txBody>
          <a:bodyPr/>
          <a:lstStyle/>
          <a:p>
            <a:pPr algn="ctr"/>
            <a:r>
              <a:rPr lang="en-US" sz="3200" dirty="0"/>
              <a:t>Let’s Play!</a:t>
            </a:r>
            <a:endParaRPr lang="en-CA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D38AE5-50FC-A696-75EA-41AD13D15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Nisha Simon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842639-5B5D-6487-C340-0153EF3C8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7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923500D-08BA-2DF7-9454-9B5B0C3089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18" y="1404257"/>
            <a:ext cx="10330935" cy="3430296"/>
          </a:xfrm>
        </p:spPr>
      </p:pic>
    </p:spTree>
    <p:extLst>
      <p:ext uri="{BB962C8B-B14F-4D97-AF65-F5344CB8AC3E}">
        <p14:creationId xmlns:p14="http://schemas.microsoft.com/office/powerpoint/2010/main" val="1649833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5772B-98AD-321E-A3AA-50BA5CBB6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5" y="111683"/>
            <a:ext cx="9238434" cy="672087"/>
          </a:xfrm>
        </p:spPr>
        <p:txBody>
          <a:bodyPr/>
          <a:lstStyle/>
          <a:p>
            <a:pPr algn="ctr"/>
            <a:r>
              <a:rPr lang="en-US" sz="3200" dirty="0"/>
              <a:t>Let’s Play!</a:t>
            </a:r>
            <a:endParaRPr lang="en-CA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D38AE5-50FC-A696-75EA-41AD13D15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Nisha Simon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842639-5B5D-6487-C340-0153EF3C8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8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C55E16B-9730-B559-ECC2-FBE14DF146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14" y="1491343"/>
            <a:ext cx="10134786" cy="3341888"/>
          </a:xfrm>
        </p:spPr>
      </p:pic>
    </p:spTree>
    <p:extLst>
      <p:ext uri="{BB962C8B-B14F-4D97-AF65-F5344CB8AC3E}">
        <p14:creationId xmlns:p14="http://schemas.microsoft.com/office/powerpoint/2010/main" val="3079496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5772B-98AD-321E-A3AA-50BA5CBB6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5" y="111683"/>
            <a:ext cx="9238434" cy="672087"/>
          </a:xfrm>
        </p:spPr>
        <p:txBody>
          <a:bodyPr/>
          <a:lstStyle/>
          <a:p>
            <a:pPr algn="ctr"/>
            <a:r>
              <a:rPr lang="en-US" sz="3200" dirty="0"/>
              <a:t>For More Information</a:t>
            </a:r>
            <a:endParaRPr lang="en-CA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D38AE5-50FC-A696-75EA-41AD13D15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Nisha Simon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842639-5B5D-6487-C340-0153EF3C8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9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A84F25-F8E1-D377-06DF-19E57B8CC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	</a:t>
            </a:r>
            <a:r>
              <a:rPr lang="en-CA" sz="2400" dirty="0"/>
              <a:t>https://nisimon48.github.io/	</a:t>
            </a:r>
          </a:p>
          <a:p>
            <a:pPr marL="0" indent="0">
              <a:buNone/>
            </a:pPr>
            <a:r>
              <a:rPr lang="en-CA" sz="2400" dirty="0"/>
              <a:t>	https://mulab.ai/member/nisha.simon/</a:t>
            </a:r>
          </a:p>
          <a:p>
            <a:pPr marL="0" indent="0">
              <a:buNone/>
            </a:pPr>
            <a:r>
              <a:rPr lang="en-CA" sz="2400" dirty="0"/>
              <a:t>	@NishaSimon612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617B75-4010-3105-E8E7-75FB97A12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92" y="2862414"/>
            <a:ext cx="773229" cy="773229"/>
          </a:xfrm>
          <a:prstGeom prst="rect">
            <a:avLst/>
          </a:prstGeom>
        </p:spPr>
      </p:pic>
      <p:pic>
        <p:nvPicPr>
          <p:cNvPr id="9" name="Graphic 8" descr="Home outline">
            <a:extLst>
              <a:ext uri="{FF2B5EF4-FFF2-40B4-BE49-F238E27FC236}">
                <a16:creationId xmlns:a16="http://schemas.microsoft.com/office/drawing/2014/main" id="{82C85D91-BF71-764B-19E8-07C7F1F96E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1642" y="2249075"/>
            <a:ext cx="496331" cy="4963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9F934B-A5BB-D218-51BD-6647C26AB4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219" y="3613951"/>
            <a:ext cx="351624" cy="40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171735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AnalogousFromLightSeedLeftStep">
      <a:dk1>
        <a:srgbClr val="000000"/>
      </a:dk1>
      <a:lt1>
        <a:srgbClr val="FFFFFF"/>
      </a:lt1>
      <a:dk2>
        <a:srgbClr val="21373A"/>
      </a:dk2>
      <a:lt2>
        <a:srgbClr val="E8E2E2"/>
      </a:lt2>
      <a:accent1>
        <a:srgbClr val="80A9A7"/>
      </a:accent1>
      <a:accent2>
        <a:srgbClr val="75AB91"/>
      </a:accent2>
      <a:accent3>
        <a:srgbClr val="81AC86"/>
      </a:accent3>
      <a:accent4>
        <a:srgbClr val="86AC76"/>
      </a:accent4>
      <a:accent5>
        <a:srgbClr val="9AA57D"/>
      </a:accent5>
      <a:accent6>
        <a:srgbClr val="A9A274"/>
      </a:accent6>
      <a:hlink>
        <a:srgbClr val="AE696D"/>
      </a:hlink>
      <a:folHlink>
        <a:srgbClr val="7F7F7F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90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Arial</vt:lpstr>
      <vt:lpstr>SFRB1440</vt:lpstr>
      <vt:lpstr>Trade Gothic Next Cond</vt:lpstr>
      <vt:lpstr>Trade Gothic Next Light</vt:lpstr>
      <vt:lpstr>PortalVTI</vt:lpstr>
      <vt:lpstr>Want To Choose Your Own Adventure? Then First Make a Plan.</vt:lpstr>
      <vt:lpstr>Why Automated Planning?</vt:lpstr>
      <vt:lpstr>The Beginning…</vt:lpstr>
      <vt:lpstr>CYOA Story Paths</vt:lpstr>
      <vt:lpstr>System Architecture</vt:lpstr>
      <vt:lpstr>Selected Inputs and Outputs</vt:lpstr>
      <vt:lpstr>Let’s Play!</vt:lpstr>
      <vt:lpstr>Let’s Play!</vt:lpstr>
      <vt:lpstr>For More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Want To Choose Your Own Adventure? Then First Make a Plan.</dc:title>
  <dc:creator>Nisha Simon</dc:creator>
  <cp:lastModifiedBy>Nisha Simon</cp:lastModifiedBy>
  <cp:revision>12</cp:revision>
  <dcterms:created xsi:type="dcterms:W3CDTF">2024-05-16T20:55:06Z</dcterms:created>
  <dcterms:modified xsi:type="dcterms:W3CDTF">2024-05-19T17:31:17Z</dcterms:modified>
</cp:coreProperties>
</file>