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259" r:id="rId3"/>
    <p:sldId id="257" r:id="rId4"/>
    <p:sldId id="258" r:id="rId5"/>
    <p:sldId id="260" r:id="rId6"/>
    <p:sldId id="261" r:id="rId7"/>
    <p:sldId id="263" r:id="rId8"/>
    <p:sldId id="264" r:id="rId9"/>
    <p:sldId id="268" r:id="rId10"/>
    <p:sldId id="265" r:id="rId11"/>
    <p:sldId id="266" r:id="rId12"/>
    <p:sldId id="267" r:id="rId13"/>
    <p:sldId id="269"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A967"/>
    <a:srgbClr val="5F2987"/>
    <a:srgbClr val="1BC377"/>
    <a:srgbClr val="E2E5E8"/>
    <a:srgbClr val="009A46"/>
    <a:srgbClr val="FF7D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67" d="100"/>
          <a:sy n="67" d="100"/>
        </p:scale>
        <p:origin x="1205"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860D64-C4C1-4C28-BCD4-30B4A2A5DD12}" type="datetimeFigureOut">
              <a:rPr lang="en-CA" smtClean="0"/>
              <a:t>2024-05-23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976BF3-B966-40A1-83D8-DC17D151FA97}" type="slidenum">
              <a:rPr lang="en-CA" smtClean="0"/>
              <a:t>‹#›</a:t>
            </a:fld>
            <a:endParaRPr lang="en-CA"/>
          </a:p>
        </p:txBody>
      </p:sp>
    </p:spTree>
    <p:extLst>
      <p:ext uri="{BB962C8B-B14F-4D97-AF65-F5344CB8AC3E}">
        <p14:creationId xmlns:p14="http://schemas.microsoft.com/office/powerpoint/2010/main" val="886680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05DBBC2-9285-4B3D-9DA1-3B1DC0A80993}" type="datetime1">
              <a:rPr lang="en-US" smtClean="0"/>
              <a:t>5/23/2024</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r>
              <a:rPr lang="en-US"/>
              <a:t>     Nisha Simon</a:t>
            </a:r>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878064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03AA4358-B4DA-4439-98B7-FF5C314EC3B8}" type="datetime1">
              <a:rPr lang="en-US" smtClean="0"/>
              <a:t>5/23/2024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r>
              <a:rPr lang="en-US"/>
              <a:t>     Nisha Simon</a:t>
            </a:r>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640777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5A28DDD3-D678-4D03-A544-5065E5758552}" type="datetime1">
              <a:rPr lang="en-US" smtClean="0"/>
              <a:t>5/23/2024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r>
              <a:rPr lang="en-US"/>
              <a:t>     Nisha Simon</a:t>
            </a:r>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506131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a:xfrm>
            <a:off x="525717" y="787069"/>
            <a:ext cx="11383913" cy="65791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a:xfrm>
            <a:off x="525717" y="1924697"/>
            <a:ext cx="11293668" cy="414623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A2E45AF-B74B-4963-9EDC-67613E841292}" type="datetime1">
              <a:rPr lang="en-US" smtClean="0"/>
              <a:t>5/23/2024</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a:xfrm>
            <a:off x="525718" y="6356350"/>
            <a:ext cx="10904282" cy="365125"/>
          </a:xfrm>
        </p:spPr>
        <p:txBody>
          <a:bodyPr/>
          <a:lstStyle/>
          <a:p>
            <a:r>
              <a:rPr lang="en-US" dirty="0"/>
              <a:t>					Nisha Simon</a:t>
            </a:r>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25717" y="165058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15" name="Picture 14">
            <a:extLst>
              <a:ext uri="{FF2B5EF4-FFF2-40B4-BE49-F238E27FC236}">
                <a16:creationId xmlns:a16="http://schemas.microsoft.com/office/drawing/2014/main" id="{D8E83264-BD53-5E7B-6C36-E13482C131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9437" y="6356349"/>
            <a:ext cx="365125" cy="365125"/>
          </a:xfrm>
          <a:prstGeom prst="rect">
            <a:avLst/>
          </a:prstGeom>
        </p:spPr>
      </p:pic>
    </p:spTree>
    <p:extLst>
      <p:ext uri="{BB962C8B-B14F-4D97-AF65-F5344CB8AC3E}">
        <p14:creationId xmlns:p14="http://schemas.microsoft.com/office/powerpoint/2010/main" val="204664766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2DFF299-140A-4F3F-96F0-63723E5AC5A6}" type="datetime1">
              <a:rPr lang="en-US" smtClean="0"/>
              <a:t>5/23/2024</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r>
              <a:rPr lang="en-US"/>
              <a:t>     Nisha Simon</a:t>
            </a:r>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266124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3E0A25F5-2E2E-42A5-8F81-205AF13DE374}" type="datetime1">
              <a:rPr lang="en-US" smtClean="0"/>
              <a:t>5/23/2024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r>
              <a:rPr lang="en-US"/>
              <a:t>     Nisha Simon</a:t>
            </a:r>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350865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5005F00D-F6C3-4A2E-9CF8-70218712A110}" type="datetime1">
              <a:rPr lang="en-US" smtClean="0"/>
              <a:t>5/23/2024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r>
              <a:rPr lang="en-US"/>
              <a:t>     Nisha Simon</a:t>
            </a:r>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461572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8EFCBDE6-4EBD-43FA-A357-D94DFD78EF24}" type="datetime1">
              <a:rPr lang="en-US" smtClean="0"/>
              <a:t>5/23/2024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r>
              <a:rPr lang="en-US"/>
              <a:t>     Nisha Simon</a:t>
            </a:r>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033314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A1DF761D-317D-4422-A59A-6D5C53B89B1D}" type="datetime1">
              <a:rPr lang="en-US" smtClean="0"/>
              <a:t>5/23/2024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r>
              <a:rPr lang="en-US"/>
              <a:t>     Nisha Simon</a:t>
            </a:r>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943186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A630C7B8-F19F-4CEC-BD24-E404BAA554D5}" type="datetime1">
              <a:rPr lang="en-US" smtClean="0"/>
              <a:t>5/23/2024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r>
              <a:rPr lang="en-US"/>
              <a:t>     Nisha Simon</a:t>
            </a:r>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8416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FDF14704-9281-46F3-BC56-8181B74D17B2}" type="datetime1">
              <a:rPr lang="en-US" smtClean="0"/>
              <a:t>5/23/2024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r>
              <a:rPr lang="en-US"/>
              <a:t>     Nisha Simon</a:t>
            </a:r>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016456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2613B317-094B-4323-9578-E0B4FC4BAA5D}" type="datetime1">
              <a:rPr lang="en-US" smtClean="0"/>
              <a:t>5/23/2024</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r>
              <a:rPr lang="en-US"/>
              <a:t>     Nisha Simon</a:t>
            </a:r>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73600359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620CB148-0D85-D363-81D2-DEBA3CC52A8A}"/>
              </a:ext>
            </a:extLst>
          </p:cNvPr>
          <p:cNvSpPr>
            <a:spLocks noGrp="1"/>
          </p:cNvSpPr>
          <p:nvPr>
            <p:ph type="ctrTitle"/>
          </p:nvPr>
        </p:nvSpPr>
        <p:spPr>
          <a:xfrm>
            <a:off x="530352" y="1122363"/>
            <a:ext cx="5340911" cy="1978346"/>
          </a:xfrm>
        </p:spPr>
        <p:txBody>
          <a:bodyPr>
            <a:normAutofit/>
          </a:bodyPr>
          <a:lstStyle/>
          <a:p>
            <a:r>
              <a:rPr lang="en-US" dirty="0"/>
              <a:t>Planning for Storytelling  </a:t>
            </a:r>
            <a:br>
              <a:rPr lang="en-US" dirty="0"/>
            </a:br>
            <a:r>
              <a:rPr lang="en-US" dirty="0"/>
              <a:t>Demo</a:t>
            </a:r>
            <a:endParaRPr lang="en-CA" dirty="0"/>
          </a:p>
        </p:txBody>
      </p:sp>
      <p:sp>
        <p:nvSpPr>
          <p:cNvPr id="3" name="Subtitle 2">
            <a:extLst>
              <a:ext uri="{FF2B5EF4-FFF2-40B4-BE49-F238E27FC236}">
                <a16:creationId xmlns:a16="http://schemas.microsoft.com/office/drawing/2014/main" id="{9A0E01C3-A6F7-0542-3A66-96D3FE0AC988}"/>
              </a:ext>
            </a:extLst>
          </p:cNvPr>
          <p:cNvSpPr>
            <a:spLocks noGrp="1"/>
          </p:cNvSpPr>
          <p:nvPr>
            <p:ph type="subTitle" idx="1"/>
          </p:nvPr>
        </p:nvSpPr>
        <p:spPr>
          <a:xfrm>
            <a:off x="530352" y="3509963"/>
            <a:ext cx="5340911" cy="2709862"/>
          </a:xfrm>
        </p:spPr>
        <p:txBody>
          <a:bodyPr>
            <a:normAutofit/>
          </a:bodyPr>
          <a:lstStyle/>
          <a:p>
            <a:r>
              <a:rPr lang="en-US" dirty="0"/>
              <a:t>Nisha Simon</a:t>
            </a:r>
            <a:endParaRPr lang="en-CA" dirty="0"/>
          </a:p>
        </p:txBody>
      </p:sp>
      <p:sp>
        <p:nvSpPr>
          <p:cNvPr id="11" name="Freeform: Shape 10">
            <a:extLst>
              <a:ext uri="{FF2B5EF4-FFF2-40B4-BE49-F238E27FC236}">
                <a16:creationId xmlns:a16="http://schemas.microsoft.com/office/drawing/2014/main" id="{CF7F2079-504C-499A-A644-58F4DDC7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4" name="Picture 3" descr="Low Angle View Of Clouds In Sky">
            <a:extLst>
              <a:ext uri="{FF2B5EF4-FFF2-40B4-BE49-F238E27FC236}">
                <a16:creationId xmlns:a16="http://schemas.microsoft.com/office/drawing/2014/main" id="{0D2ADDBF-C6FA-EF72-265D-32E89E48D312}"/>
              </a:ext>
            </a:extLst>
          </p:cNvPr>
          <p:cNvPicPr>
            <a:picLocks noChangeAspect="1"/>
          </p:cNvPicPr>
          <p:nvPr/>
        </p:nvPicPr>
        <p:blipFill rotWithShape="1">
          <a:blip r:embed="rId2"/>
          <a:srcRect l="21692" r="23127" b="-1"/>
          <a:stretch/>
        </p:blipFill>
        <p:spPr>
          <a:xfrm>
            <a:off x="6535696" y="10"/>
            <a:ext cx="5669280" cy="6857990"/>
          </a:xfrm>
          <a:prstGeom prst="rect">
            <a:avLst/>
          </a:prstGeom>
        </p:spPr>
      </p:pic>
      <p:sp>
        <p:nvSpPr>
          <p:cNvPr id="21" name="Freeform: Shape 20">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3" name="Group 22">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36528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C316-2279-2A0B-6B66-767DCB1A52B2}"/>
              </a:ext>
            </a:extLst>
          </p:cNvPr>
          <p:cNvSpPr>
            <a:spLocks noGrp="1"/>
          </p:cNvSpPr>
          <p:nvPr>
            <p:ph type="title"/>
          </p:nvPr>
        </p:nvSpPr>
        <p:spPr/>
        <p:txBody>
          <a:bodyPr/>
          <a:lstStyle/>
          <a:p>
            <a:r>
              <a:rPr lang="en-US" dirty="0"/>
              <a:t>Let’s Play!</a:t>
            </a:r>
            <a:endParaRPr lang="en-CA" dirty="0"/>
          </a:p>
        </p:txBody>
      </p:sp>
      <p:sp>
        <p:nvSpPr>
          <p:cNvPr id="4" name="Footer Placeholder 3">
            <a:extLst>
              <a:ext uri="{FF2B5EF4-FFF2-40B4-BE49-F238E27FC236}">
                <a16:creationId xmlns:a16="http://schemas.microsoft.com/office/drawing/2014/main" id="{B4554929-02BC-A810-8C9F-721654C6AA9F}"/>
              </a:ext>
            </a:extLst>
          </p:cNvPr>
          <p:cNvSpPr>
            <a:spLocks noGrp="1"/>
          </p:cNvSpPr>
          <p:nvPr>
            <p:ph type="ftr" sz="quarter" idx="11"/>
          </p:nvPr>
        </p:nvSpPr>
        <p:spPr/>
        <p:txBody>
          <a:bodyPr/>
          <a:lstStyle/>
          <a:p>
            <a:r>
              <a:rPr lang="en-US" dirty="0"/>
              <a:t>					Nisha Simon</a:t>
            </a:r>
          </a:p>
        </p:txBody>
      </p:sp>
      <p:sp>
        <p:nvSpPr>
          <p:cNvPr id="5" name="Slide Number Placeholder 4">
            <a:extLst>
              <a:ext uri="{FF2B5EF4-FFF2-40B4-BE49-F238E27FC236}">
                <a16:creationId xmlns:a16="http://schemas.microsoft.com/office/drawing/2014/main" id="{128DC8BD-1927-658E-3A78-912700EB9646}"/>
              </a:ext>
            </a:extLst>
          </p:cNvPr>
          <p:cNvSpPr>
            <a:spLocks noGrp="1"/>
          </p:cNvSpPr>
          <p:nvPr>
            <p:ph type="sldNum" sz="quarter" idx="12"/>
          </p:nvPr>
        </p:nvSpPr>
        <p:spPr/>
        <p:txBody>
          <a:bodyPr/>
          <a:lstStyle/>
          <a:p>
            <a:fld id="{E1076ED0-0DB3-4879-AAE5-5C20D22C1DF4}" type="slidenum">
              <a:rPr lang="en-US" smtClean="0"/>
              <a:t>10</a:t>
            </a:fld>
            <a:endParaRPr lang="en-US"/>
          </a:p>
        </p:txBody>
      </p:sp>
      <p:pic>
        <p:nvPicPr>
          <p:cNvPr id="9" name="Content Placeholder 8">
            <a:extLst>
              <a:ext uri="{FF2B5EF4-FFF2-40B4-BE49-F238E27FC236}">
                <a16:creationId xmlns:a16="http://schemas.microsoft.com/office/drawing/2014/main" id="{412BC5EE-B5E7-BD98-41EF-159331C856E2}"/>
              </a:ext>
            </a:extLst>
          </p:cNvPr>
          <p:cNvPicPr>
            <a:picLocks noGrp="1" noChangeAspect="1"/>
          </p:cNvPicPr>
          <p:nvPr>
            <p:ph idx="1"/>
          </p:nvPr>
        </p:nvPicPr>
        <p:blipFill>
          <a:blip r:embed="rId2"/>
          <a:stretch>
            <a:fillRect/>
          </a:stretch>
        </p:blipFill>
        <p:spPr>
          <a:xfrm>
            <a:off x="2375214" y="1924050"/>
            <a:ext cx="7593972" cy="4146550"/>
          </a:xfrm>
        </p:spPr>
      </p:pic>
    </p:spTree>
    <p:extLst>
      <p:ext uri="{BB962C8B-B14F-4D97-AF65-F5344CB8AC3E}">
        <p14:creationId xmlns:p14="http://schemas.microsoft.com/office/powerpoint/2010/main" val="653259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C316-2279-2A0B-6B66-767DCB1A52B2}"/>
              </a:ext>
            </a:extLst>
          </p:cNvPr>
          <p:cNvSpPr>
            <a:spLocks noGrp="1"/>
          </p:cNvSpPr>
          <p:nvPr>
            <p:ph type="title"/>
          </p:nvPr>
        </p:nvSpPr>
        <p:spPr/>
        <p:txBody>
          <a:bodyPr/>
          <a:lstStyle/>
          <a:p>
            <a:r>
              <a:rPr lang="en-US" dirty="0"/>
              <a:t>Let’s Play!</a:t>
            </a:r>
            <a:endParaRPr lang="en-CA" dirty="0"/>
          </a:p>
        </p:txBody>
      </p:sp>
      <p:sp>
        <p:nvSpPr>
          <p:cNvPr id="4" name="Footer Placeholder 3">
            <a:extLst>
              <a:ext uri="{FF2B5EF4-FFF2-40B4-BE49-F238E27FC236}">
                <a16:creationId xmlns:a16="http://schemas.microsoft.com/office/drawing/2014/main" id="{B4554929-02BC-A810-8C9F-721654C6AA9F}"/>
              </a:ext>
            </a:extLst>
          </p:cNvPr>
          <p:cNvSpPr>
            <a:spLocks noGrp="1"/>
          </p:cNvSpPr>
          <p:nvPr>
            <p:ph type="ftr" sz="quarter" idx="11"/>
          </p:nvPr>
        </p:nvSpPr>
        <p:spPr/>
        <p:txBody>
          <a:bodyPr/>
          <a:lstStyle/>
          <a:p>
            <a:r>
              <a:rPr lang="en-US" dirty="0"/>
              <a:t>					Nisha Simon</a:t>
            </a:r>
          </a:p>
        </p:txBody>
      </p:sp>
      <p:sp>
        <p:nvSpPr>
          <p:cNvPr id="5" name="Slide Number Placeholder 4">
            <a:extLst>
              <a:ext uri="{FF2B5EF4-FFF2-40B4-BE49-F238E27FC236}">
                <a16:creationId xmlns:a16="http://schemas.microsoft.com/office/drawing/2014/main" id="{128DC8BD-1927-658E-3A78-912700EB9646}"/>
              </a:ext>
            </a:extLst>
          </p:cNvPr>
          <p:cNvSpPr>
            <a:spLocks noGrp="1"/>
          </p:cNvSpPr>
          <p:nvPr>
            <p:ph type="sldNum" sz="quarter" idx="12"/>
          </p:nvPr>
        </p:nvSpPr>
        <p:spPr/>
        <p:txBody>
          <a:bodyPr/>
          <a:lstStyle/>
          <a:p>
            <a:fld id="{E1076ED0-0DB3-4879-AAE5-5C20D22C1DF4}" type="slidenum">
              <a:rPr lang="en-US" smtClean="0"/>
              <a:t>11</a:t>
            </a:fld>
            <a:endParaRPr lang="en-US"/>
          </a:p>
        </p:txBody>
      </p:sp>
      <p:pic>
        <p:nvPicPr>
          <p:cNvPr id="8" name="Content Placeholder 7">
            <a:extLst>
              <a:ext uri="{FF2B5EF4-FFF2-40B4-BE49-F238E27FC236}">
                <a16:creationId xmlns:a16="http://schemas.microsoft.com/office/drawing/2014/main" id="{C8F3192B-55DB-84C8-6E0E-1BA8DB2D140E}"/>
              </a:ext>
            </a:extLst>
          </p:cNvPr>
          <p:cNvPicPr>
            <a:picLocks noGrp="1" noChangeAspect="1"/>
          </p:cNvPicPr>
          <p:nvPr>
            <p:ph idx="1"/>
          </p:nvPr>
        </p:nvPicPr>
        <p:blipFill>
          <a:blip r:embed="rId2"/>
          <a:stretch>
            <a:fillRect/>
          </a:stretch>
        </p:blipFill>
        <p:spPr>
          <a:xfrm>
            <a:off x="2270594" y="1924050"/>
            <a:ext cx="7803212" cy="4146550"/>
          </a:xfrm>
        </p:spPr>
      </p:pic>
    </p:spTree>
    <p:extLst>
      <p:ext uri="{BB962C8B-B14F-4D97-AF65-F5344CB8AC3E}">
        <p14:creationId xmlns:p14="http://schemas.microsoft.com/office/powerpoint/2010/main" val="3497938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C316-2279-2A0B-6B66-767DCB1A52B2}"/>
              </a:ext>
            </a:extLst>
          </p:cNvPr>
          <p:cNvSpPr>
            <a:spLocks noGrp="1"/>
          </p:cNvSpPr>
          <p:nvPr>
            <p:ph type="title"/>
          </p:nvPr>
        </p:nvSpPr>
        <p:spPr/>
        <p:txBody>
          <a:bodyPr/>
          <a:lstStyle/>
          <a:p>
            <a:r>
              <a:rPr lang="en-US" dirty="0"/>
              <a:t>Let’s Play!</a:t>
            </a:r>
            <a:endParaRPr lang="en-CA" dirty="0"/>
          </a:p>
        </p:txBody>
      </p:sp>
      <p:sp>
        <p:nvSpPr>
          <p:cNvPr id="4" name="Footer Placeholder 3">
            <a:extLst>
              <a:ext uri="{FF2B5EF4-FFF2-40B4-BE49-F238E27FC236}">
                <a16:creationId xmlns:a16="http://schemas.microsoft.com/office/drawing/2014/main" id="{B4554929-02BC-A810-8C9F-721654C6AA9F}"/>
              </a:ext>
            </a:extLst>
          </p:cNvPr>
          <p:cNvSpPr>
            <a:spLocks noGrp="1"/>
          </p:cNvSpPr>
          <p:nvPr>
            <p:ph type="ftr" sz="quarter" idx="11"/>
          </p:nvPr>
        </p:nvSpPr>
        <p:spPr/>
        <p:txBody>
          <a:bodyPr/>
          <a:lstStyle/>
          <a:p>
            <a:r>
              <a:rPr lang="en-US" dirty="0"/>
              <a:t>					Nisha Simon</a:t>
            </a:r>
          </a:p>
        </p:txBody>
      </p:sp>
      <p:sp>
        <p:nvSpPr>
          <p:cNvPr id="5" name="Slide Number Placeholder 4">
            <a:extLst>
              <a:ext uri="{FF2B5EF4-FFF2-40B4-BE49-F238E27FC236}">
                <a16:creationId xmlns:a16="http://schemas.microsoft.com/office/drawing/2014/main" id="{128DC8BD-1927-658E-3A78-912700EB9646}"/>
              </a:ext>
            </a:extLst>
          </p:cNvPr>
          <p:cNvSpPr>
            <a:spLocks noGrp="1"/>
          </p:cNvSpPr>
          <p:nvPr>
            <p:ph type="sldNum" sz="quarter" idx="12"/>
          </p:nvPr>
        </p:nvSpPr>
        <p:spPr/>
        <p:txBody>
          <a:bodyPr/>
          <a:lstStyle/>
          <a:p>
            <a:fld id="{E1076ED0-0DB3-4879-AAE5-5C20D22C1DF4}" type="slidenum">
              <a:rPr lang="en-US" smtClean="0"/>
              <a:t>12</a:t>
            </a:fld>
            <a:endParaRPr lang="en-US"/>
          </a:p>
        </p:txBody>
      </p:sp>
      <p:pic>
        <p:nvPicPr>
          <p:cNvPr id="9" name="Content Placeholder 8">
            <a:extLst>
              <a:ext uri="{FF2B5EF4-FFF2-40B4-BE49-F238E27FC236}">
                <a16:creationId xmlns:a16="http://schemas.microsoft.com/office/drawing/2014/main" id="{60A870B6-CA1A-7D5F-1C08-ECBD54BCBA7B}"/>
              </a:ext>
            </a:extLst>
          </p:cNvPr>
          <p:cNvPicPr>
            <a:picLocks noGrp="1" noChangeAspect="1"/>
          </p:cNvPicPr>
          <p:nvPr>
            <p:ph idx="1"/>
          </p:nvPr>
        </p:nvPicPr>
        <p:blipFill>
          <a:blip r:embed="rId2"/>
          <a:stretch>
            <a:fillRect/>
          </a:stretch>
        </p:blipFill>
        <p:spPr>
          <a:xfrm>
            <a:off x="2569985" y="1924050"/>
            <a:ext cx="7204430" cy="4146550"/>
          </a:xfrm>
        </p:spPr>
      </p:pic>
    </p:spTree>
    <p:extLst>
      <p:ext uri="{BB962C8B-B14F-4D97-AF65-F5344CB8AC3E}">
        <p14:creationId xmlns:p14="http://schemas.microsoft.com/office/powerpoint/2010/main" val="3422104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C316-2279-2A0B-6B66-767DCB1A52B2}"/>
              </a:ext>
            </a:extLst>
          </p:cNvPr>
          <p:cNvSpPr>
            <a:spLocks noGrp="1"/>
          </p:cNvSpPr>
          <p:nvPr>
            <p:ph type="title"/>
          </p:nvPr>
        </p:nvSpPr>
        <p:spPr/>
        <p:txBody>
          <a:bodyPr/>
          <a:lstStyle/>
          <a:p>
            <a:r>
              <a:rPr lang="en-US" dirty="0"/>
              <a:t>Let’s Play!</a:t>
            </a:r>
            <a:endParaRPr lang="en-CA" dirty="0"/>
          </a:p>
        </p:txBody>
      </p:sp>
      <p:sp>
        <p:nvSpPr>
          <p:cNvPr id="4" name="Footer Placeholder 3">
            <a:extLst>
              <a:ext uri="{FF2B5EF4-FFF2-40B4-BE49-F238E27FC236}">
                <a16:creationId xmlns:a16="http://schemas.microsoft.com/office/drawing/2014/main" id="{B4554929-02BC-A810-8C9F-721654C6AA9F}"/>
              </a:ext>
            </a:extLst>
          </p:cNvPr>
          <p:cNvSpPr>
            <a:spLocks noGrp="1"/>
          </p:cNvSpPr>
          <p:nvPr>
            <p:ph type="ftr" sz="quarter" idx="11"/>
          </p:nvPr>
        </p:nvSpPr>
        <p:spPr/>
        <p:txBody>
          <a:bodyPr/>
          <a:lstStyle/>
          <a:p>
            <a:r>
              <a:rPr lang="en-US" dirty="0"/>
              <a:t>					Nisha Simon</a:t>
            </a:r>
          </a:p>
        </p:txBody>
      </p:sp>
      <p:sp>
        <p:nvSpPr>
          <p:cNvPr id="5" name="Slide Number Placeholder 4">
            <a:extLst>
              <a:ext uri="{FF2B5EF4-FFF2-40B4-BE49-F238E27FC236}">
                <a16:creationId xmlns:a16="http://schemas.microsoft.com/office/drawing/2014/main" id="{128DC8BD-1927-658E-3A78-912700EB9646}"/>
              </a:ext>
            </a:extLst>
          </p:cNvPr>
          <p:cNvSpPr>
            <a:spLocks noGrp="1"/>
          </p:cNvSpPr>
          <p:nvPr>
            <p:ph type="sldNum" sz="quarter" idx="12"/>
          </p:nvPr>
        </p:nvSpPr>
        <p:spPr/>
        <p:txBody>
          <a:bodyPr/>
          <a:lstStyle/>
          <a:p>
            <a:fld id="{E1076ED0-0DB3-4879-AAE5-5C20D22C1DF4}" type="slidenum">
              <a:rPr lang="en-US" smtClean="0"/>
              <a:t>13</a:t>
            </a:fld>
            <a:endParaRPr lang="en-US"/>
          </a:p>
        </p:txBody>
      </p:sp>
      <p:sp>
        <p:nvSpPr>
          <p:cNvPr id="6" name="Content Placeholder 5">
            <a:extLst>
              <a:ext uri="{FF2B5EF4-FFF2-40B4-BE49-F238E27FC236}">
                <a16:creationId xmlns:a16="http://schemas.microsoft.com/office/drawing/2014/main" id="{F216B963-B876-D4F3-A168-A2D88BC5809E}"/>
              </a:ext>
            </a:extLst>
          </p:cNvPr>
          <p:cNvSpPr>
            <a:spLocks noGrp="1"/>
          </p:cNvSpPr>
          <p:nvPr>
            <p:ph idx="1"/>
          </p:nvPr>
        </p:nvSpPr>
        <p:spPr/>
        <p:txBody>
          <a:bodyPr>
            <a:normAutofit lnSpcReduction="10000"/>
          </a:bodyPr>
          <a:lstStyle/>
          <a:p>
            <a:r>
              <a:rPr lang="en-US" sz="2400" dirty="0"/>
              <a:t>Points to Note:</a:t>
            </a:r>
          </a:p>
          <a:p>
            <a:pPr marL="342900" indent="-342900">
              <a:buFont typeface="Arial" panose="020B0604020202020204" pitchFamily="34" charset="0"/>
              <a:buChar char="•"/>
            </a:pPr>
            <a:r>
              <a:rPr lang="en-CA" sz="2400" dirty="0"/>
              <a:t>A logical story within the given environment and restrictions will not be generated by the LLM if the LLM is not given a valid plan.</a:t>
            </a:r>
          </a:p>
          <a:p>
            <a:pPr marL="342900" indent="-342900">
              <a:buFont typeface="Arial" panose="020B0604020202020204" pitchFamily="34" charset="0"/>
              <a:buChar char="•"/>
            </a:pPr>
            <a:r>
              <a:rPr lang="en-CA" sz="2400" dirty="0"/>
              <a:t>The output of the LLM can be considered to be an `average’, as the text will change each time the LLM is queried. However, the main ideas of the story will be consistent.</a:t>
            </a:r>
          </a:p>
          <a:p>
            <a:pPr marL="342900" indent="-342900">
              <a:buFont typeface="Arial" panose="020B0604020202020204" pitchFamily="34" charset="0"/>
              <a:buChar char="•"/>
            </a:pPr>
            <a:r>
              <a:rPr lang="en-CA" sz="2400" dirty="0"/>
              <a:t>Different LLMs will produce results with varying accuracy, since the inputs on which the LLM has been trained will affect the generated outputs.</a:t>
            </a:r>
          </a:p>
          <a:p>
            <a:pPr marL="342900" indent="-342900">
              <a:buFont typeface="Arial" panose="020B0604020202020204" pitchFamily="34" charset="0"/>
              <a:buChar char="•"/>
            </a:pPr>
            <a:r>
              <a:rPr lang="en-CA" sz="2400" dirty="0"/>
              <a:t>Prompt engineering is a key part of generating text with LLMs.</a:t>
            </a:r>
          </a:p>
          <a:p>
            <a:endParaRPr lang="en-CA" dirty="0"/>
          </a:p>
          <a:p>
            <a:endParaRPr lang="en-US" dirty="0"/>
          </a:p>
        </p:txBody>
      </p:sp>
    </p:spTree>
    <p:extLst>
      <p:ext uri="{BB962C8B-B14F-4D97-AF65-F5344CB8AC3E}">
        <p14:creationId xmlns:p14="http://schemas.microsoft.com/office/powerpoint/2010/main" val="154881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C316-2279-2A0B-6B66-767DCB1A52B2}"/>
              </a:ext>
            </a:extLst>
          </p:cNvPr>
          <p:cNvSpPr>
            <a:spLocks noGrp="1"/>
          </p:cNvSpPr>
          <p:nvPr>
            <p:ph type="title"/>
          </p:nvPr>
        </p:nvSpPr>
        <p:spPr/>
        <p:txBody>
          <a:bodyPr/>
          <a:lstStyle/>
          <a:p>
            <a:r>
              <a:rPr lang="en-US" dirty="0"/>
              <a:t>Game Over.</a:t>
            </a:r>
            <a:endParaRPr lang="en-CA" dirty="0"/>
          </a:p>
        </p:txBody>
      </p:sp>
      <p:sp>
        <p:nvSpPr>
          <p:cNvPr id="3" name="Content Placeholder 2">
            <a:extLst>
              <a:ext uri="{FF2B5EF4-FFF2-40B4-BE49-F238E27FC236}">
                <a16:creationId xmlns:a16="http://schemas.microsoft.com/office/drawing/2014/main" id="{FA097477-BAE0-0C6B-F3DA-69D5DE3C4594}"/>
              </a:ext>
            </a:extLst>
          </p:cNvPr>
          <p:cNvSpPr>
            <a:spLocks noGrp="1"/>
          </p:cNvSpPr>
          <p:nvPr>
            <p:ph idx="1"/>
          </p:nvPr>
        </p:nvSpPr>
        <p:spPr/>
        <p:txBody>
          <a:bodyPr>
            <a:normAutofit/>
          </a:bodyPr>
          <a:lstStyle/>
          <a:p>
            <a:pPr algn="l"/>
            <a:r>
              <a:rPr lang="en-US" sz="2400" dirty="0"/>
              <a:t>Thank you for playing!</a:t>
            </a:r>
          </a:p>
        </p:txBody>
      </p:sp>
      <p:sp>
        <p:nvSpPr>
          <p:cNvPr id="4" name="Footer Placeholder 3">
            <a:extLst>
              <a:ext uri="{FF2B5EF4-FFF2-40B4-BE49-F238E27FC236}">
                <a16:creationId xmlns:a16="http://schemas.microsoft.com/office/drawing/2014/main" id="{B4554929-02BC-A810-8C9F-721654C6AA9F}"/>
              </a:ext>
            </a:extLst>
          </p:cNvPr>
          <p:cNvSpPr>
            <a:spLocks noGrp="1"/>
          </p:cNvSpPr>
          <p:nvPr>
            <p:ph type="ftr" sz="quarter" idx="11"/>
          </p:nvPr>
        </p:nvSpPr>
        <p:spPr/>
        <p:txBody>
          <a:bodyPr/>
          <a:lstStyle/>
          <a:p>
            <a:r>
              <a:rPr lang="en-US" dirty="0"/>
              <a:t>					Nisha Simon</a:t>
            </a:r>
          </a:p>
        </p:txBody>
      </p:sp>
      <p:sp>
        <p:nvSpPr>
          <p:cNvPr id="5" name="Slide Number Placeholder 4">
            <a:extLst>
              <a:ext uri="{FF2B5EF4-FFF2-40B4-BE49-F238E27FC236}">
                <a16:creationId xmlns:a16="http://schemas.microsoft.com/office/drawing/2014/main" id="{128DC8BD-1927-658E-3A78-912700EB9646}"/>
              </a:ext>
            </a:extLst>
          </p:cNvPr>
          <p:cNvSpPr>
            <a:spLocks noGrp="1"/>
          </p:cNvSpPr>
          <p:nvPr>
            <p:ph type="sldNum" sz="quarter" idx="12"/>
          </p:nvPr>
        </p:nvSpPr>
        <p:spPr/>
        <p:txBody>
          <a:bodyPr/>
          <a:lstStyle/>
          <a:p>
            <a:fld id="{E1076ED0-0DB3-4879-AAE5-5C20D22C1DF4}" type="slidenum">
              <a:rPr lang="en-US" smtClean="0"/>
              <a:t>14</a:t>
            </a:fld>
            <a:endParaRPr lang="en-US"/>
          </a:p>
        </p:txBody>
      </p:sp>
    </p:spTree>
    <p:extLst>
      <p:ext uri="{BB962C8B-B14F-4D97-AF65-F5344CB8AC3E}">
        <p14:creationId xmlns:p14="http://schemas.microsoft.com/office/powerpoint/2010/main" val="3967381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C316-2279-2A0B-6B66-767DCB1A52B2}"/>
              </a:ext>
            </a:extLst>
          </p:cNvPr>
          <p:cNvSpPr>
            <a:spLocks noGrp="1"/>
          </p:cNvSpPr>
          <p:nvPr>
            <p:ph type="title"/>
          </p:nvPr>
        </p:nvSpPr>
        <p:spPr/>
        <p:txBody>
          <a:bodyPr/>
          <a:lstStyle/>
          <a:p>
            <a:r>
              <a:rPr lang="en-US" dirty="0"/>
              <a:t>Let’s Play!</a:t>
            </a:r>
            <a:endParaRPr lang="en-CA" dirty="0"/>
          </a:p>
        </p:txBody>
      </p:sp>
      <p:sp>
        <p:nvSpPr>
          <p:cNvPr id="3" name="Content Placeholder 2">
            <a:extLst>
              <a:ext uri="{FF2B5EF4-FFF2-40B4-BE49-F238E27FC236}">
                <a16:creationId xmlns:a16="http://schemas.microsoft.com/office/drawing/2014/main" id="{FA097477-BAE0-0C6B-F3DA-69D5DE3C4594}"/>
              </a:ext>
            </a:extLst>
          </p:cNvPr>
          <p:cNvSpPr>
            <a:spLocks noGrp="1"/>
          </p:cNvSpPr>
          <p:nvPr>
            <p:ph idx="1"/>
          </p:nvPr>
        </p:nvSpPr>
        <p:spPr/>
        <p:txBody>
          <a:bodyPr>
            <a:normAutofit/>
          </a:bodyPr>
          <a:lstStyle/>
          <a:p>
            <a:pPr algn="l"/>
            <a:r>
              <a:rPr lang="en-US" sz="2400" b="0" i="0" u="none" strike="noStrike" baseline="0" dirty="0"/>
              <a:t>Choose-Your-Own-Adventure (CYOA) stories are interactive narratives where the reader assumes a fictional persona and then chooses various paths in order to reach the ending of a </a:t>
            </a:r>
            <a:r>
              <a:rPr lang="en-CA" sz="2400" b="0" i="0" u="none" strike="noStrike" baseline="0" dirty="0"/>
              <a:t>story.</a:t>
            </a:r>
          </a:p>
          <a:p>
            <a:pPr algn="l"/>
            <a:endParaRPr lang="en-CA" sz="2400" dirty="0"/>
          </a:p>
          <a:p>
            <a:pPr algn="l"/>
            <a:endParaRPr lang="en-CA" sz="2400" dirty="0"/>
          </a:p>
        </p:txBody>
      </p:sp>
      <p:sp>
        <p:nvSpPr>
          <p:cNvPr id="4" name="Footer Placeholder 3">
            <a:extLst>
              <a:ext uri="{FF2B5EF4-FFF2-40B4-BE49-F238E27FC236}">
                <a16:creationId xmlns:a16="http://schemas.microsoft.com/office/drawing/2014/main" id="{B4554929-02BC-A810-8C9F-721654C6AA9F}"/>
              </a:ext>
            </a:extLst>
          </p:cNvPr>
          <p:cNvSpPr>
            <a:spLocks noGrp="1"/>
          </p:cNvSpPr>
          <p:nvPr>
            <p:ph type="ftr" sz="quarter" idx="11"/>
          </p:nvPr>
        </p:nvSpPr>
        <p:spPr/>
        <p:txBody>
          <a:bodyPr/>
          <a:lstStyle/>
          <a:p>
            <a:r>
              <a:rPr lang="en-US" dirty="0"/>
              <a:t>					Nisha Simon</a:t>
            </a:r>
          </a:p>
        </p:txBody>
      </p:sp>
      <p:sp>
        <p:nvSpPr>
          <p:cNvPr id="5" name="Slide Number Placeholder 4">
            <a:extLst>
              <a:ext uri="{FF2B5EF4-FFF2-40B4-BE49-F238E27FC236}">
                <a16:creationId xmlns:a16="http://schemas.microsoft.com/office/drawing/2014/main" id="{128DC8BD-1927-658E-3A78-912700EB9646}"/>
              </a:ext>
            </a:extLst>
          </p:cNvPr>
          <p:cNvSpPr>
            <a:spLocks noGrp="1"/>
          </p:cNvSpPr>
          <p:nvPr>
            <p:ph type="sldNum" sz="quarter" idx="12"/>
          </p:nvPr>
        </p:nvSpPr>
        <p:spPr/>
        <p:txBody>
          <a:bodyPr/>
          <a:lstStyle/>
          <a:p>
            <a:fld id="{E1076ED0-0DB3-4879-AAE5-5C20D22C1DF4}" type="slidenum">
              <a:rPr lang="en-US" smtClean="0"/>
              <a:t>2</a:t>
            </a:fld>
            <a:endParaRPr lang="en-US"/>
          </a:p>
        </p:txBody>
      </p:sp>
      <p:pic>
        <p:nvPicPr>
          <p:cNvPr id="8" name="Graphic 7" descr="Decision chart with solid fill">
            <a:extLst>
              <a:ext uri="{FF2B5EF4-FFF2-40B4-BE49-F238E27FC236}">
                <a16:creationId xmlns:a16="http://schemas.microsoft.com/office/drawing/2014/main" id="{3FF94520-FC9B-DFEA-2FD1-DD3FDBC6E3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34915" y="3512820"/>
            <a:ext cx="2122170" cy="2122170"/>
          </a:xfrm>
          <a:prstGeom prst="rect">
            <a:avLst/>
          </a:prstGeom>
        </p:spPr>
      </p:pic>
    </p:spTree>
    <p:extLst>
      <p:ext uri="{BB962C8B-B14F-4D97-AF65-F5344CB8AC3E}">
        <p14:creationId xmlns:p14="http://schemas.microsoft.com/office/powerpoint/2010/main" val="3775759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C316-2279-2A0B-6B66-767DCB1A52B2}"/>
              </a:ext>
            </a:extLst>
          </p:cNvPr>
          <p:cNvSpPr>
            <a:spLocks noGrp="1"/>
          </p:cNvSpPr>
          <p:nvPr>
            <p:ph type="title"/>
          </p:nvPr>
        </p:nvSpPr>
        <p:spPr/>
        <p:txBody>
          <a:bodyPr/>
          <a:lstStyle/>
          <a:p>
            <a:r>
              <a:rPr lang="en-US" dirty="0"/>
              <a:t>Let’s Play!</a:t>
            </a:r>
            <a:endParaRPr lang="en-CA" dirty="0"/>
          </a:p>
        </p:txBody>
      </p:sp>
      <p:sp>
        <p:nvSpPr>
          <p:cNvPr id="3" name="Content Placeholder 2">
            <a:extLst>
              <a:ext uri="{FF2B5EF4-FFF2-40B4-BE49-F238E27FC236}">
                <a16:creationId xmlns:a16="http://schemas.microsoft.com/office/drawing/2014/main" id="{FA097477-BAE0-0C6B-F3DA-69D5DE3C4594}"/>
              </a:ext>
            </a:extLst>
          </p:cNvPr>
          <p:cNvSpPr>
            <a:spLocks noGrp="1"/>
          </p:cNvSpPr>
          <p:nvPr>
            <p:ph idx="1"/>
          </p:nvPr>
        </p:nvSpPr>
        <p:spPr>
          <a:xfrm>
            <a:off x="525717" y="1924697"/>
            <a:ext cx="11293668" cy="4431653"/>
          </a:xfrm>
        </p:spPr>
        <p:txBody>
          <a:bodyPr>
            <a:normAutofit lnSpcReduction="10000"/>
          </a:bodyPr>
          <a:lstStyle/>
          <a:p>
            <a:r>
              <a:rPr lang="en-US" sz="2400" dirty="0"/>
              <a:t>What you will need if you want to be completely hands-on:</a:t>
            </a:r>
          </a:p>
          <a:p>
            <a:pPr marL="342900" indent="-342900">
              <a:buFont typeface="Arial" panose="020B0604020202020204" pitchFamily="34" charset="0"/>
              <a:buChar char="•"/>
            </a:pPr>
            <a:r>
              <a:rPr lang="en-US" sz="2400" dirty="0"/>
              <a:t>Laptop</a:t>
            </a:r>
          </a:p>
          <a:p>
            <a:pPr marL="342900" indent="-342900">
              <a:buFont typeface="Arial" panose="020B0604020202020204" pitchFamily="34" charset="0"/>
              <a:buChar char="•"/>
            </a:pPr>
            <a:r>
              <a:rPr lang="en-US" sz="2400" dirty="0"/>
              <a:t>Updated Browser (Firefox, Chrome, Edge)</a:t>
            </a:r>
          </a:p>
          <a:p>
            <a:pPr marL="342900" indent="-342900">
              <a:buFont typeface="Arial" panose="020B0604020202020204" pitchFamily="34" charset="0"/>
              <a:buChar char="•"/>
            </a:pPr>
            <a:r>
              <a:rPr lang="en-US" sz="2400" dirty="0"/>
              <a:t>Wi-Fi/Ethernet connection</a:t>
            </a:r>
          </a:p>
          <a:p>
            <a:pPr marL="342900" indent="-342900">
              <a:buFont typeface="Arial" panose="020B0604020202020204" pitchFamily="34" charset="0"/>
              <a:buChar char="•"/>
            </a:pPr>
            <a:r>
              <a:rPr lang="en-US" sz="2400" dirty="0"/>
              <a:t>Free ChatGPT account with ChatGPT 4o: </a:t>
            </a:r>
            <a:r>
              <a:rPr lang="en-US" sz="2400" dirty="0">
                <a:solidFill>
                  <a:srgbClr val="7030A0"/>
                </a:solidFill>
              </a:rPr>
              <a:t>https://chatgpt.com/</a:t>
            </a:r>
          </a:p>
          <a:p>
            <a:pPr marL="342900" indent="-342900">
              <a:buFont typeface="Arial" panose="020B0604020202020204" pitchFamily="34" charset="0"/>
              <a:buChar char="•"/>
            </a:pPr>
            <a:r>
              <a:rPr lang="en-US" sz="2400" dirty="0"/>
              <a:t>Free Cohere account: </a:t>
            </a:r>
            <a:r>
              <a:rPr lang="en-US" sz="2400" dirty="0">
                <a:solidFill>
                  <a:srgbClr val="7030A0"/>
                </a:solidFill>
              </a:rPr>
              <a:t>https://dashboard.cohere.com/welcome/register </a:t>
            </a:r>
          </a:p>
          <a:p>
            <a:pPr marL="342900" indent="-342900">
              <a:buFont typeface="Arial" panose="020B0604020202020204" pitchFamily="34" charset="0"/>
              <a:buChar char="•"/>
            </a:pPr>
            <a:r>
              <a:rPr lang="en-US" sz="2400" dirty="0"/>
              <a:t>Email access – to verify your ChatGPT or Cohere account credentials</a:t>
            </a:r>
          </a:p>
          <a:p>
            <a:pPr algn="ctr"/>
            <a:r>
              <a:rPr lang="en-US" i="1" u="sng" dirty="0">
                <a:solidFill>
                  <a:srgbClr val="002060"/>
                </a:solidFill>
              </a:rPr>
              <a:t>Note</a:t>
            </a:r>
            <a:r>
              <a:rPr lang="en-US" i="1" dirty="0">
                <a:solidFill>
                  <a:srgbClr val="002060"/>
                </a:solidFill>
              </a:rPr>
              <a:t>: if you are signing up for ChatGPT or Cohere for the first time, </a:t>
            </a:r>
          </a:p>
          <a:p>
            <a:pPr algn="ctr"/>
            <a:r>
              <a:rPr lang="en-US" i="1" dirty="0">
                <a:solidFill>
                  <a:srgbClr val="002060"/>
                </a:solidFill>
              </a:rPr>
              <a:t>the set-up process may take a few minutes.</a:t>
            </a:r>
            <a:endParaRPr lang="en-CA" i="1" dirty="0">
              <a:solidFill>
                <a:srgbClr val="002060"/>
              </a:solidFill>
            </a:endParaRPr>
          </a:p>
        </p:txBody>
      </p:sp>
      <p:sp>
        <p:nvSpPr>
          <p:cNvPr id="4" name="Footer Placeholder 3">
            <a:extLst>
              <a:ext uri="{FF2B5EF4-FFF2-40B4-BE49-F238E27FC236}">
                <a16:creationId xmlns:a16="http://schemas.microsoft.com/office/drawing/2014/main" id="{B4554929-02BC-A810-8C9F-721654C6AA9F}"/>
              </a:ext>
            </a:extLst>
          </p:cNvPr>
          <p:cNvSpPr>
            <a:spLocks noGrp="1"/>
          </p:cNvSpPr>
          <p:nvPr>
            <p:ph type="ftr" sz="quarter" idx="11"/>
          </p:nvPr>
        </p:nvSpPr>
        <p:spPr/>
        <p:txBody>
          <a:bodyPr/>
          <a:lstStyle/>
          <a:p>
            <a:r>
              <a:rPr lang="en-US" dirty="0"/>
              <a:t>					Nisha Simon</a:t>
            </a:r>
          </a:p>
        </p:txBody>
      </p:sp>
      <p:sp>
        <p:nvSpPr>
          <p:cNvPr id="5" name="Slide Number Placeholder 4">
            <a:extLst>
              <a:ext uri="{FF2B5EF4-FFF2-40B4-BE49-F238E27FC236}">
                <a16:creationId xmlns:a16="http://schemas.microsoft.com/office/drawing/2014/main" id="{128DC8BD-1927-658E-3A78-912700EB9646}"/>
              </a:ext>
            </a:extLst>
          </p:cNvPr>
          <p:cNvSpPr>
            <a:spLocks noGrp="1"/>
          </p:cNvSpPr>
          <p:nvPr>
            <p:ph type="sldNum" sz="quarter" idx="12"/>
          </p:nvPr>
        </p:nvSpPr>
        <p:spPr/>
        <p:txBody>
          <a:bodyPr/>
          <a:lstStyle/>
          <a:p>
            <a:fld id="{E1076ED0-0DB3-4879-AAE5-5C20D22C1DF4}" type="slidenum">
              <a:rPr lang="en-US" smtClean="0"/>
              <a:t>3</a:t>
            </a:fld>
            <a:endParaRPr lang="en-US"/>
          </a:p>
        </p:txBody>
      </p:sp>
      <p:pic>
        <p:nvPicPr>
          <p:cNvPr id="9" name="Graphic 8" descr="Game controller with solid fill">
            <a:extLst>
              <a:ext uri="{FF2B5EF4-FFF2-40B4-BE49-F238E27FC236}">
                <a16:creationId xmlns:a16="http://schemas.microsoft.com/office/drawing/2014/main" id="{E6537BEF-1684-1221-0817-E1F769104E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37176" y="2073617"/>
            <a:ext cx="1721473" cy="1721473"/>
          </a:xfrm>
          <a:prstGeom prst="rect">
            <a:avLst/>
          </a:prstGeom>
        </p:spPr>
      </p:pic>
    </p:spTree>
    <p:extLst>
      <p:ext uri="{BB962C8B-B14F-4D97-AF65-F5344CB8AC3E}">
        <p14:creationId xmlns:p14="http://schemas.microsoft.com/office/powerpoint/2010/main" val="963812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C316-2279-2A0B-6B66-767DCB1A52B2}"/>
              </a:ext>
            </a:extLst>
          </p:cNvPr>
          <p:cNvSpPr>
            <a:spLocks noGrp="1"/>
          </p:cNvSpPr>
          <p:nvPr>
            <p:ph type="title"/>
          </p:nvPr>
        </p:nvSpPr>
        <p:spPr/>
        <p:txBody>
          <a:bodyPr/>
          <a:lstStyle/>
          <a:p>
            <a:r>
              <a:rPr lang="en-US" dirty="0"/>
              <a:t>Let’s Play!</a:t>
            </a:r>
            <a:endParaRPr lang="en-CA" dirty="0"/>
          </a:p>
        </p:txBody>
      </p:sp>
      <p:sp>
        <p:nvSpPr>
          <p:cNvPr id="3" name="Content Placeholder 2">
            <a:extLst>
              <a:ext uri="{FF2B5EF4-FFF2-40B4-BE49-F238E27FC236}">
                <a16:creationId xmlns:a16="http://schemas.microsoft.com/office/drawing/2014/main" id="{FA097477-BAE0-0C6B-F3DA-69D5DE3C4594}"/>
              </a:ext>
            </a:extLst>
          </p:cNvPr>
          <p:cNvSpPr>
            <a:spLocks noGrp="1"/>
          </p:cNvSpPr>
          <p:nvPr>
            <p:ph idx="1"/>
          </p:nvPr>
        </p:nvSpPr>
        <p:spPr/>
        <p:txBody>
          <a:bodyPr>
            <a:normAutofit/>
          </a:bodyPr>
          <a:lstStyle/>
          <a:p>
            <a:pPr algn="ctr"/>
            <a:r>
              <a:rPr lang="en-US" sz="2800" dirty="0"/>
              <a:t>If you don’t have access to any of the above, or if ChatGPT or Cohere are unavailable, don’t worry!</a:t>
            </a:r>
          </a:p>
          <a:p>
            <a:pPr algn="ctr"/>
            <a:r>
              <a:rPr lang="en-US" sz="2800" dirty="0"/>
              <a:t>You can still watch the main screen and play along.</a:t>
            </a:r>
          </a:p>
          <a:p>
            <a:endParaRPr lang="en-CA" sz="2400" dirty="0"/>
          </a:p>
        </p:txBody>
      </p:sp>
      <p:sp>
        <p:nvSpPr>
          <p:cNvPr id="4" name="Footer Placeholder 3">
            <a:extLst>
              <a:ext uri="{FF2B5EF4-FFF2-40B4-BE49-F238E27FC236}">
                <a16:creationId xmlns:a16="http://schemas.microsoft.com/office/drawing/2014/main" id="{B4554929-02BC-A810-8C9F-721654C6AA9F}"/>
              </a:ext>
            </a:extLst>
          </p:cNvPr>
          <p:cNvSpPr>
            <a:spLocks noGrp="1"/>
          </p:cNvSpPr>
          <p:nvPr>
            <p:ph type="ftr" sz="quarter" idx="11"/>
          </p:nvPr>
        </p:nvSpPr>
        <p:spPr/>
        <p:txBody>
          <a:bodyPr/>
          <a:lstStyle/>
          <a:p>
            <a:r>
              <a:rPr lang="en-US"/>
              <a:t>					Nisha Simon</a:t>
            </a:r>
            <a:endParaRPr lang="en-US" dirty="0"/>
          </a:p>
        </p:txBody>
      </p:sp>
      <p:sp>
        <p:nvSpPr>
          <p:cNvPr id="5" name="Slide Number Placeholder 4">
            <a:extLst>
              <a:ext uri="{FF2B5EF4-FFF2-40B4-BE49-F238E27FC236}">
                <a16:creationId xmlns:a16="http://schemas.microsoft.com/office/drawing/2014/main" id="{128DC8BD-1927-658E-3A78-912700EB9646}"/>
              </a:ext>
            </a:extLst>
          </p:cNvPr>
          <p:cNvSpPr>
            <a:spLocks noGrp="1"/>
          </p:cNvSpPr>
          <p:nvPr>
            <p:ph type="sldNum" sz="quarter" idx="12"/>
          </p:nvPr>
        </p:nvSpPr>
        <p:spPr/>
        <p:txBody>
          <a:bodyPr/>
          <a:lstStyle/>
          <a:p>
            <a:fld id="{E1076ED0-0DB3-4879-AAE5-5C20D22C1DF4}" type="slidenum">
              <a:rPr lang="en-US" smtClean="0"/>
              <a:t>4</a:t>
            </a:fld>
            <a:endParaRPr lang="en-US"/>
          </a:p>
        </p:txBody>
      </p:sp>
      <p:pic>
        <p:nvPicPr>
          <p:cNvPr id="9" name="Graphic 8" descr="Glasses with solid fill">
            <a:extLst>
              <a:ext uri="{FF2B5EF4-FFF2-40B4-BE49-F238E27FC236}">
                <a16:creationId xmlns:a16="http://schemas.microsoft.com/office/drawing/2014/main" id="{36C440B3-1F80-0628-EA26-E7BA5C3FE3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32733" y="4832032"/>
            <a:ext cx="1706880" cy="1706880"/>
          </a:xfrm>
          <a:prstGeom prst="rect">
            <a:avLst/>
          </a:prstGeom>
        </p:spPr>
      </p:pic>
      <p:pic>
        <p:nvPicPr>
          <p:cNvPr id="11" name="Graphic 10" descr="Projector screen with solid fill">
            <a:extLst>
              <a:ext uri="{FF2B5EF4-FFF2-40B4-BE49-F238E27FC236}">
                <a16:creationId xmlns:a16="http://schemas.microsoft.com/office/drawing/2014/main" id="{CC6D2F00-5DFD-6FD5-39CB-655751B279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54817" y="3160996"/>
            <a:ext cx="3377916" cy="3377916"/>
          </a:xfrm>
          <a:prstGeom prst="rect">
            <a:avLst/>
          </a:prstGeom>
        </p:spPr>
      </p:pic>
    </p:spTree>
    <p:extLst>
      <p:ext uri="{BB962C8B-B14F-4D97-AF65-F5344CB8AC3E}">
        <p14:creationId xmlns:p14="http://schemas.microsoft.com/office/powerpoint/2010/main" val="1727128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C316-2279-2A0B-6B66-767DCB1A52B2}"/>
              </a:ext>
            </a:extLst>
          </p:cNvPr>
          <p:cNvSpPr>
            <a:spLocks noGrp="1"/>
          </p:cNvSpPr>
          <p:nvPr>
            <p:ph type="title"/>
          </p:nvPr>
        </p:nvSpPr>
        <p:spPr/>
        <p:txBody>
          <a:bodyPr/>
          <a:lstStyle/>
          <a:p>
            <a:r>
              <a:rPr lang="en-US" dirty="0"/>
              <a:t>Let’s Play!</a:t>
            </a:r>
            <a:endParaRPr lang="en-CA" dirty="0"/>
          </a:p>
        </p:txBody>
      </p:sp>
      <p:sp>
        <p:nvSpPr>
          <p:cNvPr id="3" name="Content Placeholder 2">
            <a:extLst>
              <a:ext uri="{FF2B5EF4-FFF2-40B4-BE49-F238E27FC236}">
                <a16:creationId xmlns:a16="http://schemas.microsoft.com/office/drawing/2014/main" id="{FA097477-BAE0-0C6B-F3DA-69D5DE3C4594}"/>
              </a:ext>
            </a:extLst>
          </p:cNvPr>
          <p:cNvSpPr>
            <a:spLocks noGrp="1"/>
          </p:cNvSpPr>
          <p:nvPr>
            <p:ph idx="1"/>
          </p:nvPr>
        </p:nvSpPr>
        <p:spPr/>
        <p:txBody>
          <a:bodyPr>
            <a:normAutofit/>
          </a:bodyPr>
          <a:lstStyle/>
          <a:p>
            <a:pPr algn="l"/>
            <a:r>
              <a:rPr lang="en-US" sz="2400" b="0" i="0" u="none" strike="noStrike" baseline="0" dirty="0"/>
              <a:t>The hero of the tale is a brave adventurer named Jack, who is navigating the intricacies of an ancient castle. </a:t>
            </a:r>
          </a:p>
          <a:p>
            <a:pPr algn="l"/>
            <a:endParaRPr lang="en-US" sz="2400" dirty="0"/>
          </a:p>
          <a:p>
            <a:pPr algn="l"/>
            <a:endParaRPr lang="en-US" sz="2400" b="0" i="0" u="none" strike="noStrike" baseline="0" dirty="0"/>
          </a:p>
          <a:p>
            <a:pPr algn="l"/>
            <a:r>
              <a:rPr lang="en-US" sz="2400" b="0" i="0" u="none" strike="noStrike" baseline="0" dirty="0"/>
              <a:t>The user (</a:t>
            </a:r>
            <a:r>
              <a:rPr lang="en-US" sz="2400" b="1" i="0" u="none" strike="noStrike" baseline="0" dirty="0"/>
              <a:t>that’s you!</a:t>
            </a:r>
            <a:r>
              <a:rPr lang="en-US" sz="2400" b="0" i="0" u="none" strike="noStrike" baseline="0" dirty="0"/>
              <a:t>) takes on the persona of Jack and makes decisions about what action to take at each stage of the story</a:t>
            </a:r>
          </a:p>
          <a:p>
            <a:pPr algn="l"/>
            <a:r>
              <a:rPr lang="en-US" sz="2400" dirty="0"/>
              <a:t>If the user chooses a `</a:t>
            </a:r>
            <a:r>
              <a:rPr lang="en-US" sz="2400" i="1" dirty="0"/>
              <a:t>good</a:t>
            </a:r>
            <a:r>
              <a:rPr lang="en-US" sz="2400" dirty="0"/>
              <a:t>’ path, Jack escapes from the castle. If the user makes the `</a:t>
            </a:r>
            <a:r>
              <a:rPr lang="en-US" sz="2400" i="1" dirty="0"/>
              <a:t>wrong</a:t>
            </a:r>
            <a:r>
              <a:rPr lang="en-US" sz="2400" dirty="0"/>
              <a:t>’ choices, Jack could meet with an untimely demise.</a:t>
            </a:r>
            <a:endParaRPr lang="en-CA" sz="2400" dirty="0"/>
          </a:p>
        </p:txBody>
      </p:sp>
      <p:sp>
        <p:nvSpPr>
          <p:cNvPr id="4" name="Footer Placeholder 3">
            <a:extLst>
              <a:ext uri="{FF2B5EF4-FFF2-40B4-BE49-F238E27FC236}">
                <a16:creationId xmlns:a16="http://schemas.microsoft.com/office/drawing/2014/main" id="{B4554929-02BC-A810-8C9F-721654C6AA9F}"/>
              </a:ext>
            </a:extLst>
          </p:cNvPr>
          <p:cNvSpPr>
            <a:spLocks noGrp="1"/>
          </p:cNvSpPr>
          <p:nvPr>
            <p:ph type="ftr" sz="quarter" idx="11"/>
          </p:nvPr>
        </p:nvSpPr>
        <p:spPr/>
        <p:txBody>
          <a:bodyPr/>
          <a:lstStyle/>
          <a:p>
            <a:r>
              <a:rPr lang="en-US" dirty="0"/>
              <a:t>					Nisha Simon</a:t>
            </a:r>
          </a:p>
        </p:txBody>
      </p:sp>
      <p:sp>
        <p:nvSpPr>
          <p:cNvPr id="5" name="Slide Number Placeholder 4">
            <a:extLst>
              <a:ext uri="{FF2B5EF4-FFF2-40B4-BE49-F238E27FC236}">
                <a16:creationId xmlns:a16="http://schemas.microsoft.com/office/drawing/2014/main" id="{128DC8BD-1927-658E-3A78-912700EB9646}"/>
              </a:ext>
            </a:extLst>
          </p:cNvPr>
          <p:cNvSpPr>
            <a:spLocks noGrp="1"/>
          </p:cNvSpPr>
          <p:nvPr>
            <p:ph type="sldNum" sz="quarter" idx="12"/>
          </p:nvPr>
        </p:nvSpPr>
        <p:spPr/>
        <p:txBody>
          <a:bodyPr/>
          <a:lstStyle/>
          <a:p>
            <a:fld id="{E1076ED0-0DB3-4879-AAE5-5C20D22C1DF4}" type="slidenum">
              <a:rPr lang="en-US" smtClean="0"/>
              <a:t>5</a:t>
            </a:fld>
            <a:endParaRPr lang="en-US"/>
          </a:p>
        </p:txBody>
      </p:sp>
      <p:pic>
        <p:nvPicPr>
          <p:cNvPr id="7" name="Graphic 6" descr="Castle scene with solid fill">
            <a:extLst>
              <a:ext uri="{FF2B5EF4-FFF2-40B4-BE49-F238E27FC236}">
                <a16:creationId xmlns:a16="http://schemas.microsoft.com/office/drawing/2014/main" id="{3400B7CE-9753-D205-3FAD-991498DC4E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24500" y="2766060"/>
            <a:ext cx="1143000" cy="1143000"/>
          </a:xfrm>
          <a:prstGeom prst="rect">
            <a:avLst/>
          </a:prstGeom>
        </p:spPr>
      </p:pic>
    </p:spTree>
    <p:extLst>
      <p:ext uri="{BB962C8B-B14F-4D97-AF65-F5344CB8AC3E}">
        <p14:creationId xmlns:p14="http://schemas.microsoft.com/office/powerpoint/2010/main" val="4012727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C316-2279-2A0B-6B66-767DCB1A52B2}"/>
              </a:ext>
            </a:extLst>
          </p:cNvPr>
          <p:cNvSpPr>
            <a:spLocks noGrp="1"/>
          </p:cNvSpPr>
          <p:nvPr>
            <p:ph type="title"/>
          </p:nvPr>
        </p:nvSpPr>
        <p:spPr/>
        <p:txBody>
          <a:bodyPr/>
          <a:lstStyle/>
          <a:p>
            <a:r>
              <a:rPr lang="en-US" dirty="0"/>
              <a:t>Let’s Play!</a:t>
            </a:r>
            <a:endParaRPr lang="en-CA" dirty="0"/>
          </a:p>
        </p:txBody>
      </p:sp>
      <p:sp>
        <p:nvSpPr>
          <p:cNvPr id="3" name="Content Placeholder 2">
            <a:extLst>
              <a:ext uri="{FF2B5EF4-FFF2-40B4-BE49-F238E27FC236}">
                <a16:creationId xmlns:a16="http://schemas.microsoft.com/office/drawing/2014/main" id="{FA097477-BAE0-0C6B-F3DA-69D5DE3C4594}"/>
              </a:ext>
            </a:extLst>
          </p:cNvPr>
          <p:cNvSpPr>
            <a:spLocks noGrp="1"/>
          </p:cNvSpPr>
          <p:nvPr>
            <p:ph idx="1"/>
          </p:nvPr>
        </p:nvSpPr>
        <p:spPr/>
        <p:txBody>
          <a:bodyPr>
            <a:normAutofit/>
          </a:bodyPr>
          <a:lstStyle/>
          <a:p>
            <a:pPr algn="l"/>
            <a:r>
              <a:rPr lang="en-US" sz="2400" b="0" i="0" u="none" strike="noStrike" baseline="0" dirty="0"/>
              <a:t>Note that the ‘</a:t>
            </a:r>
            <a:r>
              <a:rPr lang="en-US" sz="2400" b="0" i="1" u="none" strike="noStrike" baseline="0" dirty="0"/>
              <a:t>good</a:t>
            </a:r>
            <a:r>
              <a:rPr lang="en-US" sz="2400" b="0" i="0" u="none" strike="noStrike" baseline="0" dirty="0"/>
              <a:t>’ and ‘</a:t>
            </a:r>
            <a:r>
              <a:rPr lang="en-US" sz="2400" b="0" i="1" u="none" strike="noStrike" baseline="0" dirty="0"/>
              <a:t>wrong</a:t>
            </a:r>
            <a:r>
              <a:rPr lang="en-US" sz="2400" b="0" i="0" u="none" strike="noStrike" baseline="0" dirty="0"/>
              <a:t>’ choices are based only on the perspective of the main character. </a:t>
            </a:r>
          </a:p>
          <a:p>
            <a:pPr algn="l"/>
            <a:r>
              <a:rPr lang="en-US" sz="2400" b="0" i="0" u="none" strike="noStrike" baseline="0" dirty="0"/>
              <a:t>The valid plan that the automated planner generates is simply concerned with reaching the goal state from the starting state, within the confines of the given environment, and therefore it makes no distinction as to whether the ‘game over’ state is reached in a ‘positive’ or ‘negative’ way for the main character.</a:t>
            </a:r>
          </a:p>
          <a:p>
            <a:pPr algn="l"/>
            <a:r>
              <a:rPr lang="en-US" sz="2400" dirty="0"/>
              <a:t>Therefore, the automated planner and the LLM do not care what happens to Jack.</a:t>
            </a:r>
          </a:p>
          <a:p>
            <a:pPr algn="ctr"/>
            <a:r>
              <a:rPr lang="en-CA" sz="2400" b="1" dirty="0"/>
              <a:t>You</a:t>
            </a:r>
            <a:r>
              <a:rPr lang="en-CA" sz="2400" dirty="0"/>
              <a:t> are Jack’s only hope!</a:t>
            </a:r>
            <a:endParaRPr lang="en-US" sz="2400" dirty="0"/>
          </a:p>
        </p:txBody>
      </p:sp>
      <p:sp>
        <p:nvSpPr>
          <p:cNvPr id="4" name="Footer Placeholder 3">
            <a:extLst>
              <a:ext uri="{FF2B5EF4-FFF2-40B4-BE49-F238E27FC236}">
                <a16:creationId xmlns:a16="http://schemas.microsoft.com/office/drawing/2014/main" id="{B4554929-02BC-A810-8C9F-721654C6AA9F}"/>
              </a:ext>
            </a:extLst>
          </p:cNvPr>
          <p:cNvSpPr>
            <a:spLocks noGrp="1"/>
          </p:cNvSpPr>
          <p:nvPr>
            <p:ph type="ftr" sz="quarter" idx="11"/>
          </p:nvPr>
        </p:nvSpPr>
        <p:spPr/>
        <p:txBody>
          <a:bodyPr/>
          <a:lstStyle/>
          <a:p>
            <a:r>
              <a:rPr lang="en-US" dirty="0"/>
              <a:t>					Nisha Simon</a:t>
            </a:r>
          </a:p>
        </p:txBody>
      </p:sp>
      <p:sp>
        <p:nvSpPr>
          <p:cNvPr id="5" name="Slide Number Placeholder 4">
            <a:extLst>
              <a:ext uri="{FF2B5EF4-FFF2-40B4-BE49-F238E27FC236}">
                <a16:creationId xmlns:a16="http://schemas.microsoft.com/office/drawing/2014/main" id="{128DC8BD-1927-658E-3A78-912700EB9646}"/>
              </a:ext>
            </a:extLst>
          </p:cNvPr>
          <p:cNvSpPr>
            <a:spLocks noGrp="1"/>
          </p:cNvSpPr>
          <p:nvPr>
            <p:ph type="sldNum" sz="quarter" idx="12"/>
          </p:nvPr>
        </p:nvSpPr>
        <p:spPr/>
        <p:txBody>
          <a:bodyPr/>
          <a:lstStyle/>
          <a:p>
            <a:fld id="{E1076ED0-0DB3-4879-AAE5-5C20D22C1DF4}" type="slidenum">
              <a:rPr lang="en-US" smtClean="0"/>
              <a:t>6</a:t>
            </a:fld>
            <a:endParaRPr lang="en-US"/>
          </a:p>
        </p:txBody>
      </p:sp>
    </p:spTree>
    <p:extLst>
      <p:ext uri="{BB962C8B-B14F-4D97-AF65-F5344CB8AC3E}">
        <p14:creationId xmlns:p14="http://schemas.microsoft.com/office/powerpoint/2010/main" val="531662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C316-2279-2A0B-6B66-767DCB1A52B2}"/>
              </a:ext>
            </a:extLst>
          </p:cNvPr>
          <p:cNvSpPr>
            <a:spLocks noGrp="1"/>
          </p:cNvSpPr>
          <p:nvPr>
            <p:ph type="title"/>
          </p:nvPr>
        </p:nvSpPr>
        <p:spPr/>
        <p:txBody>
          <a:bodyPr/>
          <a:lstStyle/>
          <a:p>
            <a:r>
              <a:rPr lang="en-US" dirty="0"/>
              <a:t>Let’s Play!</a:t>
            </a:r>
            <a:endParaRPr lang="en-CA" dirty="0"/>
          </a:p>
        </p:txBody>
      </p:sp>
      <p:sp>
        <p:nvSpPr>
          <p:cNvPr id="3" name="Content Placeholder 2">
            <a:extLst>
              <a:ext uri="{FF2B5EF4-FFF2-40B4-BE49-F238E27FC236}">
                <a16:creationId xmlns:a16="http://schemas.microsoft.com/office/drawing/2014/main" id="{FA097477-BAE0-0C6B-F3DA-69D5DE3C4594}"/>
              </a:ext>
            </a:extLst>
          </p:cNvPr>
          <p:cNvSpPr>
            <a:spLocks noGrp="1"/>
          </p:cNvSpPr>
          <p:nvPr>
            <p:ph idx="1"/>
          </p:nvPr>
        </p:nvSpPr>
        <p:spPr/>
        <p:txBody>
          <a:bodyPr>
            <a:normAutofit fontScale="92500" lnSpcReduction="20000"/>
          </a:bodyPr>
          <a:lstStyle/>
          <a:p>
            <a:pPr algn="l"/>
            <a:r>
              <a:rPr lang="en-US" sz="2400" dirty="0"/>
              <a:t>The plan is generated by the automated planner from hand-crafted PDDL domain and problem files. Planner outputs are extracted in the form of a text file and a directed graph.</a:t>
            </a:r>
          </a:p>
          <a:p>
            <a:pPr algn="l"/>
            <a:endParaRPr lang="en-US" sz="2400" dirty="0"/>
          </a:p>
          <a:p>
            <a:pPr algn="l"/>
            <a:r>
              <a:rPr lang="en-US" sz="2400" dirty="0"/>
              <a:t>move jack door1 lair</a:t>
            </a:r>
          </a:p>
          <a:p>
            <a:pPr algn="l"/>
            <a:r>
              <a:rPr lang="en-US" sz="2400" dirty="0" err="1"/>
              <a:t>pick_weapon</a:t>
            </a:r>
            <a:r>
              <a:rPr lang="en-US" sz="2400" dirty="0"/>
              <a:t> door1 jack</a:t>
            </a:r>
          </a:p>
          <a:p>
            <a:pPr algn="l"/>
            <a:r>
              <a:rPr lang="en-US" sz="2400" dirty="0" err="1"/>
              <a:t>die_hero_dragon</a:t>
            </a:r>
            <a:r>
              <a:rPr lang="en-US" sz="2400" dirty="0"/>
              <a:t> lair jack axe</a:t>
            </a:r>
          </a:p>
          <a:p>
            <a:pPr algn="l"/>
            <a:r>
              <a:rPr lang="en-US" sz="2400" dirty="0" err="1"/>
              <a:t>defeat_monster</a:t>
            </a:r>
            <a:r>
              <a:rPr lang="en-US" sz="2400" dirty="0"/>
              <a:t> cellar jack axe</a:t>
            </a:r>
          </a:p>
          <a:p>
            <a:pPr algn="l"/>
            <a:r>
              <a:rPr lang="en-US" sz="2400" dirty="0" err="1"/>
              <a:t>die_hero_guard</a:t>
            </a:r>
            <a:r>
              <a:rPr lang="en-US" sz="2400" dirty="0"/>
              <a:t> dungeon jack axe</a:t>
            </a:r>
          </a:p>
          <a:p>
            <a:pPr algn="l"/>
            <a:r>
              <a:rPr lang="en-US" sz="2400" dirty="0" err="1"/>
              <a:t>game_over</a:t>
            </a:r>
            <a:r>
              <a:rPr lang="en-US" sz="2400" dirty="0"/>
              <a:t> jack</a:t>
            </a:r>
          </a:p>
        </p:txBody>
      </p:sp>
      <p:sp>
        <p:nvSpPr>
          <p:cNvPr id="4" name="Footer Placeholder 3">
            <a:extLst>
              <a:ext uri="{FF2B5EF4-FFF2-40B4-BE49-F238E27FC236}">
                <a16:creationId xmlns:a16="http://schemas.microsoft.com/office/drawing/2014/main" id="{B4554929-02BC-A810-8C9F-721654C6AA9F}"/>
              </a:ext>
            </a:extLst>
          </p:cNvPr>
          <p:cNvSpPr>
            <a:spLocks noGrp="1"/>
          </p:cNvSpPr>
          <p:nvPr>
            <p:ph type="ftr" sz="quarter" idx="11"/>
          </p:nvPr>
        </p:nvSpPr>
        <p:spPr/>
        <p:txBody>
          <a:bodyPr/>
          <a:lstStyle/>
          <a:p>
            <a:r>
              <a:rPr lang="en-US" dirty="0"/>
              <a:t>					Nisha Simon</a:t>
            </a:r>
          </a:p>
        </p:txBody>
      </p:sp>
      <p:sp>
        <p:nvSpPr>
          <p:cNvPr id="5" name="Slide Number Placeholder 4">
            <a:extLst>
              <a:ext uri="{FF2B5EF4-FFF2-40B4-BE49-F238E27FC236}">
                <a16:creationId xmlns:a16="http://schemas.microsoft.com/office/drawing/2014/main" id="{128DC8BD-1927-658E-3A78-912700EB9646}"/>
              </a:ext>
            </a:extLst>
          </p:cNvPr>
          <p:cNvSpPr>
            <a:spLocks noGrp="1"/>
          </p:cNvSpPr>
          <p:nvPr>
            <p:ph type="sldNum" sz="quarter" idx="12"/>
          </p:nvPr>
        </p:nvSpPr>
        <p:spPr/>
        <p:txBody>
          <a:bodyPr/>
          <a:lstStyle/>
          <a:p>
            <a:fld id="{E1076ED0-0DB3-4879-AAE5-5C20D22C1DF4}" type="slidenum">
              <a:rPr lang="en-US" smtClean="0"/>
              <a:t>7</a:t>
            </a:fld>
            <a:endParaRPr lang="en-US"/>
          </a:p>
        </p:txBody>
      </p:sp>
      <p:pic>
        <p:nvPicPr>
          <p:cNvPr id="7" name="Picture 6">
            <a:extLst>
              <a:ext uri="{FF2B5EF4-FFF2-40B4-BE49-F238E27FC236}">
                <a16:creationId xmlns:a16="http://schemas.microsoft.com/office/drawing/2014/main" id="{4611DCE6-96C7-DA92-7051-6D3B254D15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6410" y="3429000"/>
            <a:ext cx="6050280" cy="2139849"/>
          </a:xfrm>
          <a:prstGeom prst="rect">
            <a:avLst/>
          </a:prstGeom>
        </p:spPr>
      </p:pic>
    </p:spTree>
    <p:extLst>
      <p:ext uri="{BB962C8B-B14F-4D97-AF65-F5344CB8AC3E}">
        <p14:creationId xmlns:p14="http://schemas.microsoft.com/office/powerpoint/2010/main" val="3238625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C316-2279-2A0B-6B66-767DCB1A52B2}"/>
              </a:ext>
            </a:extLst>
          </p:cNvPr>
          <p:cNvSpPr>
            <a:spLocks noGrp="1"/>
          </p:cNvSpPr>
          <p:nvPr>
            <p:ph type="title"/>
          </p:nvPr>
        </p:nvSpPr>
        <p:spPr/>
        <p:txBody>
          <a:bodyPr/>
          <a:lstStyle/>
          <a:p>
            <a:r>
              <a:rPr lang="en-US" dirty="0"/>
              <a:t>Let’s Play!</a:t>
            </a:r>
            <a:endParaRPr lang="en-CA" dirty="0"/>
          </a:p>
        </p:txBody>
      </p:sp>
      <p:sp>
        <p:nvSpPr>
          <p:cNvPr id="4" name="Footer Placeholder 3">
            <a:extLst>
              <a:ext uri="{FF2B5EF4-FFF2-40B4-BE49-F238E27FC236}">
                <a16:creationId xmlns:a16="http://schemas.microsoft.com/office/drawing/2014/main" id="{B4554929-02BC-A810-8C9F-721654C6AA9F}"/>
              </a:ext>
            </a:extLst>
          </p:cNvPr>
          <p:cNvSpPr>
            <a:spLocks noGrp="1"/>
          </p:cNvSpPr>
          <p:nvPr>
            <p:ph type="ftr" sz="quarter" idx="11"/>
          </p:nvPr>
        </p:nvSpPr>
        <p:spPr/>
        <p:txBody>
          <a:bodyPr/>
          <a:lstStyle/>
          <a:p>
            <a:r>
              <a:rPr lang="en-US" dirty="0"/>
              <a:t>					Nisha Simon</a:t>
            </a:r>
          </a:p>
        </p:txBody>
      </p:sp>
      <p:sp>
        <p:nvSpPr>
          <p:cNvPr id="5" name="Slide Number Placeholder 4">
            <a:extLst>
              <a:ext uri="{FF2B5EF4-FFF2-40B4-BE49-F238E27FC236}">
                <a16:creationId xmlns:a16="http://schemas.microsoft.com/office/drawing/2014/main" id="{128DC8BD-1927-658E-3A78-912700EB9646}"/>
              </a:ext>
            </a:extLst>
          </p:cNvPr>
          <p:cNvSpPr>
            <a:spLocks noGrp="1"/>
          </p:cNvSpPr>
          <p:nvPr>
            <p:ph type="sldNum" sz="quarter" idx="12"/>
          </p:nvPr>
        </p:nvSpPr>
        <p:spPr/>
        <p:txBody>
          <a:bodyPr/>
          <a:lstStyle/>
          <a:p>
            <a:fld id="{E1076ED0-0DB3-4879-AAE5-5C20D22C1DF4}" type="slidenum">
              <a:rPr lang="en-US" smtClean="0"/>
              <a:t>8</a:t>
            </a:fld>
            <a:endParaRPr lang="en-US"/>
          </a:p>
        </p:txBody>
      </p:sp>
      <p:pic>
        <p:nvPicPr>
          <p:cNvPr id="10" name="Picture 9">
            <a:extLst>
              <a:ext uri="{FF2B5EF4-FFF2-40B4-BE49-F238E27FC236}">
                <a16:creationId xmlns:a16="http://schemas.microsoft.com/office/drawing/2014/main" id="{2CE0B88B-99CA-8906-E7C6-42AFA5EF81BA}"/>
              </a:ext>
            </a:extLst>
          </p:cNvPr>
          <p:cNvPicPr>
            <a:picLocks noChangeAspect="1"/>
          </p:cNvPicPr>
          <p:nvPr/>
        </p:nvPicPr>
        <p:blipFill>
          <a:blip r:embed="rId2"/>
          <a:stretch>
            <a:fillRect/>
          </a:stretch>
        </p:blipFill>
        <p:spPr>
          <a:xfrm>
            <a:off x="6172551" y="2184410"/>
            <a:ext cx="5646834" cy="2787640"/>
          </a:xfrm>
          <a:prstGeom prst="rect">
            <a:avLst/>
          </a:prstGeom>
        </p:spPr>
      </p:pic>
      <p:pic>
        <p:nvPicPr>
          <p:cNvPr id="12" name="Picture 11">
            <a:extLst>
              <a:ext uri="{FF2B5EF4-FFF2-40B4-BE49-F238E27FC236}">
                <a16:creationId xmlns:a16="http://schemas.microsoft.com/office/drawing/2014/main" id="{460EAB87-7C3C-D506-0A91-06AB4747DD6A}"/>
              </a:ext>
            </a:extLst>
          </p:cNvPr>
          <p:cNvPicPr>
            <a:picLocks noChangeAspect="1"/>
          </p:cNvPicPr>
          <p:nvPr/>
        </p:nvPicPr>
        <p:blipFill>
          <a:blip r:embed="rId3"/>
          <a:stretch>
            <a:fillRect/>
          </a:stretch>
        </p:blipFill>
        <p:spPr>
          <a:xfrm>
            <a:off x="674370" y="1975981"/>
            <a:ext cx="5095875" cy="3257550"/>
          </a:xfrm>
          <a:prstGeom prst="rect">
            <a:avLst/>
          </a:prstGeom>
        </p:spPr>
      </p:pic>
      <p:sp>
        <p:nvSpPr>
          <p:cNvPr id="15" name="Arrow: Right 14">
            <a:extLst>
              <a:ext uri="{FF2B5EF4-FFF2-40B4-BE49-F238E27FC236}">
                <a16:creationId xmlns:a16="http://schemas.microsoft.com/office/drawing/2014/main" id="{BD047260-7DA3-7A6E-9147-0D695B04B9EA}"/>
              </a:ext>
            </a:extLst>
          </p:cNvPr>
          <p:cNvSpPr/>
          <p:nvPr/>
        </p:nvSpPr>
        <p:spPr>
          <a:xfrm>
            <a:off x="3657600" y="3740644"/>
            <a:ext cx="811530" cy="457200"/>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CA"/>
          </a:p>
        </p:txBody>
      </p:sp>
      <p:sp>
        <p:nvSpPr>
          <p:cNvPr id="17" name="Arrow: Right 16">
            <a:extLst>
              <a:ext uri="{FF2B5EF4-FFF2-40B4-BE49-F238E27FC236}">
                <a16:creationId xmlns:a16="http://schemas.microsoft.com/office/drawing/2014/main" id="{EF9B16E2-1E72-D4ED-4D38-7585356C742B}"/>
              </a:ext>
            </a:extLst>
          </p:cNvPr>
          <p:cNvSpPr/>
          <p:nvPr/>
        </p:nvSpPr>
        <p:spPr>
          <a:xfrm>
            <a:off x="9799320" y="2829279"/>
            <a:ext cx="811530" cy="457200"/>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CA"/>
          </a:p>
        </p:txBody>
      </p:sp>
      <p:sp>
        <p:nvSpPr>
          <p:cNvPr id="18" name="Arrow: Right 17">
            <a:extLst>
              <a:ext uri="{FF2B5EF4-FFF2-40B4-BE49-F238E27FC236}">
                <a16:creationId xmlns:a16="http://schemas.microsoft.com/office/drawing/2014/main" id="{CB475BBE-191A-7AD7-B93E-9AA04FEB29F6}"/>
              </a:ext>
            </a:extLst>
          </p:cNvPr>
          <p:cNvSpPr/>
          <p:nvPr/>
        </p:nvSpPr>
        <p:spPr>
          <a:xfrm>
            <a:off x="3657600" y="4594155"/>
            <a:ext cx="811530" cy="457200"/>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155935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C316-2279-2A0B-6B66-767DCB1A52B2}"/>
              </a:ext>
            </a:extLst>
          </p:cNvPr>
          <p:cNvSpPr>
            <a:spLocks noGrp="1"/>
          </p:cNvSpPr>
          <p:nvPr>
            <p:ph type="title"/>
          </p:nvPr>
        </p:nvSpPr>
        <p:spPr/>
        <p:txBody>
          <a:bodyPr/>
          <a:lstStyle/>
          <a:p>
            <a:r>
              <a:rPr lang="en-US" dirty="0"/>
              <a:t>Let’s Play!</a:t>
            </a:r>
            <a:endParaRPr lang="en-CA" dirty="0"/>
          </a:p>
        </p:txBody>
      </p:sp>
      <p:pic>
        <p:nvPicPr>
          <p:cNvPr id="8" name="Content Placeholder 7">
            <a:extLst>
              <a:ext uri="{FF2B5EF4-FFF2-40B4-BE49-F238E27FC236}">
                <a16:creationId xmlns:a16="http://schemas.microsoft.com/office/drawing/2014/main" id="{6900837E-DAA7-ECE4-926E-191FD5FE7BFB}"/>
              </a:ext>
            </a:extLst>
          </p:cNvPr>
          <p:cNvPicPr>
            <a:picLocks noGrp="1" noChangeAspect="1"/>
          </p:cNvPicPr>
          <p:nvPr>
            <p:ph idx="1"/>
          </p:nvPr>
        </p:nvPicPr>
        <p:blipFill>
          <a:blip r:embed="rId2"/>
          <a:stretch>
            <a:fillRect/>
          </a:stretch>
        </p:blipFill>
        <p:spPr>
          <a:xfrm>
            <a:off x="1329160" y="1924050"/>
            <a:ext cx="9686081" cy="4146550"/>
          </a:xfrm>
        </p:spPr>
      </p:pic>
      <p:sp>
        <p:nvSpPr>
          <p:cNvPr id="4" name="Footer Placeholder 3">
            <a:extLst>
              <a:ext uri="{FF2B5EF4-FFF2-40B4-BE49-F238E27FC236}">
                <a16:creationId xmlns:a16="http://schemas.microsoft.com/office/drawing/2014/main" id="{B4554929-02BC-A810-8C9F-721654C6AA9F}"/>
              </a:ext>
            </a:extLst>
          </p:cNvPr>
          <p:cNvSpPr>
            <a:spLocks noGrp="1"/>
          </p:cNvSpPr>
          <p:nvPr>
            <p:ph type="ftr" sz="quarter" idx="11"/>
          </p:nvPr>
        </p:nvSpPr>
        <p:spPr/>
        <p:txBody>
          <a:bodyPr/>
          <a:lstStyle/>
          <a:p>
            <a:r>
              <a:rPr lang="en-US" dirty="0"/>
              <a:t>					Nisha Simon</a:t>
            </a:r>
          </a:p>
        </p:txBody>
      </p:sp>
      <p:sp>
        <p:nvSpPr>
          <p:cNvPr id="5" name="Slide Number Placeholder 4">
            <a:extLst>
              <a:ext uri="{FF2B5EF4-FFF2-40B4-BE49-F238E27FC236}">
                <a16:creationId xmlns:a16="http://schemas.microsoft.com/office/drawing/2014/main" id="{128DC8BD-1927-658E-3A78-912700EB9646}"/>
              </a:ext>
            </a:extLst>
          </p:cNvPr>
          <p:cNvSpPr>
            <a:spLocks noGrp="1"/>
          </p:cNvSpPr>
          <p:nvPr>
            <p:ph type="sldNum" sz="quarter" idx="12"/>
          </p:nvPr>
        </p:nvSpPr>
        <p:spPr/>
        <p:txBody>
          <a:bodyPr/>
          <a:lstStyle/>
          <a:p>
            <a:fld id="{E1076ED0-0DB3-4879-AAE5-5C20D22C1DF4}" type="slidenum">
              <a:rPr lang="en-US" smtClean="0"/>
              <a:t>9</a:t>
            </a:fld>
            <a:endParaRPr lang="en-US"/>
          </a:p>
        </p:txBody>
      </p:sp>
    </p:spTree>
    <p:extLst>
      <p:ext uri="{BB962C8B-B14F-4D97-AF65-F5344CB8AC3E}">
        <p14:creationId xmlns:p14="http://schemas.microsoft.com/office/powerpoint/2010/main" val="1007300401"/>
      </p:ext>
    </p:extLst>
  </p:cSld>
  <p:clrMapOvr>
    <a:masterClrMapping/>
  </p:clrMapOvr>
</p:sld>
</file>

<file path=ppt/theme/theme1.xml><?xml version="1.0" encoding="utf-8"?>
<a:theme xmlns:a="http://schemas.openxmlformats.org/drawingml/2006/main" name="RocaVTI">
  <a:themeElements>
    <a:clrScheme name="AnalogousFromLightSeedLeftStep">
      <a:dk1>
        <a:srgbClr val="000000"/>
      </a:dk1>
      <a:lt1>
        <a:srgbClr val="FFFFFF"/>
      </a:lt1>
      <a:dk2>
        <a:srgbClr val="243241"/>
      </a:dk2>
      <a:lt2>
        <a:srgbClr val="E2E5E8"/>
      </a:lt2>
      <a:accent1>
        <a:srgbClr val="BA9C80"/>
      </a:accent1>
      <a:accent2>
        <a:srgbClr val="BA827F"/>
      </a:accent2>
      <a:accent3>
        <a:srgbClr val="C594A6"/>
      </a:accent3>
      <a:accent4>
        <a:srgbClr val="BA7FAD"/>
      </a:accent4>
      <a:accent5>
        <a:srgbClr val="BC94C5"/>
      </a:accent5>
      <a:accent6>
        <a:srgbClr val="967FBA"/>
      </a:accent6>
      <a:hlink>
        <a:srgbClr val="5E85A8"/>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85</TotalTime>
  <Words>667</Words>
  <Application>Microsoft Office PowerPoint</Application>
  <PresentationFormat>Widescreen</PresentationFormat>
  <Paragraphs>76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Arial</vt:lpstr>
      <vt:lpstr>Avenir Next LT Pro</vt:lpstr>
      <vt:lpstr>Avenir Next LT Pro Light</vt:lpstr>
      <vt:lpstr>Georgia Pro Semibold</vt:lpstr>
      <vt:lpstr>RocaVTI</vt:lpstr>
      <vt:lpstr>Planning for Storytelling   Demo</vt:lpstr>
      <vt:lpstr>Let’s Play!</vt:lpstr>
      <vt:lpstr>Let’s Play!</vt:lpstr>
      <vt:lpstr>Let’s Play!</vt:lpstr>
      <vt:lpstr>Let’s Play!</vt:lpstr>
      <vt:lpstr>Let’s Play!</vt:lpstr>
      <vt:lpstr>Let’s Play!</vt:lpstr>
      <vt:lpstr>Let’s Play!</vt:lpstr>
      <vt:lpstr>Let’s Play!</vt:lpstr>
      <vt:lpstr>Let’s Play!</vt:lpstr>
      <vt:lpstr>Let’s Play!</vt:lpstr>
      <vt:lpstr>Let’s Play!</vt:lpstr>
      <vt:lpstr>Let’s Play!</vt:lpstr>
      <vt:lpstr>Game Over.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CYOA Demo</dc:title>
  <dc:creator>Nisha Simon</dc:creator>
  <cp:lastModifiedBy>Nisha Simon</cp:lastModifiedBy>
  <cp:revision>17</cp:revision>
  <dcterms:created xsi:type="dcterms:W3CDTF">2024-05-23T16:47:02Z</dcterms:created>
  <dcterms:modified xsi:type="dcterms:W3CDTF">2024-05-23T22:17:44Z</dcterms:modified>
</cp:coreProperties>
</file>