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995" r:id="rId2"/>
    <p:sldId id="1974" r:id="rId3"/>
    <p:sldId id="1975" r:id="rId4"/>
    <p:sldId id="1978" r:id="rId5"/>
    <p:sldId id="1916" r:id="rId6"/>
    <p:sldId id="1979" r:id="rId7"/>
    <p:sldId id="1980" r:id="rId8"/>
    <p:sldId id="1981" r:id="rId9"/>
    <p:sldId id="1982" r:id="rId10"/>
    <p:sldId id="1984" r:id="rId11"/>
    <p:sldId id="1983" r:id="rId12"/>
    <p:sldId id="1985" r:id="rId13"/>
    <p:sldId id="1986" r:id="rId14"/>
    <p:sldId id="1987" r:id="rId15"/>
    <p:sldId id="1989" r:id="rId16"/>
    <p:sldId id="1990" r:id="rId17"/>
    <p:sldId id="1991" r:id="rId18"/>
    <p:sldId id="1992" r:id="rId19"/>
    <p:sldId id="1993" r:id="rId20"/>
    <p:sldId id="19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2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8.2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1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5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5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0 128,'0'-6,"0"-8,0-7,0-6,0-4,0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8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1,'-6'0,"-2"0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2.8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4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7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0,'-6'0,"-1"0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9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0.xml"/><Relationship Id="rId7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0.png"/><Relationship Id="rId5" Type="http://schemas.openxmlformats.org/officeDocument/2006/relationships/tags" Target="../tags/tag26.xml"/><Relationship Id="rId10" Type="http://schemas.openxmlformats.org/officeDocument/2006/relationships/image" Target="../media/image16.png"/><Relationship Id="rId4" Type="http://schemas.openxmlformats.org/officeDocument/2006/relationships/tags" Target="../tags/tag25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0.xml"/><Relationship Id="rId7" Type="http://schemas.openxmlformats.org/officeDocument/2006/relationships/image" Target="../media/image2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32.xml"/><Relationship Id="rId10" Type="http://schemas.openxmlformats.org/officeDocument/2006/relationships/image" Target="../media/image26.png"/><Relationship Id="rId4" Type="http://schemas.openxmlformats.org/officeDocument/2006/relationships/tags" Target="../tags/tag31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7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23.png"/><Relationship Id="rId5" Type="http://schemas.openxmlformats.org/officeDocument/2006/relationships/tags" Target="../tags/tag37.xml"/><Relationship Id="rId10" Type="http://schemas.openxmlformats.org/officeDocument/2006/relationships/image" Target="../media/image30.png"/><Relationship Id="rId4" Type="http://schemas.openxmlformats.org/officeDocument/2006/relationships/tags" Target="../tags/tag36.xml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7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tags" Target="../tags/tag42.xml"/><Relationship Id="rId21" Type="http://schemas.openxmlformats.org/officeDocument/2006/relationships/image" Target="../media/image51.png"/><Relationship Id="rId7" Type="http://schemas.openxmlformats.org/officeDocument/2006/relationships/image" Target="../media/image34.png"/><Relationship Id="rId12" Type="http://schemas.openxmlformats.org/officeDocument/2006/relationships/customXml" Target="../ink/ink3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tags" Target="../tags/tag41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55.png"/><Relationship Id="rId1" Type="http://schemas.openxmlformats.org/officeDocument/2006/relationships/tags" Target="../tags/tag40.xml"/><Relationship Id="rId6" Type="http://schemas.openxmlformats.org/officeDocument/2006/relationships/image" Target="../media/image33.png"/><Relationship Id="rId11" Type="http://schemas.openxmlformats.org/officeDocument/2006/relationships/image" Target="../media/image46.png"/><Relationship Id="rId24" Type="http://schemas.openxmlformats.org/officeDocument/2006/relationships/customXml" Target="../ink/ink9.xml"/><Relationship Id="rId5" Type="http://schemas.openxmlformats.org/officeDocument/2006/relationships/image" Target="../media/image32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50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54.png"/><Relationship Id="rId30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39.png"/><Relationship Id="rId5" Type="http://schemas.openxmlformats.org/officeDocument/2006/relationships/tags" Target="../tags/tag49.xml"/><Relationship Id="rId10" Type="http://schemas.openxmlformats.org/officeDocument/2006/relationships/image" Target="../media/image38.png"/><Relationship Id="rId4" Type="http://schemas.openxmlformats.org/officeDocument/2006/relationships/tags" Target="../tags/tag48.xm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1.png"/><Relationship Id="rId5" Type="http://schemas.openxmlformats.org/officeDocument/2006/relationships/tags" Target="../tags/tag6.xml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1.png"/><Relationship Id="rId5" Type="http://schemas.openxmlformats.org/officeDocument/2006/relationships/tags" Target="../tags/tag12.xml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tags" Target="../tags/tag11.xml"/><Relationship Id="rId9" Type="http://schemas.openxmlformats.org/officeDocument/2006/relationships/image" Target="../media/image9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3503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Non-linear decision boundaries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D9310-4C11-4839-B231-1D03C9718628}"/>
              </a:ext>
            </a:extLst>
          </p:cNvPr>
          <p:cNvSpPr txBox="1"/>
          <p:nvPr/>
        </p:nvSpPr>
        <p:spPr>
          <a:xfrm>
            <a:off x="5854332" y="305261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34C32F-429D-4BB7-8539-B1DFF36B2093}"/>
              </a:ext>
            </a:extLst>
          </p:cNvPr>
          <p:cNvSpPr txBox="1"/>
          <p:nvPr/>
        </p:nvSpPr>
        <p:spPr>
          <a:xfrm>
            <a:off x="4441815" y="17903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44BF70-CA98-4DBC-83A3-51EDCDC852BA}"/>
              </a:ext>
            </a:extLst>
          </p:cNvPr>
          <p:cNvCxnSpPr/>
          <p:nvPr/>
        </p:nvCxnSpPr>
        <p:spPr>
          <a:xfrm flipV="1">
            <a:off x="4785141" y="2100184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11D7A7-7859-4632-A316-CC0BFB8E3B22}"/>
              </a:ext>
            </a:extLst>
          </p:cNvPr>
          <p:cNvCxnSpPr/>
          <p:nvPr/>
        </p:nvCxnSpPr>
        <p:spPr>
          <a:xfrm>
            <a:off x="3751346" y="3196541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88F1B1-03EC-486A-A6EA-499937922134}"/>
              </a:ext>
            </a:extLst>
          </p:cNvPr>
          <p:cNvSpPr txBox="1"/>
          <p:nvPr/>
        </p:nvSpPr>
        <p:spPr>
          <a:xfrm>
            <a:off x="4032476" y="406730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EDBB65-7248-47CD-9D91-F3F85E3D2F52}"/>
              </a:ext>
            </a:extLst>
          </p:cNvPr>
          <p:cNvGrpSpPr/>
          <p:nvPr/>
        </p:nvGrpSpPr>
        <p:grpSpPr>
          <a:xfrm>
            <a:off x="3822755" y="2250288"/>
            <a:ext cx="1814029" cy="1829875"/>
            <a:chOff x="812855" y="1212320"/>
            <a:chExt cx="1814029" cy="182987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E6D8B4-DB36-439C-B6C9-545FE115063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3314B8-8AA4-4766-B05C-F31FDF96B701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C2DD4FE-54F7-4398-8D20-8494AEAFDEF8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7D325B-0587-4382-848B-3E1EADB48D86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869168-88BE-479A-932C-3712D5404D8E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0C7CD4-4B7D-4B92-A8EC-0273CB402B87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84D5AC5-8DFE-4BE3-A69C-175700FD8234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FC0D9B-5104-42B6-BF7D-0C6A489F0525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ross 60">
              <a:extLst>
                <a:ext uri="{FF2B5EF4-FFF2-40B4-BE49-F238E27FC236}">
                  <a16:creationId xmlns:a16="http://schemas.microsoft.com/office/drawing/2014/main" id="{066EC976-8B3D-4EC2-A64E-2E2624966471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3C461F1-8942-4738-B3CE-3778ABE730F3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A024AE6D-DECE-4FC5-A1F6-A7729628AAA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Cross 63">
              <a:extLst>
                <a:ext uri="{FF2B5EF4-FFF2-40B4-BE49-F238E27FC236}">
                  <a16:creationId xmlns:a16="http://schemas.microsoft.com/office/drawing/2014/main" id="{3C80E2B0-1A19-4F01-9BC6-EEEDDB1CFCC0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51393FF8-2CD8-4403-94CD-602252320498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DD296EE6-3DE4-478E-9F28-ECFFBDB7FB60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9220F9-F91D-4720-BE59-E1A671F0E9DA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6BCB2D5-8A01-4C17-B105-E400799A363C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58DB8A8-06DB-4F25-9F15-D491699FF4F6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7FAF162-CA78-47CC-B351-33D16AF7F5F7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CE620C71-3628-491A-92A5-164529681ABF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C13B1E6C-D3E9-42CC-BDD4-DEF9EACE1EBF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1425E6C6-FCD1-465A-8616-86F0BAAB607E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A5D0E707-C1E4-4C02-B8CA-774BFA97E6C5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BCFA1D8D-E91A-463C-A282-86BF5A2C22FE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33AA412A-0EC3-4B12-810F-5EED4FC2108C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62B7696-E62B-4098-920C-37A8540E27D2}"/>
              </a:ext>
            </a:extLst>
          </p:cNvPr>
          <p:cNvSpPr txBox="1"/>
          <p:nvPr/>
        </p:nvSpPr>
        <p:spPr>
          <a:xfrm>
            <a:off x="5208754" y="3180269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F12775-4664-495A-9CAA-D4977963BA5A}"/>
              </a:ext>
            </a:extLst>
          </p:cNvPr>
          <p:cNvCxnSpPr/>
          <p:nvPr/>
        </p:nvCxnSpPr>
        <p:spPr>
          <a:xfrm rot="16200000">
            <a:off x="5294484" y="318840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BF6424-35F1-4EF1-ACE5-93E48862BF06}"/>
              </a:ext>
            </a:extLst>
          </p:cNvPr>
          <p:cNvCxnSpPr/>
          <p:nvPr/>
        </p:nvCxnSpPr>
        <p:spPr>
          <a:xfrm rot="16200000">
            <a:off x="4158777" y="31902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BBBDFE0-DEFC-4151-B647-09D9847C8675}"/>
              </a:ext>
            </a:extLst>
          </p:cNvPr>
          <p:cNvSpPr txBox="1"/>
          <p:nvPr/>
        </p:nvSpPr>
        <p:spPr>
          <a:xfrm>
            <a:off x="4059510" y="3196819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9E86D5-F893-447F-B97C-7BF4D0AD36F7}"/>
              </a:ext>
            </a:extLst>
          </p:cNvPr>
          <p:cNvSpPr txBox="1"/>
          <p:nvPr/>
        </p:nvSpPr>
        <p:spPr>
          <a:xfrm>
            <a:off x="4506077" y="36203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A9BB33-335D-4F97-A638-619C5D9548E3}"/>
              </a:ext>
            </a:extLst>
          </p:cNvPr>
          <p:cNvCxnSpPr/>
          <p:nvPr/>
        </p:nvCxnSpPr>
        <p:spPr>
          <a:xfrm>
            <a:off x="4741234" y="372956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80DA2A-5241-473E-8BCF-34D6F756D9A6}"/>
              </a:ext>
            </a:extLst>
          </p:cNvPr>
          <p:cNvCxnSpPr/>
          <p:nvPr/>
        </p:nvCxnSpPr>
        <p:spPr>
          <a:xfrm>
            <a:off x="4741234" y="262975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F106AF-B825-4B4F-A676-8D527EEBE8A9}"/>
              </a:ext>
            </a:extLst>
          </p:cNvPr>
          <p:cNvSpPr txBox="1"/>
          <p:nvPr/>
        </p:nvSpPr>
        <p:spPr>
          <a:xfrm>
            <a:off x="4532131" y="2500386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F3852-5DB4-4582-8406-A2D28DE32F6A}"/>
              </a:ext>
            </a:extLst>
          </p:cNvPr>
          <p:cNvSpPr txBox="1"/>
          <p:nvPr/>
        </p:nvSpPr>
        <p:spPr>
          <a:xfrm>
            <a:off x="1865870" y="4992130"/>
            <a:ext cx="5768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decision boundary separating the y=1 and y=0?</a:t>
            </a:r>
          </a:p>
          <a:p>
            <a:endParaRPr lang="en-US" dirty="0"/>
          </a:p>
          <a:p>
            <a:r>
              <a:rPr lang="en-US" dirty="0"/>
              <a:t>How can we handle it?</a:t>
            </a:r>
          </a:p>
          <a:p>
            <a:r>
              <a:rPr lang="en-US" dirty="0"/>
              <a:t>	Generate synthetic polynomial features</a:t>
            </a:r>
          </a:p>
        </p:txBody>
      </p:sp>
    </p:spTree>
    <p:extLst>
      <p:ext uri="{BB962C8B-B14F-4D97-AF65-F5344CB8AC3E}">
        <p14:creationId xmlns:p14="http://schemas.microsoft.com/office/powerpoint/2010/main" val="7789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E9EA18A-DA6F-4514-8EF7-7451044E967A}"/>
              </a:ext>
            </a:extLst>
          </p:cNvPr>
          <p:cNvSpPr/>
          <p:nvPr/>
        </p:nvSpPr>
        <p:spPr>
          <a:xfrm>
            <a:off x="1704073" y="2847685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3D46-9A10-4E69-8C3E-C9CB340F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8E18E-1EAE-421C-AD2C-203B4BE8B1D9}"/>
              </a:ext>
            </a:extLst>
          </p:cNvPr>
          <p:cNvSpPr txBox="1"/>
          <p:nvPr/>
        </p:nvSpPr>
        <p:spPr>
          <a:xfrm>
            <a:off x="3363812" y="327503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91CC1-5B29-43FF-98A2-4D4A7DE93992}"/>
              </a:ext>
            </a:extLst>
          </p:cNvPr>
          <p:cNvSpPr txBox="1"/>
          <p:nvPr/>
        </p:nvSpPr>
        <p:spPr>
          <a:xfrm>
            <a:off x="1951295" y="20127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4BF2C8-F617-4769-A800-D7F70985C2F5}"/>
              </a:ext>
            </a:extLst>
          </p:cNvPr>
          <p:cNvCxnSpPr/>
          <p:nvPr/>
        </p:nvCxnSpPr>
        <p:spPr>
          <a:xfrm flipV="1">
            <a:off x="2294621" y="2322605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B8313C-E58C-48ED-879E-224CAC4A5E31}"/>
              </a:ext>
            </a:extLst>
          </p:cNvPr>
          <p:cNvCxnSpPr/>
          <p:nvPr/>
        </p:nvCxnSpPr>
        <p:spPr>
          <a:xfrm>
            <a:off x="1260826" y="3418962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E397F9-27D6-42D3-8553-73B405C25B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78" y="2393864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A068E-1772-4C5B-844C-98F5C5A307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95" y="2880574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437328-F460-4BEB-90F3-3EBFE4883604}"/>
              </a:ext>
            </a:extLst>
          </p:cNvPr>
          <p:cNvSpPr txBox="1"/>
          <p:nvPr/>
        </p:nvSpPr>
        <p:spPr>
          <a:xfrm>
            <a:off x="1104900" y="5289728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2DE325-1FA6-448F-AC59-63FE8B8D43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46" y="5392574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EC8A-48F8-4CF3-8196-AD33D14F18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61" y="5380034"/>
            <a:ext cx="2650998" cy="384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A8D76-A38F-47A2-A043-6364CD13E87D}"/>
              </a:ext>
            </a:extLst>
          </p:cNvPr>
          <p:cNvSpPr txBox="1"/>
          <p:nvPr/>
        </p:nvSpPr>
        <p:spPr>
          <a:xfrm>
            <a:off x="1541956" y="4289730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DF6F40-D8C6-442A-9010-1F198D669B6C}"/>
              </a:ext>
            </a:extLst>
          </p:cNvPr>
          <p:cNvGrpSpPr/>
          <p:nvPr/>
        </p:nvGrpSpPr>
        <p:grpSpPr>
          <a:xfrm>
            <a:off x="1332235" y="2472709"/>
            <a:ext cx="1814029" cy="1829875"/>
            <a:chOff x="812855" y="1212320"/>
            <a:chExt cx="1814029" cy="182987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6A7636-4F83-4278-BBF6-32CB1AC07D2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1376F9-4484-4A26-954B-1C18FBA1BA1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5A8069-E388-4088-B0E6-5E0B5C805ED4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D86C3A-41E1-4996-800E-5BE656AF09ED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7502EB-DC41-4278-A54F-2C5CE9EEB7C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6A64CA-8042-4A0F-A553-602DAB9833EC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6F866B-F98B-4109-9574-7097B1D11313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204575-CAEF-434C-AB2D-7A31D15B45CD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19E8292F-CE03-42A3-91A0-DC7F61EACC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41F5348-960C-4360-A4C6-7CC78D7F671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E8FA6CC2-5545-40AE-9D3A-9989F5C11044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95C5A63A-2A82-4DDC-838B-F8AFFA5D5AB6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7597D166-6D1D-4C64-B09D-61A234D2AD8C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B836E8CC-8EDC-4FB8-85C5-E107D8BBE08E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A835F3-156C-42D7-8C0E-C216BA39437F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3D5C61-9DF3-4213-983B-B39DA081749A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9AB4B6-4158-4EA1-BEBE-20B8EAABBBB2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C517F6-98D0-460F-A178-16275E3DAD05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875F3C16-BD2A-44EF-9338-75455E0026E7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878A3921-8ED8-4F8B-A896-BC4B80E096A7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1793633B-8023-445E-A858-F8D1321E13F8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169A4C88-6E06-453E-8BAF-6FF197C2D26E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28EB489C-CDE4-4DE3-B597-10E0835CDE2C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DDCC1B47-8281-4498-BEAF-481521EF1884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64BB2DB-5674-4F70-85D8-59B935A00CEC}"/>
              </a:ext>
            </a:extLst>
          </p:cNvPr>
          <p:cNvSpPr txBox="1"/>
          <p:nvPr/>
        </p:nvSpPr>
        <p:spPr>
          <a:xfrm>
            <a:off x="2718234" y="3402690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13471D-786E-4A3B-83B2-0B8A90AF9D24}"/>
              </a:ext>
            </a:extLst>
          </p:cNvPr>
          <p:cNvCxnSpPr/>
          <p:nvPr/>
        </p:nvCxnSpPr>
        <p:spPr>
          <a:xfrm rot="16200000">
            <a:off x="2803964" y="341082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A9F41-7526-4705-A91D-8EB7BE9414C8}"/>
              </a:ext>
            </a:extLst>
          </p:cNvPr>
          <p:cNvCxnSpPr/>
          <p:nvPr/>
        </p:nvCxnSpPr>
        <p:spPr>
          <a:xfrm rot="16200000">
            <a:off x="1668257" y="3412714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B87F13-EFB6-47D7-B55F-BE43D802693B}"/>
              </a:ext>
            </a:extLst>
          </p:cNvPr>
          <p:cNvSpPr txBox="1"/>
          <p:nvPr/>
        </p:nvSpPr>
        <p:spPr>
          <a:xfrm>
            <a:off x="1568990" y="3419240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DECFB-6BDF-47B2-8F12-FD62F0018D02}"/>
              </a:ext>
            </a:extLst>
          </p:cNvPr>
          <p:cNvSpPr txBox="1"/>
          <p:nvPr/>
        </p:nvSpPr>
        <p:spPr>
          <a:xfrm>
            <a:off x="2015557" y="3842772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377D22-9444-4B21-ABC5-574444C21320}"/>
              </a:ext>
            </a:extLst>
          </p:cNvPr>
          <p:cNvCxnSpPr/>
          <p:nvPr/>
        </p:nvCxnSpPr>
        <p:spPr>
          <a:xfrm>
            <a:off x="2250714" y="395198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D8445A-2B60-4070-8228-D0683326D647}"/>
              </a:ext>
            </a:extLst>
          </p:cNvPr>
          <p:cNvCxnSpPr/>
          <p:nvPr/>
        </p:nvCxnSpPr>
        <p:spPr>
          <a:xfrm>
            <a:off x="2250714" y="285217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C5A615-3514-486C-93FF-2D6550657109}"/>
              </a:ext>
            </a:extLst>
          </p:cNvPr>
          <p:cNvSpPr txBox="1"/>
          <p:nvPr/>
        </p:nvSpPr>
        <p:spPr>
          <a:xfrm>
            <a:off x="2041611" y="2722807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267455-DB89-46D4-9170-17F461863CC1}"/>
              </a:ext>
            </a:extLst>
          </p:cNvPr>
          <p:cNvSpPr txBox="1"/>
          <p:nvPr/>
        </p:nvSpPr>
        <p:spPr>
          <a:xfrm>
            <a:off x="4110878" y="391579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Suppose </a:t>
            </a:r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6A5930-34DF-48DB-848E-32D27E73E858}"/>
              </a:ext>
            </a:extLst>
          </p:cNvPr>
          <p:cNvSpPr txBox="1"/>
          <p:nvPr/>
        </p:nvSpPr>
        <p:spPr>
          <a:xfrm>
            <a:off x="261254" y="2258563"/>
            <a:ext cx="17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^2+ x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^2 = 1</a:t>
            </a:r>
          </a:p>
        </p:txBody>
      </p:sp>
    </p:spTree>
    <p:extLst>
      <p:ext uri="{BB962C8B-B14F-4D97-AF65-F5344CB8AC3E}">
        <p14:creationId xmlns:p14="http://schemas.microsoft.com/office/powerpoint/2010/main" val="25511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49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5CD072F4-4364-44BA-8AD1-AEAEEAB6E7E6}"/>
              </a:ext>
            </a:extLst>
          </p:cNvPr>
          <p:cNvSpPr/>
          <p:nvPr/>
        </p:nvSpPr>
        <p:spPr>
          <a:xfrm>
            <a:off x="2495198" y="2478099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22C8-42C0-462F-97DC-EDBD653D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r>
              <a:rPr lang="en-US" dirty="0"/>
              <a:t>More complex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5D475-87FB-476A-817F-E55CF9BA2362}"/>
              </a:ext>
            </a:extLst>
          </p:cNvPr>
          <p:cNvSpPr txBox="1"/>
          <p:nvPr/>
        </p:nvSpPr>
        <p:spPr>
          <a:xfrm>
            <a:off x="4154248" y="2879618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3D22-D811-4872-8FE0-0E2A9E4CDD81}"/>
              </a:ext>
            </a:extLst>
          </p:cNvPr>
          <p:cNvSpPr txBox="1"/>
          <p:nvPr/>
        </p:nvSpPr>
        <p:spPr>
          <a:xfrm>
            <a:off x="2741731" y="161732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5A2C9-8199-404A-B871-F962C343F04E}"/>
              </a:ext>
            </a:extLst>
          </p:cNvPr>
          <p:cNvCxnSpPr/>
          <p:nvPr/>
        </p:nvCxnSpPr>
        <p:spPr>
          <a:xfrm flipV="1">
            <a:off x="3085057" y="1927189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7E53-DBC4-41FD-B0BA-2FEB699282DD}"/>
              </a:ext>
            </a:extLst>
          </p:cNvPr>
          <p:cNvCxnSpPr/>
          <p:nvPr/>
        </p:nvCxnSpPr>
        <p:spPr>
          <a:xfrm>
            <a:off x="2051262" y="3023546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02CA60-8729-4884-88E6-2BDEDDDDD9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14" y="1998448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402BA-9566-4CB9-BA7B-3CF851381D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1" y="2485158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C014C-97EE-493F-B025-89C113991CA9}"/>
              </a:ext>
            </a:extLst>
          </p:cNvPr>
          <p:cNvSpPr txBox="1"/>
          <p:nvPr/>
        </p:nvSpPr>
        <p:spPr>
          <a:xfrm>
            <a:off x="4181336" y="3436723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FC82EE-B9BF-426B-8D60-D4587DA724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52" y="3567160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AFE135-2E95-4F40-A6E3-8B372BF4FB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04" y="3545423"/>
            <a:ext cx="2650998" cy="38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73BFF-D93D-4972-B8BD-33EC54BB564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27" y="4787349"/>
            <a:ext cx="5267325" cy="384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BD4828-E3B7-455D-B14F-396AD81F59DF}"/>
              </a:ext>
            </a:extLst>
          </p:cNvPr>
          <p:cNvSpPr txBox="1"/>
          <p:nvPr/>
        </p:nvSpPr>
        <p:spPr>
          <a:xfrm>
            <a:off x="3522622" y="493608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6BC66-5383-4E96-BFDC-0465EF42CE1F}"/>
              </a:ext>
            </a:extLst>
          </p:cNvPr>
          <p:cNvSpPr txBox="1"/>
          <p:nvPr/>
        </p:nvSpPr>
        <p:spPr>
          <a:xfrm>
            <a:off x="2332392" y="389431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135DFE-EC6C-4B2C-A1F4-0ED31BFAF095}"/>
              </a:ext>
            </a:extLst>
          </p:cNvPr>
          <p:cNvCxnSpPr/>
          <p:nvPr/>
        </p:nvCxnSpPr>
        <p:spPr>
          <a:xfrm flipV="1">
            <a:off x="2666286" y="4204174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55D88-78D0-486E-8D47-1CED925363D6}"/>
              </a:ext>
            </a:extLst>
          </p:cNvPr>
          <p:cNvCxnSpPr/>
          <p:nvPr/>
        </p:nvCxnSpPr>
        <p:spPr>
          <a:xfrm>
            <a:off x="1821245" y="5101462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F87B9F4-F40D-4AE4-8753-C8F932EB483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16" y="5262475"/>
            <a:ext cx="5277993" cy="3840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6DC815-3675-472B-8213-C9E0AAF2C1C5}"/>
              </a:ext>
            </a:extLst>
          </p:cNvPr>
          <p:cNvGrpSpPr/>
          <p:nvPr/>
        </p:nvGrpSpPr>
        <p:grpSpPr>
          <a:xfrm>
            <a:off x="2122671" y="2077293"/>
            <a:ext cx="1814029" cy="1829875"/>
            <a:chOff x="812855" y="1212320"/>
            <a:chExt cx="1814029" cy="18298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4DAD53-143B-4F93-904A-696DD05C8F66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27E32E-D17F-441C-9A47-FE9F611E232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CCFCA3-8E8B-448C-B567-7772DE77D2EC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993957-A2C6-4B75-A917-FFA690E87D03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FF0426-EE25-4328-8F5C-0098DD259F8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8B4522-39BD-4818-B439-1B444A87E36F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D07982-EA2C-4D19-8DB8-FF0DAF110E4D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B22560-C79C-4655-9190-766C2C9478FB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6B207B42-789F-4485-AC4F-9C2D0AA9DE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D52B3030-6A59-46BF-880C-05D696C5F99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A98646BF-5FAA-4A2D-A447-A9C25109D3E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2EE09689-B336-40AB-AA97-97BB9DADD9F3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AEEDD4A3-F56B-445B-976A-17EB4E481996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CDB8FB1D-772D-4201-9855-BE320DB559D3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69EF8-8258-46A1-945D-8F113442A889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FD6E51-7DAF-40AC-94CC-47C471C44F4F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749EA01-5D9B-4AE1-80A2-FAA62E7BF72E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74B05B-4A52-4B26-8134-24F84D2FB909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F10F9043-9139-4BF6-BB8B-F1F10309FD50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0282E96B-6F7C-4EBF-8BEA-CDA2FC9EF642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2ED4062C-36D5-4852-B51B-868E182E514F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C4D878D8-D0AE-4D99-B09A-D2C3B8BA363B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>
              <a:extLst>
                <a:ext uri="{FF2B5EF4-FFF2-40B4-BE49-F238E27FC236}">
                  <a16:creationId xmlns:a16="http://schemas.microsoft.com/office/drawing/2014/main" id="{92E9437B-A061-4048-8DF7-34405B795634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049D9EBB-1AE5-4E45-ABB7-5CAFC4D27D29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9E3856-D2ED-4C1F-83E9-1B19BCE63718}"/>
              </a:ext>
            </a:extLst>
          </p:cNvPr>
          <p:cNvSpPr txBox="1"/>
          <p:nvPr/>
        </p:nvSpPr>
        <p:spPr>
          <a:xfrm>
            <a:off x="3508670" y="3007274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8F4780-3362-4D98-848D-4EE4A29EF6BC}"/>
              </a:ext>
            </a:extLst>
          </p:cNvPr>
          <p:cNvCxnSpPr/>
          <p:nvPr/>
        </p:nvCxnSpPr>
        <p:spPr>
          <a:xfrm rot="16200000">
            <a:off x="3594400" y="301541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6F53EB-42B4-48F6-BDDD-000C00EDD1A9}"/>
              </a:ext>
            </a:extLst>
          </p:cNvPr>
          <p:cNvCxnSpPr/>
          <p:nvPr/>
        </p:nvCxnSpPr>
        <p:spPr>
          <a:xfrm rot="16200000">
            <a:off x="2458693" y="30172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D39190-CC09-4D36-8967-6EB6280E2859}"/>
              </a:ext>
            </a:extLst>
          </p:cNvPr>
          <p:cNvSpPr txBox="1"/>
          <p:nvPr/>
        </p:nvSpPr>
        <p:spPr>
          <a:xfrm>
            <a:off x="2359426" y="3023824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19D5-E5A9-4693-A858-03C4459A5470}"/>
              </a:ext>
            </a:extLst>
          </p:cNvPr>
          <p:cNvSpPr txBox="1"/>
          <p:nvPr/>
        </p:nvSpPr>
        <p:spPr>
          <a:xfrm>
            <a:off x="2805993" y="3447356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C30CDE-FE36-493A-97E1-F5F9D74BA47B}"/>
              </a:ext>
            </a:extLst>
          </p:cNvPr>
          <p:cNvCxnSpPr/>
          <p:nvPr/>
        </p:nvCxnSpPr>
        <p:spPr>
          <a:xfrm>
            <a:off x="3041150" y="355656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D287A7-C24E-41C1-A7D8-95B66C552A0A}"/>
              </a:ext>
            </a:extLst>
          </p:cNvPr>
          <p:cNvCxnSpPr/>
          <p:nvPr/>
        </p:nvCxnSpPr>
        <p:spPr>
          <a:xfrm>
            <a:off x="3041150" y="245675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C3A200-4348-412C-B71A-88A968ED93FD}"/>
              </a:ext>
            </a:extLst>
          </p:cNvPr>
          <p:cNvSpPr txBox="1"/>
          <p:nvPr/>
        </p:nvSpPr>
        <p:spPr>
          <a:xfrm>
            <a:off x="2832047" y="232739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2A35B3-384F-47EC-9620-DAE3FCA70920}"/>
              </a:ext>
            </a:extLst>
          </p:cNvPr>
          <p:cNvSpPr txBox="1"/>
          <p:nvPr/>
        </p:nvSpPr>
        <p:spPr>
          <a:xfrm>
            <a:off x="9975933" y="3479839"/>
            <a:ext cx="180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8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Cost/Loss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Quantifying the fitness of the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06700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82861C-22C4-44BD-B098-2DF50AC1E4AE}"/>
              </a:ext>
            </a:extLst>
          </p:cNvPr>
          <p:cNvSpPr txBox="1"/>
          <p:nvPr/>
        </p:nvSpPr>
        <p:spPr>
          <a:xfrm>
            <a:off x="1551214" y="10992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1CE5C-5393-4E6E-81DD-9A29C0830577}"/>
              </a:ext>
            </a:extLst>
          </p:cNvPr>
          <p:cNvGrpSpPr/>
          <p:nvPr/>
        </p:nvGrpSpPr>
        <p:grpSpPr>
          <a:xfrm>
            <a:off x="1551214" y="4653975"/>
            <a:ext cx="5638800" cy="584775"/>
            <a:chOff x="457200" y="3182757"/>
            <a:chExt cx="56388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1D535-FF31-467B-BFA9-AB87D6EA3ACF}"/>
                </a:ext>
              </a:extLst>
            </p:cNvPr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81D033-B6C3-4551-8AB4-C56D9DD0E55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F224A63-6A60-4019-A057-27CFE721E9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9" y="1188275"/>
            <a:ext cx="5383530" cy="363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2D5FE5-7773-4779-9332-91202D410D22}"/>
              </a:ext>
            </a:extLst>
          </p:cNvPr>
          <p:cNvSpPr txBox="1"/>
          <p:nvPr/>
        </p:nvSpPr>
        <p:spPr>
          <a:xfrm>
            <a:off x="1582882" y="23025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021E21-3AC0-444F-A431-AAC357DB63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8" y="1916430"/>
            <a:ext cx="1499616" cy="1456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85D31C-43CC-4BF3-8147-45D3DC71A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2491359"/>
            <a:ext cx="2244852" cy="306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39D3C-B93C-4136-990C-20EECD7BC9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15" y="34663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Cost/Loss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6ECA0-C26B-4274-87CF-22C59345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9412"/>
            <a:ext cx="9559018" cy="340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692AC-7A51-441D-93FC-AB9642FD1124}"/>
              </a:ext>
            </a:extLst>
          </p:cNvPr>
          <p:cNvSpPr txBox="1"/>
          <p:nvPr/>
        </p:nvSpPr>
        <p:spPr>
          <a:xfrm>
            <a:off x="732579" y="5325321"/>
            <a:ext cx="7769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Regression: Convex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Logistic Regression: Non-convex, not guaranteed to converge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56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CC4-7852-4CFB-AB28-9447A1FE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13"/>
          </a:xfrm>
        </p:spPr>
        <p:txBody>
          <a:bodyPr>
            <a:normAutofit/>
          </a:bodyPr>
          <a:lstStyle/>
          <a:p>
            <a:r>
              <a:rPr lang="en-US" sz="3600" dirty="0"/>
              <a:t>Can’t use linear regression cost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84ACD-635C-4D4A-ACC5-A662AF12EB0B}"/>
              </a:ext>
            </a:extLst>
          </p:cNvPr>
          <p:cNvSpPr txBox="1"/>
          <p:nvPr/>
        </p:nvSpPr>
        <p:spPr>
          <a:xfrm>
            <a:off x="1623265" y="1553192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regression: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5BA7E-4D12-4F99-AFF0-A657D40ED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37" y="1505207"/>
            <a:ext cx="4219956" cy="651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1D7CF-C600-4E58-988E-CDF9DF2C5E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87" y="2845184"/>
            <a:ext cx="5298948" cy="4457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34F74-CB2B-4012-BCC2-108B7C391AAF}"/>
              </a:ext>
            </a:extLst>
          </p:cNvPr>
          <p:cNvCxnSpPr/>
          <p:nvPr/>
        </p:nvCxnSpPr>
        <p:spPr>
          <a:xfrm flipV="1">
            <a:off x="1956487" y="3514982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6D11-16F7-4F26-82D1-C38629FAB668}"/>
              </a:ext>
            </a:extLst>
          </p:cNvPr>
          <p:cNvCxnSpPr/>
          <p:nvPr/>
        </p:nvCxnSpPr>
        <p:spPr>
          <a:xfrm>
            <a:off x="1727887" y="544322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541A9DE-0009-44AB-9B7D-EA6E0D5457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87" y="5540378"/>
            <a:ext cx="153619" cy="260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477269-F141-4330-83CF-24198F2873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47" y="3743584"/>
            <a:ext cx="427939" cy="245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EDA715-7B8C-41A9-9474-391AAE8B5CA0}"/>
              </a:ext>
            </a:extLst>
          </p:cNvPr>
          <p:cNvSpPr txBox="1"/>
          <p:nvPr/>
        </p:nvSpPr>
        <p:spPr>
          <a:xfrm>
            <a:off x="2642287" y="3438782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“non-convex”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C01A05-6E62-452D-9FA8-7F911BFCB197}"/>
              </a:ext>
            </a:extLst>
          </p:cNvPr>
          <p:cNvCxnSpPr/>
          <p:nvPr/>
        </p:nvCxnSpPr>
        <p:spPr>
          <a:xfrm flipV="1">
            <a:off x="6299887" y="3514982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9DD1C-89B8-4180-B634-285DDA2B20D7}"/>
              </a:ext>
            </a:extLst>
          </p:cNvPr>
          <p:cNvCxnSpPr/>
          <p:nvPr/>
        </p:nvCxnSpPr>
        <p:spPr>
          <a:xfrm>
            <a:off x="6071287" y="544322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FD9EDE8-8DA8-42BE-9284-6662443711D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87" y="5540378"/>
            <a:ext cx="153619" cy="260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7E4570-A144-46FE-805C-414E8B11777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7" y="3743584"/>
            <a:ext cx="427939" cy="245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084DBA-E752-4102-BFD7-903FCC36AB26}"/>
              </a:ext>
            </a:extLst>
          </p:cNvPr>
          <p:cNvSpPr txBox="1"/>
          <p:nvPr/>
        </p:nvSpPr>
        <p:spPr>
          <a:xfrm>
            <a:off x="7138087" y="3438782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“convex”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5A160-5DBE-4827-BFDC-4B2DD23DACA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6" y="2138712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Cost Function: Log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D3A0A-ADD2-4B7D-960C-2B3A02F786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81150"/>
            <a:ext cx="6030468" cy="73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44634-7A37-476E-8C78-B2453BCD7E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609"/>
            <a:ext cx="4712970" cy="22212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72F641-8CAD-4EA8-AAA6-03B5F69C6B80}"/>
              </a:ext>
            </a:extLst>
          </p:cNvPr>
          <p:cNvCxnSpPr/>
          <p:nvPr/>
        </p:nvCxnSpPr>
        <p:spPr>
          <a:xfrm flipH="1" flipV="1">
            <a:off x="1535430" y="3507433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30AC-56BF-4C0F-96A4-ACFAFFFD631E}"/>
              </a:ext>
            </a:extLst>
          </p:cNvPr>
          <p:cNvCxnSpPr/>
          <p:nvPr/>
        </p:nvCxnSpPr>
        <p:spPr>
          <a:xfrm>
            <a:off x="1306830" y="543567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703899B-5C62-44DC-AA78-B90E63EDD9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5502043"/>
            <a:ext cx="814730" cy="367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FB360-730C-4838-90AB-F444499F0771}"/>
              </a:ext>
            </a:extLst>
          </p:cNvPr>
          <p:cNvSpPr txBox="1"/>
          <p:nvPr/>
        </p:nvSpPr>
        <p:spPr>
          <a:xfrm>
            <a:off x="2183167" y="3198167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176529-BB5D-49D0-83A6-3B6FDD0CA206}"/>
              </a:ext>
            </a:extLst>
          </p:cNvPr>
          <p:cNvCxnSpPr/>
          <p:nvPr/>
        </p:nvCxnSpPr>
        <p:spPr>
          <a:xfrm>
            <a:off x="4126230" y="5336232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06932F-153C-418F-BB53-6670A1678F4A}"/>
              </a:ext>
            </a:extLst>
          </p:cNvPr>
          <p:cNvSpPr txBox="1"/>
          <p:nvPr/>
        </p:nvSpPr>
        <p:spPr>
          <a:xfrm>
            <a:off x="3973830" y="55123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BF890-5452-4219-8FC7-C8E0036B5BCC}"/>
              </a:ext>
            </a:extLst>
          </p:cNvPr>
          <p:cNvSpPr txBox="1"/>
          <p:nvPr/>
        </p:nvSpPr>
        <p:spPr>
          <a:xfrm>
            <a:off x="1383030" y="5476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14:cNvPr>
              <p14:cNvContentPartPr/>
              <p14:nvPr/>
            </p14:nvContentPartPr>
            <p14:xfrm>
              <a:off x="4917542" y="394128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9902" y="383364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14:cNvPr>
              <p14:cNvContentPartPr/>
              <p14:nvPr/>
            </p14:nvContentPartPr>
            <p14:xfrm>
              <a:off x="8155022" y="2585880"/>
              <a:ext cx="360" cy="46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37022" y="2478240"/>
                <a:ext cx="360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06B02CD-07DB-4257-93A1-8430CC4AB8C6}"/>
              </a:ext>
            </a:extLst>
          </p:cNvPr>
          <p:cNvGrpSpPr/>
          <p:nvPr/>
        </p:nvGrpSpPr>
        <p:grpSpPr>
          <a:xfrm>
            <a:off x="5053622" y="1346400"/>
            <a:ext cx="12960" cy="360"/>
            <a:chOff x="5053622" y="1346400"/>
            <a:chExt cx="129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14:cNvPr>
                <p14:cNvContentPartPr/>
                <p14:nvPr/>
              </p14:nvContentPartPr>
              <p14:xfrm>
                <a:off x="5061182" y="1346400"/>
                <a:ext cx="54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3182" y="1238760"/>
                  <a:ext cx="41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14:cNvPr>
                <p14:cNvContentPartPr/>
                <p14:nvPr/>
              </p14:nvContentPartPr>
              <p14:xfrm>
                <a:off x="5053622" y="134640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5622" y="1238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31E48-5BCE-42EB-937D-F6FAF19F8E8A}"/>
              </a:ext>
            </a:extLst>
          </p:cNvPr>
          <p:cNvGrpSpPr/>
          <p:nvPr/>
        </p:nvGrpSpPr>
        <p:grpSpPr>
          <a:xfrm>
            <a:off x="2532902" y="5090760"/>
            <a:ext cx="408240" cy="173160"/>
            <a:chOff x="2532902" y="5090760"/>
            <a:chExt cx="408240" cy="17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14:cNvPr>
                <p14:cNvContentPartPr/>
                <p14:nvPr/>
              </p14:nvContentPartPr>
              <p14:xfrm>
                <a:off x="2940782" y="517716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2782" y="5069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14:cNvPr>
                <p14:cNvContentPartPr/>
                <p14:nvPr/>
              </p14:nvContentPartPr>
              <p14:xfrm>
                <a:off x="2779862" y="526356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2222" y="51555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14:cNvPr>
                <p14:cNvContentPartPr/>
                <p14:nvPr/>
              </p14:nvContentPartPr>
              <p14:xfrm>
                <a:off x="2804702" y="52138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87062" y="510624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14:cNvPr>
                <p14:cNvContentPartPr/>
                <p14:nvPr/>
              </p14:nvContentPartPr>
              <p14:xfrm>
                <a:off x="2564942" y="5152320"/>
                <a:ext cx="50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47302" y="5044320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14:cNvPr>
                <p14:cNvContentPartPr/>
                <p14:nvPr/>
              </p14:nvContentPartPr>
              <p14:xfrm>
                <a:off x="2557742" y="515232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9742" y="50443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14:cNvPr>
                <p14:cNvContentPartPr/>
                <p14:nvPr/>
              </p14:nvContentPartPr>
              <p14:xfrm>
                <a:off x="2532902" y="509076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5262" y="4982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04A928-9025-4245-8736-5CE0AD400BF1}"/>
              </a:ext>
            </a:extLst>
          </p:cNvPr>
          <p:cNvGrpSpPr/>
          <p:nvPr/>
        </p:nvGrpSpPr>
        <p:grpSpPr>
          <a:xfrm>
            <a:off x="2063102" y="4744440"/>
            <a:ext cx="360" cy="360"/>
            <a:chOff x="2063102" y="474444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96FB099-64BF-4039-9C0A-A175B6D8F736}"/>
              </a:ext>
            </a:extLst>
          </p:cNvPr>
          <p:cNvSpPr/>
          <p:nvPr/>
        </p:nvSpPr>
        <p:spPr>
          <a:xfrm>
            <a:off x="1588655" y="3722255"/>
            <a:ext cx="2512290" cy="1690254"/>
          </a:xfrm>
          <a:custGeom>
            <a:avLst/>
            <a:gdLst>
              <a:gd name="connsiteX0" fmla="*/ 0 w 2512290"/>
              <a:gd name="connsiteY0" fmla="*/ 0 h 1690254"/>
              <a:gd name="connsiteX1" fmla="*/ 9236 w 2512290"/>
              <a:gd name="connsiteY1" fmla="*/ 46181 h 1690254"/>
              <a:gd name="connsiteX2" fmla="*/ 27709 w 2512290"/>
              <a:gd name="connsiteY2" fmla="*/ 110836 h 1690254"/>
              <a:gd name="connsiteX3" fmla="*/ 36945 w 2512290"/>
              <a:gd name="connsiteY3" fmla="*/ 184727 h 1690254"/>
              <a:gd name="connsiteX4" fmla="*/ 64654 w 2512290"/>
              <a:gd name="connsiteY4" fmla="*/ 341745 h 1690254"/>
              <a:gd name="connsiteX5" fmla="*/ 73890 w 2512290"/>
              <a:gd name="connsiteY5" fmla="*/ 443345 h 1690254"/>
              <a:gd name="connsiteX6" fmla="*/ 92363 w 2512290"/>
              <a:gd name="connsiteY6" fmla="*/ 508000 h 1690254"/>
              <a:gd name="connsiteX7" fmla="*/ 110836 w 2512290"/>
              <a:gd name="connsiteY7" fmla="*/ 581890 h 1690254"/>
              <a:gd name="connsiteX8" fmla="*/ 129309 w 2512290"/>
              <a:gd name="connsiteY8" fmla="*/ 628072 h 1690254"/>
              <a:gd name="connsiteX9" fmla="*/ 147781 w 2512290"/>
              <a:gd name="connsiteY9" fmla="*/ 692727 h 1690254"/>
              <a:gd name="connsiteX10" fmla="*/ 166254 w 2512290"/>
              <a:gd name="connsiteY10" fmla="*/ 729672 h 1690254"/>
              <a:gd name="connsiteX11" fmla="*/ 184727 w 2512290"/>
              <a:gd name="connsiteY11" fmla="*/ 812800 h 1690254"/>
              <a:gd name="connsiteX12" fmla="*/ 203200 w 2512290"/>
              <a:gd name="connsiteY12" fmla="*/ 849745 h 1690254"/>
              <a:gd name="connsiteX13" fmla="*/ 221672 w 2512290"/>
              <a:gd name="connsiteY13" fmla="*/ 905163 h 1690254"/>
              <a:gd name="connsiteX14" fmla="*/ 230909 w 2512290"/>
              <a:gd name="connsiteY14" fmla="*/ 932872 h 1690254"/>
              <a:gd name="connsiteX15" fmla="*/ 258618 w 2512290"/>
              <a:gd name="connsiteY15" fmla="*/ 997527 h 1690254"/>
              <a:gd name="connsiteX16" fmla="*/ 277090 w 2512290"/>
              <a:gd name="connsiteY16" fmla="*/ 1025236 h 1690254"/>
              <a:gd name="connsiteX17" fmla="*/ 286327 w 2512290"/>
              <a:gd name="connsiteY17" fmla="*/ 1052945 h 1690254"/>
              <a:gd name="connsiteX18" fmla="*/ 323272 w 2512290"/>
              <a:gd name="connsiteY18" fmla="*/ 1126836 h 1690254"/>
              <a:gd name="connsiteX19" fmla="*/ 378690 w 2512290"/>
              <a:gd name="connsiteY19" fmla="*/ 1219200 h 1690254"/>
              <a:gd name="connsiteX20" fmla="*/ 415636 w 2512290"/>
              <a:gd name="connsiteY20" fmla="*/ 1237672 h 1690254"/>
              <a:gd name="connsiteX21" fmla="*/ 443345 w 2512290"/>
              <a:gd name="connsiteY21" fmla="*/ 1265381 h 1690254"/>
              <a:gd name="connsiteX22" fmla="*/ 535709 w 2512290"/>
              <a:gd name="connsiteY22" fmla="*/ 1339272 h 1690254"/>
              <a:gd name="connsiteX23" fmla="*/ 591127 w 2512290"/>
              <a:gd name="connsiteY23" fmla="*/ 1413163 h 1690254"/>
              <a:gd name="connsiteX24" fmla="*/ 618836 w 2512290"/>
              <a:gd name="connsiteY24" fmla="*/ 1431636 h 1690254"/>
              <a:gd name="connsiteX25" fmla="*/ 775854 w 2512290"/>
              <a:gd name="connsiteY25" fmla="*/ 1533236 h 1690254"/>
              <a:gd name="connsiteX26" fmla="*/ 803563 w 2512290"/>
              <a:gd name="connsiteY26" fmla="*/ 1542472 h 1690254"/>
              <a:gd name="connsiteX27" fmla="*/ 1034472 w 2512290"/>
              <a:gd name="connsiteY27" fmla="*/ 1570181 h 1690254"/>
              <a:gd name="connsiteX28" fmla="*/ 1126836 w 2512290"/>
              <a:gd name="connsiteY28" fmla="*/ 1588654 h 1690254"/>
              <a:gd name="connsiteX29" fmla="*/ 1182254 w 2512290"/>
              <a:gd name="connsiteY29" fmla="*/ 1597890 h 1690254"/>
              <a:gd name="connsiteX30" fmla="*/ 1228436 w 2512290"/>
              <a:gd name="connsiteY30" fmla="*/ 1607127 h 1690254"/>
              <a:gd name="connsiteX31" fmla="*/ 1302327 w 2512290"/>
              <a:gd name="connsiteY31" fmla="*/ 1616363 h 1690254"/>
              <a:gd name="connsiteX32" fmla="*/ 1357745 w 2512290"/>
              <a:gd name="connsiteY32" fmla="*/ 1625600 h 1690254"/>
              <a:gd name="connsiteX33" fmla="*/ 1607127 w 2512290"/>
              <a:gd name="connsiteY33" fmla="*/ 1634836 h 1690254"/>
              <a:gd name="connsiteX34" fmla="*/ 1856509 w 2512290"/>
              <a:gd name="connsiteY34" fmla="*/ 1653309 h 1690254"/>
              <a:gd name="connsiteX35" fmla="*/ 2050472 w 2512290"/>
              <a:gd name="connsiteY35" fmla="*/ 1671781 h 1690254"/>
              <a:gd name="connsiteX36" fmla="*/ 2512290 w 2512290"/>
              <a:gd name="connsiteY36" fmla="*/ 1690254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12290" h="1690254">
                <a:moveTo>
                  <a:pt x="0" y="0"/>
                </a:moveTo>
                <a:cubicBezTo>
                  <a:pt x="3079" y="15394"/>
                  <a:pt x="5429" y="30951"/>
                  <a:pt x="9236" y="46181"/>
                </a:cubicBezTo>
                <a:cubicBezTo>
                  <a:pt x="14672" y="67926"/>
                  <a:pt x="23313" y="88857"/>
                  <a:pt x="27709" y="110836"/>
                </a:cubicBezTo>
                <a:cubicBezTo>
                  <a:pt x="32577" y="135176"/>
                  <a:pt x="33263" y="160180"/>
                  <a:pt x="36945" y="184727"/>
                </a:cubicBezTo>
                <a:cubicBezTo>
                  <a:pt x="49575" y="268926"/>
                  <a:pt x="51604" y="276490"/>
                  <a:pt x="64654" y="341745"/>
                </a:cubicBezTo>
                <a:cubicBezTo>
                  <a:pt x="67733" y="375612"/>
                  <a:pt x="69396" y="409637"/>
                  <a:pt x="73890" y="443345"/>
                </a:cubicBezTo>
                <a:cubicBezTo>
                  <a:pt x="77901" y="473428"/>
                  <a:pt x="84932" y="480755"/>
                  <a:pt x="92363" y="508000"/>
                </a:cubicBezTo>
                <a:cubicBezTo>
                  <a:pt x="99043" y="532493"/>
                  <a:pt x="101407" y="558318"/>
                  <a:pt x="110836" y="581890"/>
                </a:cubicBezTo>
                <a:cubicBezTo>
                  <a:pt x="116994" y="597284"/>
                  <a:pt x="124066" y="612343"/>
                  <a:pt x="129309" y="628072"/>
                </a:cubicBezTo>
                <a:cubicBezTo>
                  <a:pt x="141026" y="663222"/>
                  <a:pt x="134439" y="661596"/>
                  <a:pt x="147781" y="692727"/>
                </a:cubicBezTo>
                <a:cubicBezTo>
                  <a:pt x="153205" y="705382"/>
                  <a:pt x="160096" y="717357"/>
                  <a:pt x="166254" y="729672"/>
                </a:cubicBezTo>
                <a:cubicBezTo>
                  <a:pt x="168763" y="742219"/>
                  <a:pt x="179135" y="797888"/>
                  <a:pt x="184727" y="812800"/>
                </a:cubicBezTo>
                <a:cubicBezTo>
                  <a:pt x="189562" y="825692"/>
                  <a:pt x="198086" y="836961"/>
                  <a:pt x="203200" y="849745"/>
                </a:cubicBezTo>
                <a:cubicBezTo>
                  <a:pt x="210432" y="867824"/>
                  <a:pt x="215514" y="886690"/>
                  <a:pt x="221672" y="905163"/>
                </a:cubicBezTo>
                <a:cubicBezTo>
                  <a:pt x="224751" y="914399"/>
                  <a:pt x="227074" y="923923"/>
                  <a:pt x="230909" y="932872"/>
                </a:cubicBezTo>
                <a:cubicBezTo>
                  <a:pt x="240145" y="954424"/>
                  <a:pt x="248132" y="976555"/>
                  <a:pt x="258618" y="997527"/>
                </a:cubicBezTo>
                <a:cubicBezTo>
                  <a:pt x="263582" y="1007456"/>
                  <a:pt x="272126" y="1015307"/>
                  <a:pt x="277090" y="1025236"/>
                </a:cubicBezTo>
                <a:cubicBezTo>
                  <a:pt x="281444" y="1033944"/>
                  <a:pt x="282298" y="1044082"/>
                  <a:pt x="286327" y="1052945"/>
                </a:cubicBezTo>
                <a:cubicBezTo>
                  <a:pt x="297722" y="1078014"/>
                  <a:pt x="313045" y="1101268"/>
                  <a:pt x="323272" y="1126836"/>
                </a:cubicBezTo>
                <a:cubicBezTo>
                  <a:pt x="339885" y="1168369"/>
                  <a:pt x="342305" y="1187363"/>
                  <a:pt x="378690" y="1219200"/>
                </a:cubicBezTo>
                <a:cubicBezTo>
                  <a:pt x="389052" y="1228267"/>
                  <a:pt x="403321" y="1231515"/>
                  <a:pt x="415636" y="1237672"/>
                </a:cubicBezTo>
                <a:cubicBezTo>
                  <a:pt x="424872" y="1246908"/>
                  <a:pt x="433034" y="1257362"/>
                  <a:pt x="443345" y="1265381"/>
                </a:cubicBezTo>
                <a:cubicBezTo>
                  <a:pt x="504462" y="1312917"/>
                  <a:pt x="489961" y="1285899"/>
                  <a:pt x="535709" y="1339272"/>
                </a:cubicBezTo>
                <a:cubicBezTo>
                  <a:pt x="586881" y="1398973"/>
                  <a:pt x="508593" y="1330629"/>
                  <a:pt x="591127" y="1413163"/>
                </a:cubicBezTo>
                <a:cubicBezTo>
                  <a:pt x="598976" y="1421012"/>
                  <a:pt x="610482" y="1424326"/>
                  <a:pt x="618836" y="1431636"/>
                </a:cubicBezTo>
                <a:cubicBezTo>
                  <a:pt x="690489" y="1494333"/>
                  <a:pt x="652635" y="1492165"/>
                  <a:pt x="775854" y="1533236"/>
                </a:cubicBezTo>
                <a:cubicBezTo>
                  <a:pt x="785090" y="1536315"/>
                  <a:pt x="794059" y="1540360"/>
                  <a:pt x="803563" y="1542472"/>
                </a:cubicBezTo>
                <a:cubicBezTo>
                  <a:pt x="879443" y="1559335"/>
                  <a:pt x="957903" y="1558091"/>
                  <a:pt x="1034472" y="1570181"/>
                </a:cubicBezTo>
                <a:cubicBezTo>
                  <a:pt x="1065486" y="1575078"/>
                  <a:pt x="1095865" y="1583492"/>
                  <a:pt x="1126836" y="1588654"/>
                </a:cubicBezTo>
                <a:lnTo>
                  <a:pt x="1182254" y="1597890"/>
                </a:lnTo>
                <a:cubicBezTo>
                  <a:pt x="1197700" y="1600698"/>
                  <a:pt x="1212920" y="1604740"/>
                  <a:pt x="1228436" y="1607127"/>
                </a:cubicBezTo>
                <a:cubicBezTo>
                  <a:pt x="1252969" y="1610901"/>
                  <a:pt x="1277754" y="1612853"/>
                  <a:pt x="1302327" y="1616363"/>
                </a:cubicBezTo>
                <a:cubicBezTo>
                  <a:pt x="1320866" y="1619012"/>
                  <a:pt x="1339052" y="1624467"/>
                  <a:pt x="1357745" y="1625600"/>
                </a:cubicBezTo>
                <a:cubicBezTo>
                  <a:pt x="1440777" y="1630632"/>
                  <a:pt x="1524071" y="1630222"/>
                  <a:pt x="1607127" y="1634836"/>
                </a:cubicBezTo>
                <a:cubicBezTo>
                  <a:pt x="1690354" y="1639460"/>
                  <a:pt x="1773798" y="1642970"/>
                  <a:pt x="1856509" y="1653309"/>
                </a:cubicBezTo>
                <a:cubicBezTo>
                  <a:pt x="1927941" y="1662238"/>
                  <a:pt x="1974045" y="1669190"/>
                  <a:pt x="2050472" y="1671781"/>
                </a:cubicBezTo>
                <a:cubicBezTo>
                  <a:pt x="2512655" y="1687448"/>
                  <a:pt x="2335710" y="1646110"/>
                  <a:pt x="2512290" y="169025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7FF-9FA4-4105-A984-948A0C3C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6319" cy="808767"/>
          </a:xfrm>
        </p:spPr>
        <p:txBody>
          <a:bodyPr/>
          <a:lstStyle/>
          <a:p>
            <a:r>
              <a:rPr lang="en-US" dirty="0"/>
              <a:t>Logistic regression cost function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773C7-D986-447D-BF5B-652E4DE50A82}"/>
              </a:ext>
            </a:extLst>
          </p:cNvPr>
          <p:cNvCxnSpPr/>
          <p:nvPr/>
        </p:nvCxnSpPr>
        <p:spPr>
          <a:xfrm flipH="1" flipV="1">
            <a:off x="2119103" y="276122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CD6CA-7ABC-4776-8786-6EDD53DFAA4D}"/>
              </a:ext>
            </a:extLst>
          </p:cNvPr>
          <p:cNvCxnSpPr/>
          <p:nvPr/>
        </p:nvCxnSpPr>
        <p:spPr>
          <a:xfrm>
            <a:off x="1888524" y="514666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CD2473-A5F0-4297-B971-004A768A18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24" y="5213031"/>
            <a:ext cx="814730" cy="367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FB957-00D5-4D59-9C34-F3D4EFE3A393}"/>
              </a:ext>
            </a:extLst>
          </p:cNvPr>
          <p:cNvSpPr txBox="1"/>
          <p:nvPr/>
        </p:nvSpPr>
        <p:spPr>
          <a:xfrm>
            <a:off x="2955361" y="245195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E5A70-4429-42D7-BFD8-0BEEFAF0E5F3}"/>
              </a:ext>
            </a:extLst>
          </p:cNvPr>
          <p:cNvCxnSpPr/>
          <p:nvPr/>
        </p:nvCxnSpPr>
        <p:spPr>
          <a:xfrm>
            <a:off x="4707924" y="504722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FCB0B1-E718-46AA-8378-40D054EBFAA4}"/>
              </a:ext>
            </a:extLst>
          </p:cNvPr>
          <p:cNvSpPr txBox="1"/>
          <p:nvPr/>
        </p:nvSpPr>
        <p:spPr>
          <a:xfrm>
            <a:off x="4555524" y="52233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432B6-E161-4F6B-8B0B-C36C8B06FCCF}"/>
              </a:ext>
            </a:extLst>
          </p:cNvPr>
          <p:cNvSpPr txBox="1"/>
          <p:nvPr/>
        </p:nvSpPr>
        <p:spPr>
          <a:xfrm>
            <a:off x="1964724" y="51875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063635-10BB-4277-A4F7-BBFCD8C57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1618220"/>
            <a:ext cx="6030468" cy="73152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18DED4-F233-4802-A1F2-89A3990F465C}"/>
              </a:ext>
            </a:extLst>
          </p:cNvPr>
          <p:cNvSpPr/>
          <p:nvPr/>
        </p:nvSpPr>
        <p:spPr>
          <a:xfrm>
            <a:off x="2112972" y="3200401"/>
            <a:ext cx="2594951" cy="1940010"/>
          </a:xfrm>
          <a:custGeom>
            <a:avLst/>
            <a:gdLst>
              <a:gd name="connsiteX0" fmla="*/ 2471384 w 2471384"/>
              <a:gd name="connsiteY0" fmla="*/ 0 h 1940011"/>
              <a:gd name="connsiteX1" fmla="*/ 2459027 w 2471384"/>
              <a:gd name="connsiteY1" fmla="*/ 210065 h 1940011"/>
              <a:gd name="connsiteX2" fmla="*/ 2434313 w 2471384"/>
              <a:gd name="connsiteY2" fmla="*/ 407773 h 1940011"/>
              <a:gd name="connsiteX3" fmla="*/ 2384886 w 2471384"/>
              <a:gd name="connsiteY3" fmla="*/ 580768 h 1940011"/>
              <a:gd name="connsiteX4" fmla="*/ 2310746 w 2471384"/>
              <a:gd name="connsiteY4" fmla="*/ 716692 h 1940011"/>
              <a:gd name="connsiteX5" fmla="*/ 2261319 w 2471384"/>
              <a:gd name="connsiteY5" fmla="*/ 778476 h 1940011"/>
              <a:gd name="connsiteX6" fmla="*/ 2199535 w 2471384"/>
              <a:gd name="connsiteY6" fmla="*/ 827903 h 1940011"/>
              <a:gd name="connsiteX7" fmla="*/ 2150108 w 2471384"/>
              <a:gd name="connsiteY7" fmla="*/ 902043 h 1940011"/>
              <a:gd name="connsiteX8" fmla="*/ 2075968 w 2471384"/>
              <a:gd name="connsiteY8" fmla="*/ 963827 h 1940011"/>
              <a:gd name="connsiteX9" fmla="*/ 2026541 w 2471384"/>
              <a:gd name="connsiteY9" fmla="*/ 1037968 h 1940011"/>
              <a:gd name="connsiteX10" fmla="*/ 1927686 w 2471384"/>
              <a:gd name="connsiteY10" fmla="*/ 1136822 h 1940011"/>
              <a:gd name="connsiteX11" fmla="*/ 1890616 w 2471384"/>
              <a:gd name="connsiteY11" fmla="*/ 1173892 h 1940011"/>
              <a:gd name="connsiteX12" fmla="*/ 1828832 w 2471384"/>
              <a:gd name="connsiteY12" fmla="*/ 1210962 h 1940011"/>
              <a:gd name="connsiteX13" fmla="*/ 1692908 w 2471384"/>
              <a:gd name="connsiteY13" fmla="*/ 1322173 h 1940011"/>
              <a:gd name="connsiteX14" fmla="*/ 1507557 w 2471384"/>
              <a:gd name="connsiteY14" fmla="*/ 1408670 h 1940011"/>
              <a:gd name="connsiteX15" fmla="*/ 1433416 w 2471384"/>
              <a:gd name="connsiteY15" fmla="*/ 1458097 h 1940011"/>
              <a:gd name="connsiteX16" fmla="*/ 1346919 w 2471384"/>
              <a:gd name="connsiteY16" fmla="*/ 1482811 h 1940011"/>
              <a:gd name="connsiteX17" fmla="*/ 1248065 w 2471384"/>
              <a:gd name="connsiteY17" fmla="*/ 1532238 h 1940011"/>
              <a:gd name="connsiteX18" fmla="*/ 1149211 w 2471384"/>
              <a:gd name="connsiteY18" fmla="*/ 1569308 h 1940011"/>
              <a:gd name="connsiteX19" fmla="*/ 1075070 w 2471384"/>
              <a:gd name="connsiteY19" fmla="*/ 1606378 h 1940011"/>
              <a:gd name="connsiteX20" fmla="*/ 988573 w 2471384"/>
              <a:gd name="connsiteY20" fmla="*/ 1631092 h 1940011"/>
              <a:gd name="connsiteX21" fmla="*/ 889719 w 2471384"/>
              <a:gd name="connsiteY21" fmla="*/ 1680519 h 1940011"/>
              <a:gd name="connsiteX22" fmla="*/ 729081 w 2471384"/>
              <a:gd name="connsiteY22" fmla="*/ 1742303 h 1940011"/>
              <a:gd name="connsiteX23" fmla="*/ 605513 w 2471384"/>
              <a:gd name="connsiteY23" fmla="*/ 1779373 h 1940011"/>
              <a:gd name="connsiteX24" fmla="*/ 556086 w 2471384"/>
              <a:gd name="connsiteY24" fmla="*/ 1804086 h 1940011"/>
              <a:gd name="connsiteX25" fmla="*/ 481946 w 2471384"/>
              <a:gd name="connsiteY25" fmla="*/ 1816443 h 1940011"/>
              <a:gd name="connsiteX26" fmla="*/ 407805 w 2471384"/>
              <a:gd name="connsiteY26" fmla="*/ 1841157 h 1940011"/>
              <a:gd name="connsiteX27" fmla="*/ 346022 w 2471384"/>
              <a:gd name="connsiteY27" fmla="*/ 1853514 h 1940011"/>
              <a:gd name="connsiteX28" fmla="*/ 308951 w 2471384"/>
              <a:gd name="connsiteY28" fmla="*/ 1865870 h 1940011"/>
              <a:gd name="connsiteX29" fmla="*/ 185384 w 2471384"/>
              <a:gd name="connsiteY29" fmla="*/ 1878227 h 1940011"/>
              <a:gd name="connsiteX30" fmla="*/ 74173 w 2471384"/>
              <a:gd name="connsiteY30" fmla="*/ 1902941 h 1940011"/>
              <a:gd name="connsiteX31" fmla="*/ 32 w 2471384"/>
              <a:gd name="connsiteY31" fmla="*/ 1940011 h 1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1384" h="1940011">
                <a:moveTo>
                  <a:pt x="2471384" y="0"/>
                </a:moveTo>
                <a:cubicBezTo>
                  <a:pt x="2467265" y="70022"/>
                  <a:pt x="2464209" y="140114"/>
                  <a:pt x="2459027" y="210065"/>
                </a:cubicBezTo>
                <a:cubicBezTo>
                  <a:pt x="2454016" y="277711"/>
                  <a:pt x="2447520" y="341737"/>
                  <a:pt x="2434313" y="407773"/>
                </a:cubicBezTo>
                <a:cubicBezTo>
                  <a:pt x="2417179" y="493442"/>
                  <a:pt x="2416466" y="511293"/>
                  <a:pt x="2384886" y="580768"/>
                </a:cubicBezTo>
                <a:cubicBezTo>
                  <a:pt x="2367681" y="618618"/>
                  <a:pt x="2335428" y="681432"/>
                  <a:pt x="2310746" y="716692"/>
                </a:cubicBezTo>
                <a:cubicBezTo>
                  <a:pt x="2295622" y="738298"/>
                  <a:pt x="2279968" y="759827"/>
                  <a:pt x="2261319" y="778476"/>
                </a:cubicBezTo>
                <a:cubicBezTo>
                  <a:pt x="2242670" y="797125"/>
                  <a:pt x="2217178" y="808299"/>
                  <a:pt x="2199535" y="827903"/>
                </a:cubicBezTo>
                <a:cubicBezTo>
                  <a:pt x="2179665" y="849980"/>
                  <a:pt x="2170088" y="880065"/>
                  <a:pt x="2150108" y="902043"/>
                </a:cubicBezTo>
                <a:cubicBezTo>
                  <a:pt x="2128468" y="925847"/>
                  <a:pt x="2097608" y="940023"/>
                  <a:pt x="2075968" y="963827"/>
                </a:cubicBezTo>
                <a:cubicBezTo>
                  <a:pt x="2055988" y="985805"/>
                  <a:pt x="2045871" y="1015417"/>
                  <a:pt x="2026541" y="1037968"/>
                </a:cubicBezTo>
                <a:cubicBezTo>
                  <a:pt x="1996214" y="1073350"/>
                  <a:pt x="1960638" y="1103871"/>
                  <a:pt x="1927686" y="1136822"/>
                </a:cubicBezTo>
                <a:cubicBezTo>
                  <a:pt x="1915329" y="1149179"/>
                  <a:pt x="1905601" y="1164901"/>
                  <a:pt x="1890616" y="1173892"/>
                </a:cubicBezTo>
                <a:cubicBezTo>
                  <a:pt x="1870021" y="1186249"/>
                  <a:pt x="1848046" y="1196552"/>
                  <a:pt x="1828832" y="1210962"/>
                </a:cubicBezTo>
                <a:cubicBezTo>
                  <a:pt x="1781999" y="1246086"/>
                  <a:pt x="1747721" y="1301618"/>
                  <a:pt x="1692908" y="1322173"/>
                </a:cubicBezTo>
                <a:cubicBezTo>
                  <a:pt x="1585642" y="1362397"/>
                  <a:pt x="1603207" y="1349809"/>
                  <a:pt x="1507557" y="1408670"/>
                </a:cubicBezTo>
                <a:cubicBezTo>
                  <a:pt x="1482261" y="1424237"/>
                  <a:pt x="1460384" y="1445650"/>
                  <a:pt x="1433416" y="1458097"/>
                </a:cubicBezTo>
                <a:cubicBezTo>
                  <a:pt x="1406190" y="1470663"/>
                  <a:pt x="1374760" y="1471674"/>
                  <a:pt x="1346919" y="1482811"/>
                </a:cubicBezTo>
                <a:cubicBezTo>
                  <a:pt x="1312713" y="1496493"/>
                  <a:pt x="1281817" y="1517472"/>
                  <a:pt x="1248065" y="1532238"/>
                </a:cubicBezTo>
                <a:cubicBezTo>
                  <a:pt x="1215824" y="1546344"/>
                  <a:pt x="1181558" y="1555445"/>
                  <a:pt x="1149211" y="1569308"/>
                </a:cubicBezTo>
                <a:cubicBezTo>
                  <a:pt x="1123814" y="1580192"/>
                  <a:pt x="1100859" y="1596459"/>
                  <a:pt x="1075070" y="1606378"/>
                </a:cubicBezTo>
                <a:cubicBezTo>
                  <a:pt x="1047083" y="1617142"/>
                  <a:pt x="1016414" y="1619955"/>
                  <a:pt x="988573" y="1631092"/>
                </a:cubicBezTo>
                <a:cubicBezTo>
                  <a:pt x="954367" y="1644774"/>
                  <a:pt x="923581" y="1666007"/>
                  <a:pt x="889719" y="1680519"/>
                </a:cubicBezTo>
                <a:cubicBezTo>
                  <a:pt x="836988" y="1703118"/>
                  <a:pt x="784738" y="1728390"/>
                  <a:pt x="729081" y="1742303"/>
                </a:cubicBezTo>
                <a:cubicBezTo>
                  <a:pt x="680526" y="1754441"/>
                  <a:pt x="655660" y="1759314"/>
                  <a:pt x="605513" y="1779373"/>
                </a:cubicBezTo>
                <a:cubicBezTo>
                  <a:pt x="588410" y="1786214"/>
                  <a:pt x="573729" y="1798793"/>
                  <a:pt x="556086" y="1804086"/>
                </a:cubicBezTo>
                <a:cubicBezTo>
                  <a:pt x="532088" y="1811285"/>
                  <a:pt x="506252" y="1810366"/>
                  <a:pt x="481946" y="1816443"/>
                </a:cubicBezTo>
                <a:cubicBezTo>
                  <a:pt x="456673" y="1822761"/>
                  <a:pt x="432938" y="1834303"/>
                  <a:pt x="407805" y="1841157"/>
                </a:cubicBezTo>
                <a:cubicBezTo>
                  <a:pt x="387543" y="1846683"/>
                  <a:pt x="366397" y="1848420"/>
                  <a:pt x="346022" y="1853514"/>
                </a:cubicBezTo>
                <a:cubicBezTo>
                  <a:pt x="333386" y="1856673"/>
                  <a:pt x="321825" y="1863889"/>
                  <a:pt x="308951" y="1865870"/>
                </a:cubicBezTo>
                <a:cubicBezTo>
                  <a:pt x="268038" y="1872164"/>
                  <a:pt x="226573" y="1874108"/>
                  <a:pt x="185384" y="1878227"/>
                </a:cubicBezTo>
                <a:cubicBezTo>
                  <a:pt x="79325" y="1913580"/>
                  <a:pt x="248141" y="1859449"/>
                  <a:pt x="74173" y="1902941"/>
                </a:cubicBezTo>
                <a:cubicBezTo>
                  <a:pt x="-3876" y="1922453"/>
                  <a:pt x="32" y="1902632"/>
                  <a:pt x="32" y="194001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8A8C-9EB9-40BB-A317-742B27EA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en-US" sz="3600" dirty="0"/>
              <a:t>Simplified</a:t>
            </a:r>
            <a:r>
              <a:rPr lang="en-US" dirty="0"/>
              <a:t> Cost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8D36-8700-4AFE-B9EC-B776ACBA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042"/>
            <a:ext cx="9677400" cy="43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Hypothesis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Making h(x)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81432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C6FD-B775-4B7A-9083-F87C1A5B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1605" cy="845837"/>
          </a:xfrm>
        </p:spPr>
        <p:txBody>
          <a:bodyPr>
            <a:normAutofit/>
          </a:bodyPr>
          <a:lstStyle/>
          <a:p>
            <a:r>
              <a:rPr lang="en-US" sz="3600" dirty="0"/>
              <a:t>Find best 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: Minimize Cost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71463-4BE4-4564-A724-13C34C254B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2" y="2319775"/>
            <a:ext cx="7214616" cy="651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F496C-A090-4E29-BCF3-63BB2D542698}"/>
              </a:ext>
            </a:extLst>
          </p:cNvPr>
          <p:cNvSpPr txBox="1"/>
          <p:nvPr/>
        </p:nvSpPr>
        <p:spPr>
          <a:xfrm>
            <a:off x="1806315" y="4839875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5CD46-4E94-492C-9710-A2B7ACDF40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15" y="1538041"/>
            <a:ext cx="4169664" cy="651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E4751-FA67-4929-A81C-F8D85C5BEF78}"/>
              </a:ext>
            </a:extLst>
          </p:cNvPr>
          <p:cNvSpPr txBox="1"/>
          <p:nvPr/>
        </p:nvSpPr>
        <p:spPr>
          <a:xfrm>
            <a:off x="1371376" y="321579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6A2A3-A256-435C-A0BC-DC09B2CF5D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0" y="3357445"/>
            <a:ext cx="128016" cy="219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83BC7-C9DC-41F7-A312-FA9D2BB361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72" y="3766865"/>
            <a:ext cx="1104138" cy="429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D2458-CB8D-495A-8863-83874929ECD5}"/>
              </a:ext>
            </a:extLst>
          </p:cNvPr>
          <p:cNvSpPr txBox="1"/>
          <p:nvPr/>
        </p:nvSpPr>
        <p:spPr>
          <a:xfrm>
            <a:off x="1371376" y="4342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99D1A-2EE4-40D5-88D3-B1973A1809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57" y="4540664"/>
            <a:ext cx="153162" cy="137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B2417-6A8C-417F-8646-158A50DE37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76" y="4906834"/>
            <a:ext cx="2146554" cy="438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EF037-A87D-4C2D-9480-D2780656A096}"/>
              </a:ext>
            </a:extLst>
          </p:cNvPr>
          <p:cNvSpPr txBox="1"/>
          <p:nvPr/>
        </p:nvSpPr>
        <p:spPr>
          <a:xfrm>
            <a:off x="6106756" y="3677458"/>
            <a:ext cx="567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Gradient Descent or some other optimization function</a:t>
            </a:r>
          </a:p>
        </p:txBody>
      </p:sp>
    </p:spTree>
    <p:extLst>
      <p:ext uri="{BB962C8B-B14F-4D97-AF65-F5344CB8AC3E}">
        <p14:creationId xmlns:p14="http://schemas.microsoft.com/office/powerpoint/2010/main" val="74282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Model: Sigmoid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0EC06-D61A-4D42-A479-C6B6D7AEE08F}"/>
              </a:ext>
            </a:extLst>
          </p:cNvPr>
          <p:cNvSpPr txBox="1"/>
          <p:nvPr/>
        </p:nvSpPr>
        <p:spPr>
          <a:xfrm>
            <a:off x="838200" y="1579708"/>
            <a:ext cx="148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FACA8-5CFC-45A9-9D9D-CDB21509B3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53" y="1684123"/>
            <a:ext cx="1801368" cy="306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50402-20EB-4C17-8D1B-EEDD33417CD8}"/>
              </a:ext>
            </a:extLst>
          </p:cNvPr>
          <p:cNvSpPr txBox="1"/>
          <p:nvPr/>
        </p:nvSpPr>
        <p:spPr>
          <a:xfrm>
            <a:off x="3533620" y="2770947"/>
            <a:ext cx="2318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 + 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*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</a:rPr>
              <a:t>1 </a:t>
            </a:r>
            <a:r>
              <a:rPr lang="en-US" sz="2400" dirty="0">
                <a:solidFill>
                  <a:srgbClr val="0070C0"/>
                </a:solidFill>
              </a:rPr>
              <a:t>+ …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DB86B-4F36-4031-9740-9A691BE6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2" y="2737966"/>
            <a:ext cx="2885159" cy="595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859DA6-EB8B-4529-903D-6ED56F2CE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80" y="3979870"/>
            <a:ext cx="2896241" cy="1583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FC07D-258E-4924-B761-4E8E2A788009}"/>
              </a:ext>
            </a:extLst>
          </p:cNvPr>
          <p:cNvSpPr txBox="1"/>
          <p:nvPr/>
        </p:nvSpPr>
        <p:spPr>
          <a:xfrm>
            <a:off x="723987" y="5671732"/>
            <a:ext cx="373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93838D-B854-4339-B385-3BDF8F633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25" y="1579708"/>
            <a:ext cx="6113950" cy="42976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F7E796-8D16-479D-81BC-271C17965AFC}"/>
              </a:ext>
            </a:extLst>
          </p:cNvPr>
          <p:cNvSpPr txBox="1"/>
          <p:nvPr/>
        </p:nvSpPr>
        <p:spPr>
          <a:xfrm>
            <a:off x="8410613" y="5877388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3C79B8-B3D1-4A38-837C-0BBDE8AA398F}"/>
              </a:ext>
            </a:extLst>
          </p:cNvPr>
          <p:cNvSpPr txBox="1"/>
          <p:nvPr/>
        </p:nvSpPr>
        <p:spPr>
          <a:xfrm>
            <a:off x="5700713" y="3419481"/>
            <a:ext cx="79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sz="2000" b="1" dirty="0"/>
              <a:t>(</a:t>
            </a:r>
            <a:r>
              <a:rPr lang="en-US" b="1" dirty="0"/>
              <a:t>z)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19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Decision Boundary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Using hypothesis output to separate labels in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50260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3A754-FF5B-41C1-B0A6-5B3606CE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42" y="220285"/>
            <a:ext cx="11043451" cy="1950378"/>
          </a:xfrm>
        </p:spPr>
        <p:txBody>
          <a:bodyPr>
            <a:normAutofit fontScale="92500"/>
          </a:bodyPr>
          <a:lstStyle/>
          <a:p>
            <a:r>
              <a:rPr lang="en-US" dirty="0"/>
              <a:t>Prediction function f(x) here is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line (decision boundary) </a:t>
            </a:r>
            <a:r>
              <a:rPr lang="en-US" dirty="0"/>
              <a:t>separating the labels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Equation of the line =&gt;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*x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800" b="1" dirty="0" err="1">
                <a:latin typeface="Symbol" panose="05050102010706020507" pitchFamily="18" charset="2"/>
              </a:rPr>
              <a:t>q</a:t>
            </a:r>
            <a:r>
              <a:rPr lang="en-US" sz="2800" b="1" baseline="30000" dirty="0" err="1"/>
              <a:t>T</a:t>
            </a:r>
            <a:r>
              <a:rPr lang="en-US" sz="2800" b="1" dirty="0" err="1"/>
              <a:t>x</a:t>
            </a:r>
            <a:r>
              <a:rPr lang="en-US" sz="2800" b="1" dirty="0"/>
              <a:t>: </a:t>
            </a:r>
          </a:p>
          <a:p>
            <a:pPr lvl="1"/>
            <a:r>
              <a:rPr lang="en-US" dirty="0"/>
              <a:t>(Note x</a:t>
            </a:r>
            <a:r>
              <a:rPr lang="en-US" baseline="-25000" dirty="0"/>
              <a:t>0</a:t>
            </a:r>
            <a:r>
              <a:rPr lang="en-US" dirty="0"/>
              <a:t> is always 1 and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baseline="-25000" dirty="0">
                <a:latin typeface="Symbol" panose="05050102010706020507" pitchFamily="18" charset="2"/>
              </a:rPr>
              <a:t>0</a:t>
            </a:r>
            <a:r>
              <a:rPr lang="en-US" dirty="0"/>
              <a:t> is the intercept)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prediction for new point x is determined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on which side </a:t>
            </a:r>
            <a:r>
              <a:rPr lang="en-US" dirty="0"/>
              <a:t>of the line the point lies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endParaRPr lang="en-US" b="1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C250AC-D36B-4CC1-8759-EAD6270A4F1B}"/>
              </a:ext>
            </a:extLst>
          </p:cNvPr>
          <p:cNvCxnSpPr>
            <a:cxnSpLocks/>
          </p:cNvCxnSpPr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82D53-BF0B-47ED-9099-BBA093CE398B}"/>
              </a:ext>
            </a:extLst>
          </p:cNvPr>
          <p:cNvCxnSpPr>
            <a:cxnSpLocks/>
          </p:cNvCxnSpPr>
          <p:nvPr/>
        </p:nvCxnSpPr>
        <p:spPr>
          <a:xfrm flipH="1" flipV="1">
            <a:off x="2549039" y="2676524"/>
            <a:ext cx="1" cy="3353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EA3FD7-6454-4B55-AEDA-81F9FBD37CCD}"/>
              </a:ext>
            </a:extLst>
          </p:cNvPr>
          <p:cNvSpPr txBox="1"/>
          <p:nvPr/>
        </p:nvSpPr>
        <p:spPr>
          <a:xfrm>
            <a:off x="4676418" y="5895485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Tumor Size (x</a:t>
            </a:r>
            <a:r>
              <a:rPr lang="en-US" sz="2000" b="1" baseline="-25000" dirty="0"/>
              <a:t>1</a:t>
            </a:r>
            <a:r>
              <a:rPr lang="en-US" sz="20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31E74-0C42-46A9-A762-F2508D39043E}"/>
              </a:ext>
            </a:extLst>
          </p:cNvPr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Age</a:t>
            </a:r>
          </a:p>
          <a:p>
            <a:pPr algn="ctr"/>
            <a:r>
              <a:rPr lang="en-US" sz="2000" b="1" dirty="0"/>
              <a:t>(x</a:t>
            </a:r>
            <a:r>
              <a:rPr lang="en-US" sz="2000" b="1" baseline="-25000" dirty="0"/>
              <a:t>2</a:t>
            </a:r>
            <a:r>
              <a:rPr lang="en-US" sz="2000" b="1" dirty="0"/>
              <a:t>)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FD82F552-CBE2-4EB1-ADFA-511E2F5E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1" y="2971801"/>
            <a:ext cx="339809" cy="33980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0BAF3E20-76EF-4711-9941-167D728A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5268" y="3030382"/>
            <a:ext cx="339809" cy="33980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ED3028E6-4E94-4731-836E-3DA2E2CE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2923" y="3365229"/>
            <a:ext cx="339809" cy="339809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344410B9-7EE9-4DCC-903E-6063898C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095" y="3649364"/>
            <a:ext cx="339809" cy="339809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B7A2DBE-9D51-4878-A7DC-5E6DF50B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012" y="3277629"/>
            <a:ext cx="339809" cy="339809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88F6F7C-DC00-46BB-870D-0CEFBD2AD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2904" y="3819268"/>
            <a:ext cx="339809" cy="3398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18BE1863-05A8-4859-88DC-113B0224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60" y="3693549"/>
            <a:ext cx="339809" cy="339809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BF5CD62A-E515-4484-9FE5-1F776942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245" y="4041402"/>
            <a:ext cx="339809" cy="339809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73190C12-3E8D-4756-897A-0BA73A39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238" y="4324463"/>
            <a:ext cx="339809" cy="339809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B9A48A28-DDA7-4F2F-9E22-1F87D12F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685" y="4396208"/>
            <a:ext cx="339809" cy="339809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7CE453CF-B5D8-416D-9115-E55FE506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010" y="4406649"/>
            <a:ext cx="339809" cy="33980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31497E4-74B5-4D43-A1D1-EE25D43B5C90}"/>
              </a:ext>
            </a:extLst>
          </p:cNvPr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7FD7737D-AAD3-4C3D-95B4-A89680AA720F}"/>
              </a:ext>
            </a:extLst>
          </p:cNvPr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546FA70-FCBE-4B1E-B419-C173B9B9C802}"/>
              </a:ext>
            </a:extLst>
          </p:cNvPr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9DCC367-C6A1-47B4-BD4B-1A9503CCB7E2}"/>
              </a:ext>
            </a:extLst>
          </p:cNvPr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221756F-18E8-4B30-9F65-B25BD0E53AB6}"/>
              </a:ext>
            </a:extLst>
          </p:cNvPr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0247AF8-30AB-465D-91EF-A6BACBF64FEA}"/>
              </a:ext>
            </a:extLst>
          </p:cNvPr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18D51B2-C23F-46A9-B1CD-44C80B973423}"/>
              </a:ext>
            </a:extLst>
          </p:cNvPr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94D442-FEDF-4A26-B4FE-C0646E07B479}"/>
              </a:ext>
            </a:extLst>
          </p:cNvPr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A2FD8ED8-9ADD-4D4B-9A09-6E94926B94FE}"/>
              </a:ext>
            </a:extLst>
          </p:cNvPr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28EFBCE-AE82-4CB2-AE3E-4CD91CF3DA3E}"/>
              </a:ext>
            </a:extLst>
          </p:cNvPr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430E55C7-A376-4DDA-ACB7-4ECDC31F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029" y="3089191"/>
            <a:ext cx="339809" cy="339809"/>
          </a:xfrm>
          <a:prstGeom prst="rect">
            <a:avLst/>
          </a:prstGeom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3D62BBE-4EB0-4FB0-B9C2-D7A2CA75C4A7}"/>
              </a:ext>
            </a:extLst>
          </p:cNvPr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735574B-31A4-4926-8DA7-D6E632E35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8757" y="4474195"/>
            <a:ext cx="339809" cy="339809"/>
          </a:xfrm>
          <a:prstGeom prst="rect">
            <a:avLst/>
          </a:prstGeom>
        </p:spPr>
      </p:pic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6AB6803-DBCB-42BE-ADE3-6F66475D1BDE}"/>
              </a:ext>
            </a:extLst>
          </p:cNvPr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2C6B1-AEA1-4640-874F-D30097475E39}"/>
              </a:ext>
            </a:extLst>
          </p:cNvPr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Malignant (y =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753A95-92CB-4CAE-9C63-179F4861A89F}"/>
              </a:ext>
            </a:extLst>
          </p:cNvPr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Benign (y = 0)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F08A205-F37D-4C1D-A3CE-5B29D6BEFA1D}"/>
              </a:ext>
            </a:extLst>
          </p:cNvPr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5BE66CE-8788-4D57-858C-18AE3D7C61ED}"/>
              </a:ext>
            </a:extLst>
          </p:cNvPr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8A6EB1-F4AA-4C7E-87FA-EC69C054B5EA}"/>
              </a:ext>
            </a:extLst>
          </p:cNvPr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x: New point (y=0)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1E1ABD-B5B4-4D4D-8818-A744D5731ED0}"/>
              </a:ext>
            </a:extLst>
          </p:cNvPr>
          <p:cNvCxnSpPr>
            <a:cxnSpLocks/>
          </p:cNvCxnSpPr>
          <p:nvPr/>
        </p:nvCxnSpPr>
        <p:spPr>
          <a:xfrm>
            <a:off x="3342106" y="2703382"/>
            <a:ext cx="2907450" cy="3059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78EDAB-0C8B-46EC-98A7-F4651EF61CBC}"/>
              </a:ext>
            </a:extLst>
          </p:cNvPr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2F3B79-CA8A-4211-AE6A-7DA844F92530}"/>
              </a:ext>
            </a:extLst>
          </p:cNvPr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795628-4D86-4697-B940-779DCFBAD083}"/>
              </a:ext>
            </a:extLst>
          </p:cNvPr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081E92-AC2D-4D53-8338-498F0BD895BF}"/>
              </a:ext>
            </a:extLst>
          </p:cNvPr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BFD537-D2F2-400D-81D5-E64AC270F65E}"/>
              </a:ext>
            </a:extLst>
          </p:cNvPr>
          <p:cNvCxnSpPr>
            <a:cxnSpLocks/>
          </p:cNvCxnSpPr>
          <p:nvPr/>
        </p:nvCxnSpPr>
        <p:spPr>
          <a:xfrm flipV="1">
            <a:off x="3715480" y="2440260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D7303-48D9-40CC-AD67-1657D69FF7E4}"/>
              </a:ext>
            </a:extLst>
          </p:cNvPr>
          <p:cNvCxnSpPr>
            <a:cxnSpLocks/>
          </p:cNvCxnSpPr>
          <p:nvPr/>
        </p:nvCxnSpPr>
        <p:spPr>
          <a:xfrm flipV="1">
            <a:off x="6170181" y="4933197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63A5FDA-027B-46BE-8FBE-D4AD1D6D0E40}"/>
              </a:ext>
            </a:extLst>
          </p:cNvPr>
          <p:cNvSpPr txBox="1"/>
          <p:nvPr/>
        </p:nvSpPr>
        <p:spPr>
          <a:xfrm>
            <a:off x="381607" y="63481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How does this relate to our new hypothesis function?</a:t>
            </a:r>
          </a:p>
        </p:txBody>
      </p:sp>
    </p:spTree>
    <p:extLst>
      <p:ext uri="{BB962C8B-B14F-4D97-AF65-F5344CB8AC3E}">
        <p14:creationId xmlns:p14="http://schemas.microsoft.com/office/powerpoint/2010/main" val="18448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75" y="1191880"/>
            <a:ext cx="2701083" cy="23378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10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191880"/>
            <a:ext cx="3294300" cy="2711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871AC-3368-4CBD-A4AA-893C9DA82758}"/>
              </a:ext>
            </a:extLst>
          </p:cNvPr>
          <p:cNvSpPr txBox="1"/>
          <p:nvPr/>
        </p:nvSpPr>
        <p:spPr>
          <a:xfrm>
            <a:off x="1936922" y="4168600"/>
            <a:ext cx="1772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311C6-AD0E-44AA-AA3E-5CA0200C684E}"/>
              </a:ext>
            </a:extLst>
          </p:cNvPr>
          <p:cNvSpPr txBox="1"/>
          <p:nvPr/>
        </p:nvSpPr>
        <p:spPr>
          <a:xfrm>
            <a:off x="1936922" y="5936070"/>
            <a:ext cx="1454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&lt;=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Decision Boundary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C3F644-5BC9-492E-8B2A-535C7FE43D54}"/>
              </a:ext>
            </a:extLst>
          </p:cNvPr>
          <p:cNvGrpSpPr/>
          <p:nvPr/>
        </p:nvGrpSpPr>
        <p:grpSpPr>
          <a:xfrm>
            <a:off x="1346805" y="2217869"/>
            <a:ext cx="8347407" cy="2137054"/>
            <a:chOff x="1346805" y="2217869"/>
            <a:chExt cx="8347407" cy="213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3CC81-885E-4340-B9CD-0B611E6A8B28}"/>
                </a:ext>
              </a:extLst>
            </p:cNvPr>
            <p:cNvSpPr txBox="1"/>
            <p:nvPr/>
          </p:nvSpPr>
          <p:spPr>
            <a:xfrm>
              <a:off x="3643251" y="401137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2452B3-04C2-40D2-A4F6-2F5DFE79DA38}"/>
                </a:ext>
              </a:extLst>
            </p:cNvPr>
            <p:cNvSpPr txBox="1"/>
            <p:nvPr/>
          </p:nvSpPr>
          <p:spPr>
            <a:xfrm>
              <a:off x="1346805" y="2217869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2672A-E8E4-4476-81AD-4AD73BAA07E6}"/>
                </a:ext>
              </a:extLst>
            </p:cNvPr>
            <p:cNvCxnSpPr/>
            <p:nvPr/>
          </p:nvCxnSpPr>
          <p:spPr>
            <a:xfrm flipV="1">
              <a:off x="1944608" y="2365804"/>
              <a:ext cx="0" cy="16951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1EE2B-069E-4369-9F6A-81F04B8F8212}"/>
                </a:ext>
              </a:extLst>
            </p:cNvPr>
            <p:cNvCxnSpPr/>
            <p:nvPr/>
          </p:nvCxnSpPr>
          <p:spPr>
            <a:xfrm>
              <a:off x="1822465" y="3955487"/>
              <a:ext cx="174760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5D2E-D356-4836-8B2D-5CECD255D2C0}"/>
                </a:ext>
              </a:extLst>
            </p:cNvPr>
            <p:cNvCxnSpPr/>
            <p:nvPr/>
          </p:nvCxnSpPr>
          <p:spPr>
            <a:xfrm>
              <a:off x="1889819" y="356856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F88BFA-8AD7-4466-BA72-461C18A50C8E}"/>
                </a:ext>
              </a:extLst>
            </p:cNvPr>
            <p:cNvCxnSpPr/>
            <p:nvPr/>
          </p:nvCxnSpPr>
          <p:spPr>
            <a:xfrm>
              <a:off x="1895042" y="39580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23E203-21A7-477B-BF3F-2F3C5440EA69}"/>
                </a:ext>
              </a:extLst>
            </p:cNvPr>
            <p:cNvCxnSpPr/>
            <p:nvPr/>
          </p:nvCxnSpPr>
          <p:spPr>
            <a:xfrm>
              <a:off x="1896469" y="318231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573C5-3B20-4031-860D-AAF4BCCCB8E8}"/>
                </a:ext>
              </a:extLst>
            </p:cNvPr>
            <p:cNvCxnSpPr/>
            <p:nvPr/>
          </p:nvCxnSpPr>
          <p:spPr>
            <a:xfrm>
              <a:off x="1901692" y="35718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09BB97-DB39-40C7-B86F-EA04984A959F}"/>
                </a:ext>
              </a:extLst>
            </p:cNvPr>
            <p:cNvCxnSpPr/>
            <p:nvPr/>
          </p:nvCxnSpPr>
          <p:spPr>
            <a:xfrm>
              <a:off x="1896928" y="279300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9F4CF7-B99C-46A9-AE29-9B467233C6B4}"/>
                </a:ext>
              </a:extLst>
            </p:cNvPr>
            <p:cNvCxnSpPr/>
            <p:nvPr/>
          </p:nvCxnSpPr>
          <p:spPr>
            <a:xfrm>
              <a:off x="1902151" y="31825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3E2C22-294C-470E-B6DA-D84F3A1F1383}"/>
                </a:ext>
              </a:extLst>
            </p:cNvPr>
            <p:cNvGrpSpPr/>
            <p:nvPr/>
          </p:nvGrpSpPr>
          <p:grpSpPr>
            <a:xfrm rot="16200000">
              <a:off x="2477150" y="338112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FBE519-7060-4A70-A77C-2B9DB2C441B6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454AA1-C34C-42A1-AE34-5E933403222B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86C8506-A26C-467D-9B5A-E21571291B30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C2B72C-A370-4018-982E-9BE4E63816D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A8CCBA-B9C1-4213-B4BB-4B4A4C71300D}"/>
                </a:ext>
              </a:extLst>
            </p:cNvPr>
            <p:cNvGrpSpPr/>
            <p:nvPr/>
          </p:nvGrpSpPr>
          <p:grpSpPr>
            <a:xfrm>
              <a:off x="2025183" y="2485573"/>
              <a:ext cx="1413976" cy="1425485"/>
              <a:chOff x="1122116" y="1015119"/>
              <a:chExt cx="1413976" cy="14254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DEC564-4091-4ED2-B5D0-DF9B83DB710F}"/>
                  </a:ext>
                </a:extLst>
              </p:cNvPr>
              <p:cNvSpPr/>
              <p:nvPr/>
            </p:nvSpPr>
            <p:spPr>
              <a:xfrm>
                <a:off x="1122116" y="179522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3CFADD-3A0B-4F69-BC9F-49FE12483EAA}"/>
                  </a:ext>
                </a:extLst>
              </p:cNvPr>
              <p:cNvSpPr/>
              <p:nvPr/>
            </p:nvSpPr>
            <p:spPr>
              <a:xfrm>
                <a:off x="1204609" y="202138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2F25F0E-B603-45B5-9A84-45E30D96C5B1}"/>
                  </a:ext>
                </a:extLst>
              </p:cNvPr>
              <p:cNvSpPr/>
              <p:nvPr/>
            </p:nvSpPr>
            <p:spPr>
              <a:xfrm>
                <a:off x="1127889" y="15427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E261F-FAC3-4486-834A-4AF426A77AD0}"/>
                  </a:ext>
                </a:extLst>
              </p:cNvPr>
              <p:cNvSpPr/>
              <p:nvPr/>
            </p:nvSpPr>
            <p:spPr>
              <a:xfrm>
                <a:off x="1384434" y="18888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E77A79-E273-41FA-82DF-01F4571A035F}"/>
                  </a:ext>
                </a:extLst>
              </p:cNvPr>
              <p:cNvSpPr/>
              <p:nvPr/>
            </p:nvSpPr>
            <p:spPr>
              <a:xfrm>
                <a:off x="1348695" y="221637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95A6A5-9CCB-4F48-ABAF-760B1B5703AA}"/>
                  </a:ext>
                </a:extLst>
              </p:cNvPr>
              <p:cNvSpPr/>
              <p:nvPr/>
            </p:nvSpPr>
            <p:spPr>
              <a:xfrm>
                <a:off x="1537873" y="211444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EC1AA0-1F5B-4E15-B4AB-9C86EF6C0E85}"/>
                  </a:ext>
                </a:extLst>
              </p:cNvPr>
              <p:cNvSpPr/>
              <p:nvPr/>
            </p:nvSpPr>
            <p:spPr>
              <a:xfrm>
                <a:off x="1123402" y="223185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28">
                <a:extLst>
                  <a:ext uri="{FF2B5EF4-FFF2-40B4-BE49-F238E27FC236}">
                    <a16:creationId xmlns:a16="http://schemas.microsoft.com/office/drawing/2014/main" id="{E9A4C7E6-0AE3-4660-BEBB-6FEF72754853}"/>
                  </a:ext>
                </a:extLst>
              </p:cNvPr>
              <p:cNvSpPr/>
              <p:nvPr/>
            </p:nvSpPr>
            <p:spPr>
              <a:xfrm rot="2734294">
                <a:off x="1839342" y="151042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29">
                <a:extLst>
                  <a:ext uri="{FF2B5EF4-FFF2-40B4-BE49-F238E27FC236}">
                    <a16:creationId xmlns:a16="http://schemas.microsoft.com/office/drawing/2014/main" id="{0587B948-6EBC-4A62-842E-571C3F688B82}"/>
                  </a:ext>
                </a:extLst>
              </p:cNvPr>
              <p:cNvSpPr/>
              <p:nvPr/>
            </p:nvSpPr>
            <p:spPr>
              <a:xfrm rot="2734294">
                <a:off x="1496419" y="114771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30">
                <a:extLst>
                  <a:ext uri="{FF2B5EF4-FFF2-40B4-BE49-F238E27FC236}">
                    <a16:creationId xmlns:a16="http://schemas.microsoft.com/office/drawing/2014/main" id="{2FDC4983-C0DA-4DFC-A066-AA646B25EC37}"/>
                  </a:ext>
                </a:extLst>
              </p:cNvPr>
              <p:cNvSpPr/>
              <p:nvPr/>
            </p:nvSpPr>
            <p:spPr>
              <a:xfrm rot="2734294">
                <a:off x="1790032" y="128027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724C630A-F8D2-4724-B4C3-7136818863F5}"/>
                  </a:ext>
                </a:extLst>
              </p:cNvPr>
              <p:cNvSpPr/>
              <p:nvPr/>
            </p:nvSpPr>
            <p:spPr>
              <a:xfrm rot="2734294">
                <a:off x="1718996" y="1030771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32">
                <a:extLst>
                  <a:ext uri="{FF2B5EF4-FFF2-40B4-BE49-F238E27FC236}">
                    <a16:creationId xmlns:a16="http://schemas.microsoft.com/office/drawing/2014/main" id="{BE556A49-C27D-47BD-8707-DAEF971D5575}"/>
                  </a:ext>
                </a:extLst>
              </p:cNvPr>
              <p:cNvSpPr/>
              <p:nvPr/>
            </p:nvSpPr>
            <p:spPr>
              <a:xfrm rot="2734294">
                <a:off x="2099755" y="1232768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9985A6-ED53-49F2-95EE-BA28532D7AB3}"/>
                  </a:ext>
                </a:extLst>
              </p:cNvPr>
              <p:cNvSpPr/>
              <p:nvPr/>
            </p:nvSpPr>
            <p:spPr>
              <a:xfrm>
                <a:off x="1681443" y="22871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Cross 34">
                <a:extLst>
                  <a:ext uri="{FF2B5EF4-FFF2-40B4-BE49-F238E27FC236}">
                    <a16:creationId xmlns:a16="http://schemas.microsoft.com/office/drawing/2014/main" id="{7FB1EBF7-C453-4147-BEEC-7BB35BD6AD54}"/>
                  </a:ext>
                </a:extLst>
              </p:cNvPr>
              <p:cNvSpPr/>
              <p:nvPr/>
            </p:nvSpPr>
            <p:spPr>
              <a:xfrm rot="2734294">
                <a:off x="2184711" y="149792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Cross 35">
                <a:extLst>
                  <a:ext uri="{FF2B5EF4-FFF2-40B4-BE49-F238E27FC236}">
                    <a16:creationId xmlns:a16="http://schemas.microsoft.com/office/drawing/2014/main" id="{DDF37830-74DA-4AFD-84B7-2C90B55B5458}"/>
                  </a:ext>
                </a:extLst>
              </p:cNvPr>
              <p:cNvSpPr/>
              <p:nvPr/>
            </p:nvSpPr>
            <p:spPr>
              <a:xfrm rot="2734294">
                <a:off x="2066327" y="171826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B6B0D8AF-83BE-4171-9D63-E31E4225EB43}"/>
                  </a:ext>
                </a:extLst>
              </p:cNvPr>
              <p:cNvSpPr/>
              <p:nvPr/>
            </p:nvSpPr>
            <p:spPr>
              <a:xfrm rot="2734294">
                <a:off x="2184616" y="196531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7FFD6FCD-413E-443E-B571-BC67BBE07799}"/>
                  </a:ext>
                </a:extLst>
              </p:cNvPr>
              <p:cNvSpPr/>
              <p:nvPr/>
            </p:nvSpPr>
            <p:spPr>
              <a:xfrm rot="2734294">
                <a:off x="2382183" y="170305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7DBEC44B-8B12-43C3-BEFA-EC4DF2407DCF}"/>
                  </a:ext>
                </a:extLst>
              </p:cNvPr>
              <p:cNvSpPr/>
              <p:nvPr/>
            </p:nvSpPr>
            <p:spPr>
              <a:xfrm rot="2734294">
                <a:off x="1948167" y="1015119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72DE8-2967-4E99-BE13-63CA21B534FB}"/>
                </a:ext>
              </a:extLst>
            </p:cNvPr>
            <p:cNvSpPr txBox="1"/>
            <p:nvPr/>
          </p:nvSpPr>
          <p:spPr>
            <a:xfrm>
              <a:off x="2208033" y="4016283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35789-F6FD-461A-AD0B-86E924D7E079}"/>
                </a:ext>
              </a:extLst>
            </p:cNvPr>
            <p:cNvSpPr txBox="1"/>
            <p:nvPr/>
          </p:nvSpPr>
          <p:spPr>
            <a:xfrm>
              <a:off x="2594379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261D2-329B-448A-A87A-5AB4E3A6A45F}"/>
                </a:ext>
              </a:extLst>
            </p:cNvPr>
            <p:cNvSpPr txBox="1"/>
            <p:nvPr/>
          </p:nvSpPr>
          <p:spPr>
            <a:xfrm>
              <a:off x="3002720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FD22E-78AA-42AD-ACFB-A392E5519BE0}"/>
                </a:ext>
              </a:extLst>
            </p:cNvPr>
            <p:cNvSpPr txBox="1"/>
            <p:nvPr/>
          </p:nvSpPr>
          <p:spPr>
            <a:xfrm>
              <a:off x="1615546" y="3415625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DA4251-3455-4A62-8CA2-4508B29F0889}"/>
                </a:ext>
              </a:extLst>
            </p:cNvPr>
            <p:cNvSpPr txBox="1"/>
            <p:nvPr/>
          </p:nvSpPr>
          <p:spPr>
            <a:xfrm>
              <a:off x="1626163" y="2984884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FC7C8-C763-4F1F-B02C-50ABA27F3659}"/>
                </a:ext>
              </a:extLst>
            </p:cNvPr>
            <p:cNvSpPr txBox="1"/>
            <p:nvPr/>
          </p:nvSpPr>
          <p:spPr>
            <a:xfrm>
              <a:off x="1640788" y="2620381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ACCF8A8-1D62-4EA6-9FF3-85B2F0DA909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67" y="2866646"/>
              <a:ext cx="4285869" cy="3573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55E491-7FAE-49CC-818A-996A46E9A49A}"/>
                </a:ext>
              </a:extLst>
            </p:cNvPr>
            <p:cNvSpPr txBox="1"/>
            <p:nvPr/>
          </p:nvSpPr>
          <p:spPr>
            <a:xfrm>
              <a:off x="8872152" y="2787483"/>
              <a:ext cx="8220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Symbol" panose="05050102010706020507" pitchFamily="18" charset="2"/>
                </a:rPr>
                <a:t>= </a:t>
              </a:r>
              <a:r>
                <a:rPr lang="en-US" sz="2400" b="1" dirty="0" err="1">
                  <a:latin typeface="Symbol" panose="05050102010706020507" pitchFamily="18" charset="2"/>
                </a:rPr>
                <a:t>q</a:t>
              </a:r>
              <a:r>
                <a:rPr lang="en-US" sz="2400" b="1" baseline="30000" dirty="0" err="1"/>
                <a:t>T</a:t>
              </a:r>
              <a:r>
                <a:rPr lang="en-US" sz="2400" b="1" dirty="0" err="1"/>
                <a:t>x</a:t>
              </a:r>
              <a:endParaRPr 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D765DB-F8B5-4FBC-B955-47876679F4F2}"/>
              </a:ext>
            </a:extLst>
          </p:cNvPr>
          <p:cNvSpPr txBox="1"/>
          <p:nvPr/>
        </p:nvSpPr>
        <p:spPr>
          <a:xfrm>
            <a:off x="3216175" y="4816382"/>
            <a:ext cx="598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y=1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y=0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84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Decision Boundary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C3F644-5BC9-492E-8B2A-535C7FE43D54}"/>
              </a:ext>
            </a:extLst>
          </p:cNvPr>
          <p:cNvGrpSpPr/>
          <p:nvPr/>
        </p:nvGrpSpPr>
        <p:grpSpPr>
          <a:xfrm>
            <a:off x="1346805" y="2217869"/>
            <a:ext cx="9303454" cy="2137054"/>
            <a:chOff x="1346805" y="2217869"/>
            <a:chExt cx="8728806" cy="213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3CC81-885E-4340-B9CD-0B611E6A8B28}"/>
                </a:ext>
              </a:extLst>
            </p:cNvPr>
            <p:cNvSpPr txBox="1"/>
            <p:nvPr/>
          </p:nvSpPr>
          <p:spPr>
            <a:xfrm>
              <a:off x="3643251" y="401137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2452B3-04C2-40D2-A4F6-2F5DFE79DA38}"/>
                </a:ext>
              </a:extLst>
            </p:cNvPr>
            <p:cNvSpPr txBox="1"/>
            <p:nvPr/>
          </p:nvSpPr>
          <p:spPr>
            <a:xfrm>
              <a:off x="1346805" y="2217869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2672A-E8E4-4476-81AD-4AD73BAA07E6}"/>
                </a:ext>
              </a:extLst>
            </p:cNvPr>
            <p:cNvCxnSpPr/>
            <p:nvPr/>
          </p:nvCxnSpPr>
          <p:spPr>
            <a:xfrm flipV="1">
              <a:off x="1944608" y="2365804"/>
              <a:ext cx="0" cy="16951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1EE2B-069E-4369-9F6A-81F04B8F8212}"/>
                </a:ext>
              </a:extLst>
            </p:cNvPr>
            <p:cNvCxnSpPr/>
            <p:nvPr/>
          </p:nvCxnSpPr>
          <p:spPr>
            <a:xfrm>
              <a:off x="1822465" y="3955487"/>
              <a:ext cx="174760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5D2E-D356-4836-8B2D-5CECD255D2C0}"/>
                </a:ext>
              </a:extLst>
            </p:cNvPr>
            <p:cNvCxnSpPr/>
            <p:nvPr/>
          </p:nvCxnSpPr>
          <p:spPr>
            <a:xfrm>
              <a:off x="1889819" y="356856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F88BFA-8AD7-4466-BA72-461C18A50C8E}"/>
                </a:ext>
              </a:extLst>
            </p:cNvPr>
            <p:cNvCxnSpPr/>
            <p:nvPr/>
          </p:nvCxnSpPr>
          <p:spPr>
            <a:xfrm>
              <a:off x="1895042" y="39580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23E203-21A7-477B-BF3F-2F3C5440EA69}"/>
                </a:ext>
              </a:extLst>
            </p:cNvPr>
            <p:cNvCxnSpPr/>
            <p:nvPr/>
          </p:nvCxnSpPr>
          <p:spPr>
            <a:xfrm>
              <a:off x="1896469" y="318231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573C5-3B20-4031-860D-AAF4BCCCB8E8}"/>
                </a:ext>
              </a:extLst>
            </p:cNvPr>
            <p:cNvCxnSpPr/>
            <p:nvPr/>
          </p:nvCxnSpPr>
          <p:spPr>
            <a:xfrm>
              <a:off x="1901692" y="35718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09BB97-DB39-40C7-B86F-EA04984A959F}"/>
                </a:ext>
              </a:extLst>
            </p:cNvPr>
            <p:cNvCxnSpPr/>
            <p:nvPr/>
          </p:nvCxnSpPr>
          <p:spPr>
            <a:xfrm>
              <a:off x="1896928" y="279300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9F4CF7-B99C-46A9-AE29-9B467233C6B4}"/>
                </a:ext>
              </a:extLst>
            </p:cNvPr>
            <p:cNvCxnSpPr/>
            <p:nvPr/>
          </p:nvCxnSpPr>
          <p:spPr>
            <a:xfrm>
              <a:off x="1902151" y="31825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3E2C22-294C-470E-B6DA-D84F3A1F1383}"/>
                </a:ext>
              </a:extLst>
            </p:cNvPr>
            <p:cNvGrpSpPr/>
            <p:nvPr/>
          </p:nvGrpSpPr>
          <p:grpSpPr>
            <a:xfrm rot="16200000">
              <a:off x="2477150" y="338112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FBE519-7060-4A70-A77C-2B9DB2C441B6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454AA1-C34C-42A1-AE34-5E933403222B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86C8506-A26C-467D-9B5A-E21571291B30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C2B72C-A370-4018-982E-9BE4E63816D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A8CCBA-B9C1-4213-B4BB-4B4A4C71300D}"/>
                </a:ext>
              </a:extLst>
            </p:cNvPr>
            <p:cNvGrpSpPr/>
            <p:nvPr/>
          </p:nvGrpSpPr>
          <p:grpSpPr>
            <a:xfrm>
              <a:off x="2025183" y="2485573"/>
              <a:ext cx="1413976" cy="1425485"/>
              <a:chOff x="1122116" y="1015119"/>
              <a:chExt cx="1413976" cy="14254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DEC564-4091-4ED2-B5D0-DF9B83DB710F}"/>
                  </a:ext>
                </a:extLst>
              </p:cNvPr>
              <p:cNvSpPr/>
              <p:nvPr/>
            </p:nvSpPr>
            <p:spPr>
              <a:xfrm>
                <a:off x="1122116" y="179522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3CFADD-3A0B-4F69-BC9F-49FE12483EAA}"/>
                  </a:ext>
                </a:extLst>
              </p:cNvPr>
              <p:cNvSpPr/>
              <p:nvPr/>
            </p:nvSpPr>
            <p:spPr>
              <a:xfrm>
                <a:off x="1204609" y="202138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2F25F0E-B603-45B5-9A84-45E30D96C5B1}"/>
                  </a:ext>
                </a:extLst>
              </p:cNvPr>
              <p:cNvSpPr/>
              <p:nvPr/>
            </p:nvSpPr>
            <p:spPr>
              <a:xfrm>
                <a:off x="1127889" y="15427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E261F-FAC3-4486-834A-4AF426A77AD0}"/>
                  </a:ext>
                </a:extLst>
              </p:cNvPr>
              <p:cNvSpPr/>
              <p:nvPr/>
            </p:nvSpPr>
            <p:spPr>
              <a:xfrm>
                <a:off x="1384434" y="18888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E77A79-E273-41FA-82DF-01F4571A035F}"/>
                  </a:ext>
                </a:extLst>
              </p:cNvPr>
              <p:cNvSpPr/>
              <p:nvPr/>
            </p:nvSpPr>
            <p:spPr>
              <a:xfrm>
                <a:off x="1348695" y="221637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95A6A5-9CCB-4F48-ABAF-760B1B5703AA}"/>
                  </a:ext>
                </a:extLst>
              </p:cNvPr>
              <p:cNvSpPr/>
              <p:nvPr/>
            </p:nvSpPr>
            <p:spPr>
              <a:xfrm>
                <a:off x="1537873" y="211444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EC1AA0-1F5B-4E15-B4AB-9C86EF6C0E85}"/>
                  </a:ext>
                </a:extLst>
              </p:cNvPr>
              <p:cNvSpPr/>
              <p:nvPr/>
            </p:nvSpPr>
            <p:spPr>
              <a:xfrm>
                <a:off x="1123402" y="223185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28">
                <a:extLst>
                  <a:ext uri="{FF2B5EF4-FFF2-40B4-BE49-F238E27FC236}">
                    <a16:creationId xmlns:a16="http://schemas.microsoft.com/office/drawing/2014/main" id="{E9A4C7E6-0AE3-4660-BEBB-6FEF72754853}"/>
                  </a:ext>
                </a:extLst>
              </p:cNvPr>
              <p:cNvSpPr/>
              <p:nvPr/>
            </p:nvSpPr>
            <p:spPr>
              <a:xfrm rot="2734294">
                <a:off x="1839342" y="151042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29">
                <a:extLst>
                  <a:ext uri="{FF2B5EF4-FFF2-40B4-BE49-F238E27FC236}">
                    <a16:creationId xmlns:a16="http://schemas.microsoft.com/office/drawing/2014/main" id="{0587B948-6EBC-4A62-842E-571C3F688B82}"/>
                  </a:ext>
                </a:extLst>
              </p:cNvPr>
              <p:cNvSpPr/>
              <p:nvPr/>
            </p:nvSpPr>
            <p:spPr>
              <a:xfrm rot="2734294">
                <a:off x="1496419" y="114771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30">
                <a:extLst>
                  <a:ext uri="{FF2B5EF4-FFF2-40B4-BE49-F238E27FC236}">
                    <a16:creationId xmlns:a16="http://schemas.microsoft.com/office/drawing/2014/main" id="{2FDC4983-C0DA-4DFC-A066-AA646B25EC37}"/>
                  </a:ext>
                </a:extLst>
              </p:cNvPr>
              <p:cNvSpPr/>
              <p:nvPr/>
            </p:nvSpPr>
            <p:spPr>
              <a:xfrm rot="2734294">
                <a:off x="1790032" y="128027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724C630A-F8D2-4724-B4C3-7136818863F5}"/>
                  </a:ext>
                </a:extLst>
              </p:cNvPr>
              <p:cNvSpPr/>
              <p:nvPr/>
            </p:nvSpPr>
            <p:spPr>
              <a:xfrm rot="2734294">
                <a:off x="1718996" y="1030771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32">
                <a:extLst>
                  <a:ext uri="{FF2B5EF4-FFF2-40B4-BE49-F238E27FC236}">
                    <a16:creationId xmlns:a16="http://schemas.microsoft.com/office/drawing/2014/main" id="{BE556A49-C27D-47BD-8707-DAEF971D5575}"/>
                  </a:ext>
                </a:extLst>
              </p:cNvPr>
              <p:cNvSpPr/>
              <p:nvPr/>
            </p:nvSpPr>
            <p:spPr>
              <a:xfrm rot="2734294">
                <a:off x="2099755" y="1232768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9985A6-ED53-49F2-95EE-BA28532D7AB3}"/>
                  </a:ext>
                </a:extLst>
              </p:cNvPr>
              <p:cNvSpPr/>
              <p:nvPr/>
            </p:nvSpPr>
            <p:spPr>
              <a:xfrm>
                <a:off x="1681443" y="22871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Cross 34">
                <a:extLst>
                  <a:ext uri="{FF2B5EF4-FFF2-40B4-BE49-F238E27FC236}">
                    <a16:creationId xmlns:a16="http://schemas.microsoft.com/office/drawing/2014/main" id="{7FB1EBF7-C453-4147-BEEC-7BB35BD6AD54}"/>
                  </a:ext>
                </a:extLst>
              </p:cNvPr>
              <p:cNvSpPr/>
              <p:nvPr/>
            </p:nvSpPr>
            <p:spPr>
              <a:xfrm rot="2734294">
                <a:off x="2184711" y="149792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Cross 35">
                <a:extLst>
                  <a:ext uri="{FF2B5EF4-FFF2-40B4-BE49-F238E27FC236}">
                    <a16:creationId xmlns:a16="http://schemas.microsoft.com/office/drawing/2014/main" id="{DDF37830-74DA-4AFD-84B7-2C90B55B5458}"/>
                  </a:ext>
                </a:extLst>
              </p:cNvPr>
              <p:cNvSpPr/>
              <p:nvPr/>
            </p:nvSpPr>
            <p:spPr>
              <a:xfrm rot="2734294">
                <a:off x="2066327" y="171826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B6B0D8AF-83BE-4171-9D63-E31E4225EB43}"/>
                  </a:ext>
                </a:extLst>
              </p:cNvPr>
              <p:cNvSpPr/>
              <p:nvPr/>
            </p:nvSpPr>
            <p:spPr>
              <a:xfrm rot="2734294">
                <a:off x="2184616" y="196531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7FFD6FCD-413E-443E-B571-BC67BBE07799}"/>
                  </a:ext>
                </a:extLst>
              </p:cNvPr>
              <p:cNvSpPr/>
              <p:nvPr/>
            </p:nvSpPr>
            <p:spPr>
              <a:xfrm rot="2734294">
                <a:off x="2382183" y="170305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7DBEC44B-8B12-43C3-BEFA-EC4DF2407DCF}"/>
                  </a:ext>
                </a:extLst>
              </p:cNvPr>
              <p:cNvSpPr/>
              <p:nvPr/>
            </p:nvSpPr>
            <p:spPr>
              <a:xfrm rot="2734294">
                <a:off x="1948167" y="1015119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72DE8-2967-4E99-BE13-63CA21B534FB}"/>
                </a:ext>
              </a:extLst>
            </p:cNvPr>
            <p:cNvSpPr txBox="1"/>
            <p:nvPr/>
          </p:nvSpPr>
          <p:spPr>
            <a:xfrm>
              <a:off x="2208033" y="4016283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35789-F6FD-461A-AD0B-86E924D7E079}"/>
                </a:ext>
              </a:extLst>
            </p:cNvPr>
            <p:cNvSpPr txBox="1"/>
            <p:nvPr/>
          </p:nvSpPr>
          <p:spPr>
            <a:xfrm>
              <a:off x="2594379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261D2-329B-448A-A87A-5AB4E3A6A45F}"/>
                </a:ext>
              </a:extLst>
            </p:cNvPr>
            <p:cNvSpPr txBox="1"/>
            <p:nvPr/>
          </p:nvSpPr>
          <p:spPr>
            <a:xfrm>
              <a:off x="3002720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FD22E-78AA-42AD-ACFB-A392E5519BE0}"/>
                </a:ext>
              </a:extLst>
            </p:cNvPr>
            <p:cNvSpPr txBox="1"/>
            <p:nvPr/>
          </p:nvSpPr>
          <p:spPr>
            <a:xfrm>
              <a:off x="1615546" y="3415625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DA4251-3455-4A62-8CA2-4508B29F0889}"/>
                </a:ext>
              </a:extLst>
            </p:cNvPr>
            <p:cNvSpPr txBox="1"/>
            <p:nvPr/>
          </p:nvSpPr>
          <p:spPr>
            <a:xfrm>
              <a:off x="1626163" y="2984884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FC7C8-C763-4F1F-B02C-50ABA27F3659}"/>
                </a:ext>
              </a:extLst>
            </p:cNvPr>
            <p:cNvSpPr txBox="1"/>
            <p:nvPr/>
          </p:nvSpPr>
          <p:spPr>
            <a:xfrm>
              <a:off x="1640788" y="2620381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ACCF8A8-1D62-4EA6-9FF3-85B2F0DA909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67" y="2866646"/>
              <a:ext cx="4285869" cy="3573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55E491-7FAE-49CC-818A-996A46E9A49A}"/>
                </a:ext>
              </a:extLst>
            </p:cNvPr>
            <p:cNvSpPr txBox="1"/>
            <p:nvPr/>
          </p:nvSpPr>
          <p:spPr>
            <a:xfrm>
              <a:off x="8838644" y="2725052"/>
              <a:ext cx="12369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Symbol" panose="05050102010706020507" pitchFamily="18" charset="2"/>
                </a:rPr>
                <a:t>= </a:t>
              </a:r>
              <a:r>
                <a:rPr lang="en-US" sz="2400" b="1" dirty="0"/>
                <a:t>g</a:t>
              </a:r>
              <a:r>
                <a:rPr lang="en-US" sz="2400" b="1" dirty="0">
                  <a:latin typeface="Symbol" panose="05050102010706020507" pitchFamily="18" charset="2"/>
                </a:rPr>
                <a:t>(</a:t>
              </a:r>
              <a:r>
                <a:rPr lang="en-US" sz="2400" b="1" dirty="0" err="1">
                  <a:latin typeface="Symbol" panose="05050102010706020507" pitchFamily="18" charset="2"/>
                </a:rPr>
                <a:t>q</a:t>
              </a:r>
              <a:r>
                <a:rPr lang="en-US" sz="2400" b="1" baseline="30000" dirty="0" err="1"/>
                <a:t>T</a:t>
              </a:r>
              <a:r>
                <a:rPr lang="en-US" sz="2400" b="1" dirty="0" err="1"/>
                <a:t>x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D765DB-F8B5-4FBC-B955-47876679F4F2}"/>
              </a:ext>
            </a:extLst>
          </p:cNvPr>
          <p:cNvSpPr txBox="1"/>
          <p:nvPr/>
        </p:nvSpPr>
        <p:spPr>
          <a:xfrm>
            <a:off x="7053820" y="3341304"/>
            <a:ext cx="343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y=1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y=0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015830-8F3B-46A2-95E5-D0AB67BEC524}"/>
              </a:ext>
            </a:extLst>
          </p:cNvPr>
          <p:cNvCxnSpPr>
            <a:cxnSpLocks/>
          </p:cNvCxnSpPr>
          <p:nvPr/>
        </p:nvCxnSpPr>
        <p:spPr>
          <a:xfrm>
            <a:off x="2054130" y="2469354"/>
            <a:ext cx="1245694" cy="1621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835E43-F36E-456A-A285-607257BB99FC}"/>
              </a:ext>
            </a:extLst>
          </p:cNvPr>
          <p:cNvSpPr txBox="1"/>
          <p:nvPr/>
        </p:nvSpPr>
        <p:spPr>
          <a:xfrm>
            <a:off x="890040" y="4560911"/>
            <a:ext cx="735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= [-3, 1, 1] i.e.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0</a:t>
            </a:r>
            <a:r>
              <a:rPr lang="en-US" sz="2400" dirty="0"/>
              <a:t>=-3,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1</a:t>
            </a:r>
            <a:r>
              <a:rPr lang="en-US" sz="2400" dirty="0"/>
              <a:t>=1,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2</a:t>
            </a:r>
            <a:r>
              <a:rPr lang="en-US" sz="2400" dirty="0"/>
              <a:t>=1. then</a:t>
            </a:r>
          </a:p>
          <a:p>
            <a:endParaRPr lang="en-US" sz="2400" dirty="0"/>
          </a:p>
          <a:p>
            <a:r>
              <a:rPr lang="en-US" sz="2400" dirty="0" err="1">
                <a:latin typeface="Symbol" panose="05050102010706020507" pitchFamily="18" charset="2"/>
              </a:rPr>
              <a:t>q</a:t>
            </a:r>
            <a:r>
              <a:rPr lang="en-US" sz="2400" baseline="30000" dirty="0" err="1"/>
              <a:t>T</a:t>
            </a:r>
            <a:r>
              <a:rPr lang="en-US" sz="2400" dirty="0" err="1"/>
              <a:t>x</a:t>
            </a:r>
            <a:r>
              <a:rPr lang="en-US" sz="2400" dirty="0"/>
              <a:t> = -3 + x</a:t>
            </a:r>
            <a:r>
              <a:rPr lang="en-US" sz="2400" baseline="-25000" dirty="0"/>
              <a:t>1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A016B8-E672-4279-93D1-A2E53BB8CD72}"/>
              </a:ext>
            </a:extLst>
          </p:cNvPr>
          <p:cNvSpPr txBox="1"/>
          <p:nvPr/>
        </p:nvSpPr>
        <p:spPr>
          <a:xfrm>
            <a:off x="964004" y="5772512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D14C07-EB8B-4F3D-9129-DB9080E870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20" y="5902949"/>
            <a:ext cx="800100" cy="3093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105866-E2DA-4772-B099-EFAA0F6F01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72" y="5890737"/>
            <a:ext cx="2650998" cy="29070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F8059F7-B0A8-40B1-BC39-72DAB279B3BA}"/>
              </a:ext>
            </a:extLst>
          </p:cNvPr>
          <p:cNvSpPr txBox="1"/>
          <p:nvPr/>
        </p:nvSpPr>
        <p:spPr>
          <a:xfrm>
            <a:off x="7769063" y="5647760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x1+x2 &gt;= 3; y=1</a:t>
            </a:r>
          </a:p>
          <a:p>
            <a:r>
              <a:rPr lang="en-US" sz="2400" dirty="0"/>
              <a:t>x1+ x2 &lt; 3 ; y =0</a:t>
            </a:r>
          </a:p>
        </p:txBody>
      </p:sp>
    </p:spTree>
    <p:extLst>
      <p:ext uri="{BB962C8B-B14F-4D97-AF65-F5344CB8AC3E}">
        <p14:creationId xmlns:p14="http://schemas.microsoft.com/office/powerpoint/2010/main" val="13150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584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Office Theme</vt:lpstr>
      <vt:lpstr>AIM-AHEAD Introductory Courses in AI/ML Concepts</vt:lpstr>
      <vt:lpstr>Logistic Regression: Hypothesis Representation</vt:lpstr>
      <vt:lpstr>Logistic Regression Model: Sigmoid function</vt:lpstr>
      <vt:lpstr>Logistic Regression: Decision Boundary</vt:lpstr>
      <vt:lpstr>PowerPoint Presentation</vt:lpstr>
      <vt:lpstr>Logistic Regression: Thresholding h(x)</vt:lpstr>
      <vt:lpstr>Logistic Regression: Thresholding h(x)</vt:lpstr>
      <vt:lpstr>Decision Boundary</vt:lpstr>
      <vt:lpstr>Decision Boundary</vt:lpstr>
      <vt:lpstr>Non-linear decision boundaries</vt:lpstr>
      <vt:lpstr>Polynomial Features</vt:lpstr>
      <vt:lpstr>More complex boundaries</vt:lpstr>
      <vt:lpstr>Logistic Regression: Cost/Loss Function</vt:lpstr>
      <vt:lpstr>PowerPoint Presentation</vt:lpstr>
      <vt:lpstr>Cost/Loss Function J(q)</vt:lpstr>
      <vt:lpstr>Can’t use linear regression cost function</vt:lpstr>
      <vt:lpstr>Logistic Regression Cost Function: Log Loss</vt:lpstr>
      <vt:lpstr>Logistic regression cost function</vt:lpstr>
      <vt:lpstr>Simplified Cost function</vt:lpstr>
      <vt:lpstr>Find best q: Minimize Cost function J(q)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4</cp:revision>
  <dcterms:created xsi:type="dcterms:W3CDTF">2022-11-15T15:20:37Z</dcterms:created>
  <dcterms:modified xsi:type="dcterms:W3CDTF">2022-11-15T15:27:39Z</dcterms:modified>
</cp:coreProperties>
</file>