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052" r:id="rId2"/>
    <p:sldId id="558" r:id="rId3"/>
    <p:sldId id="579" r:id="rId4"/>
    <p:sldId id="557" r:id="rId5"/>
    <p:sldId id="559" r:id="rId6"/>
    <p:sldId id="573" r:id="rId7"/>
    <p:sldId id="566" r:id="rId8"/>
    <p:sldId id="561" r:id="rId9"/>
    <p:sldId id="5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7" autoAdjust="0"/>
    <p:restoredTop sz="70035" autoAdjust="0"/>
  </p:normalViewPr>
  <p:slideViewPr>
    <p:cSldViewPr snapToGrid="0">
      <p:cViewPr varScale="1">
        <p:scale>
          <a:sx n="76" d="100"/>
          <a:sy n="76" d="100"/>
        </p:scale>
        <p:origin x="188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276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F777-27F9-4E3E-AFA4-D68869082435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06606B-A7D7-4A75-9097-64CEF8806E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3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researchers began to think about how to create artificial intelligence, the took inspiration from the brain.</a:t>
            </a:r>
          </a:p>
          <a:p>
            <a:endParaRPr lang="en-US" dirty="0"/>
          </a:p>
          <a:p>
            <a:r>
              <a:rPr lang="en-US" dirty="0"/>
              <a:t>The brain is composed of fundamental units, which are cells called neurons. </a:t>
            </a:r>
          </a:p>
          <a:p>
            <a:endParaRPr lang="en-US" dirty="0"/>
          </a:p>
          <a:p>
            <a:r>
              <a:rPr lang="en-US" dirty="0"/>
              <a:t>Thousands upon thousands of neurons are connected to each other in a way that passes information.</a:t>
            </a:r>
          </a:p>
          <a:p>
            <a:endParaRPr lang="en-US" dirty="0"/>
          </a:p>
          <a:p>
            <a:r>
              <a:rPr lang="en-US" dirty="0"/>
              <a:t>The hypothesis is that learning occurs through the interconnected network formed by the neurons, known as “one learning algorithm.”</a:t>
            </a:r>
          </a:p>
          <a:p>
            <a:endParaRPr lang="en-US" dirty="0"/>
          </a:p>
          <a:p>
            <a:r>
              <a:rPr lang="en-US" dirty="0"/>
              <a:t>That is to say, one learns through building and strengthen the individual connections between neurons.</a:t>
            </a:r>
          </a:p>
          <a:p>
            <a:endParaRPr lang="en-US" dirty="0"/>
          </a:p>
          <a:p>
            <a:r>
              <a:rPr lang="en-US" dirty="0"/>
              <a:t>The result is that inputs that measure information about the environment (sight, sound, touch, etc.) can be integrated into complex outputs like reasoning.</a:t>
            </a:r>
          </a:p>
          <a:p>
            <a:endParaRPr lang="en-US" dirty="0"/>
          </a:p>
          <a:p>
            <a:r>
              <a:rPr lang="en-US" dirty="0"/>
              <a:t>Artificial Neural Networks attempt to mimic this learning process, and to understand more let’s first look more closely at the neuron.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neuron is a special cell that has a distinct structure.</a:t>
            </a:r>
          </a:p>
          <a:p>
            <a:endParaRPr lang="en-US" dirty="0"/>
          </a:p>
          <a:p>
            <a:r>
              <a:rPr lang="en-US" dirty="0"/>
              <a:t>The main cell body acts to sense and integrate information from the environment, including signals from other neurons.</a:t>
            </a:r>
          </a:p>
          <a:p>
            <a:endParaRPr lang="en-US" dirty="0"/>
          </a:p>
          <a:p>
            <a:r>
              <a:rPr lang="en-US" dirty="0"/>
              <a:t>Under certain conditions, neuron activates and sends an electrical signal down a long arm, which stretches to connect with a different neuron cell body.</a:t>
            </a:r>
          </a:p>
          <a:p>
            <a:endParaRPr lang="en-US" dirty="0"/>
          </a:p>
          <a:p>
            <a:r>
              <a:rPr lang="en-US" dirty="0"/>
              <a:t>This connections between different neurons are strengthened or weakened, depending on what is being learned.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1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model a neuron as a logistic unit.</a:t>
            </a:r>
          </a:p>
          <a:p>
            <a:endParaRPr lang="en-US" dirty="0"/>
          </a:p>
          <a:p>
            <a:r>
              <a:rPr lang="en-US" dirty="0"/>
              <a:t>We’ve seen an example of this in logistic regression, where the logistic function is used to integrate multiple input features into a single output between 0 and 1.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4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Neural Networks connect many logistic units.</a:t>
            </a:r>
          </a:p>
          <a:p>
            <a:endParaRPr lang="en-US" dirty="0"/>
          </a:p>
          <a:p>
            <a:r>
              <a:rPr lang="en-US" dirty="0"/>
              <a:t>The input data makes up the input layer.</a:t>
            </a:r>
          </a:p>
          <a:p>
            <a:endParaRPr lang="en-US" dirty="0"/>
          </a:p>
          <a:p>
            <a:r>
              <a:rPr lang="en-US" dirty="0"/>
              <a:t>The artificial neurons that are connected to the input are called “hidden layers”. Every node in one layer is connected to nodes in neighboring layers.</a:t>
            </a:r>
          </a:p>
          <a:p>
            <a:endParaRPr lang="en-US" dirty="0"/>
          </a:p>
          <a:p>
            <a:r>
              <a:rPr lang="en-US" dirty="0"/>
              <a:t>The strength of the connections between layers is learned from the training data.</a:t>
            </a:r>
          </a:p>
          <a:p>
            <a:endParaRPr lang="en-US" dirty="0"/>
          </a:p>
          <a:p>
            <a:r>
              <a:rPr lang="en-US" dirty="0"/>
              <a:t>The final artificial neuron at the end of the network is known as the output layer. </a:t>
            </a:r>
          </a:p>
          <a:p>
            <a:endParaRPr lang="en-US" dirty="0"/>
          </a:p>
          <a:p>
            <a:r>
              <a:rPr lang="en-US" dirty="0"/>
              <a:t>Essentially, the ANN integrates the input data into a single value between 0 and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67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activation of a given artificial neuron is the sum of its inputs.</a:t>
            </a:r>
          </a:p>
          <a:p>
            <a:endParaRPr lang="en-US" dirty="0"/>
          </a:p>
          <a:p>
            <a:r>
              <a:rPr lang="en-US" dirty="0"/>
              <a:t>The inputs are calculated by multiplying the activation by the connection weight.</a:t>
            </a:r>
          </a:p>
          <a:p>
            <a:endParaRPr lang="en-US" dirty="0"/>
          </a:p>
          <a:p>
            <a:r>
              <a:rPr lang="en-US" dirty="0"/>
              <a:t>The values of the input layer (a sample from the training dataset) define the first layer of activation. </a:t>
            </a:r>
          </a:p>
          <a:p>
            <a:endParaRPr lang="en-US" dirty="0"/>
          </a:p>
          <a:p>
            <a:r>
              <a:rPr lang="en-US" dirty="0"/>
              <a:t>Those values are multiplied by the weights of each connection to determine the activation in the next layer. </a:t>
            </a:r>
          </a:p>
          <a:p>
            <a:endParaRPr lang="en-US" dirty="0"/>
          </a:p>
          <a:p>
            <a:r>
              <a:rPr lang="en-US" dirty="0"/>
              <a:t>Forward Propagation refers to the process of a set of input data traversing the network into the final output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21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weights of a neural network are learned from the training data through a process called “Backpropagation.” </a:t>
            </a:r>
          </a:p>
          <a:p>
            <a:endParaRPr lang="en-US" dirty="0"/>
          </a:p>
          <a:p>
            <a:r>
              <a:rPr lang="en-US" dirty="0"/>
              <a:t>Outside of the scope of this course, the algorithm uses the error between the true label and the output layer to adjust the weights from the upstream layer.</a:t>
            </a:r>
          </a:p>
          <a:p>
            <a:endParaRPr lang="en-US" dirty="0"/>
          </a:p>
          <a:p>
            <a:r>
              <a:rPr lang="en-US" dirty="0"/>
              <a:t>This continues the partial contributions to the error are calculated for all the nodes in the hidden layers.</a:t>
            </a:r>
          </a:p>
          <a:p>
            <a:endParaRPr lang="en-US" dirty="0"/>
          </a:p>
          <a:p>
            <a:r>
              <a:rPr lang="en-US" dirty="0"/>
              <a:t>The connection weights are then adjusted and the network is subjected to a subsequent round through the training data.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0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Artificial Neural Networks come in many shapes and sizes, depending on the connections between the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2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are some additional resources to learn more about ANNs.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06606B-A7D7-4A75-9097-64CEF8806EE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74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8BA4-CA42-44A7-A7E2-7AC470A75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0371D-850B-449D-8FA1-CCA642E7E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E1E3E-35A1-40F1-A5DB-BBBF4670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6B1DF-3C97-4545-9CDA-6838885A6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EA209-01A0-4275-AE17-5DD5ED6F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63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4744-22FC-4E90-98A5-743E998B0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9380D-3DAA-46B3-AA27-1B4F34041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B5087-4BFC-4EB4-9AC1-69916CC9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35F9-BF21-4621-89B4-97DD0DD4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CBC57-D33C-4406-82E4-5A720C5AA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0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5E7D7-E32D-4FC2-8B68-A157E2928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6B328-1D08-421E-9E74-D3FDDBA85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29330-5291-4704-8713-6A342A2C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20AF-70E7-4A50-B747-64AA55D6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18FE8-8337-43BF-BB32-AA770A06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0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D4794-D10E-4948-86AD-381D615C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3089-1BD9-4BE7-AFA7-11AC9398F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CCDBF-084C-4817-B1A9-5AC76547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9D67D-9A75-4349-B263-F01979BC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20BA-F722-46A0-B014-DC8641D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7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01E8-B963-4FC1-9337-11D969DAF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8414C-6C69-4EFE-803D-A1C66F2EF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9E787-3A13-442D-B848-58D4C3F2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64280-0821-4E2B-8FB0-28D40BDF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D154A-8324-46B8-A403-1BCA7D1C7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1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E058-B297-4B06-9F41-9B703C26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107F-6A20-445F-A97F-D7E58CB85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E0FAB-9B5C-417D-B72A-169A6D39D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9EAC6-C924-4A74-B65F-173714C6C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8AFC0-6417-45B5-B4F3-C00A41B53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CD58-E02D-4871-9262-98D7BE9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8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2C1F5-70F0-4380-8940-D90A9230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201B0-0051-4ED0-8203-E8CAE6EB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FE63C-AE0B-4C55-A74C-ECA4B3A5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9CFF7-773D-45A9-BE3F-26EDB077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8B809B-082F-4A1F-9BAC-B6378C37F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70261-BDD3-4B3B-A024-3724E5819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7106D-9A7B-4C0F-B3B9-E26693461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A748D-20DF-4184-B6E9-FBE72FB1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1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A6E09-6AEA-4D0C-9277-E10F957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6B63A-9311-418F-AA9B-7945BEF1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B22FF7-EDF9-42D7-BFCB-D9A0945B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31D3C-D70C-4744-A4C8-7C01E772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E5A24-A312-45C5-A5F1-C7B666143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2B011-0B9A-46A1-A830-F3A43411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AA3DC-7069-4440-9144-38DBD164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7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D5707-B58C-44DE-B375-BF48071C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9BC42-B701-4D5E-BEE7-8380368EE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00E33-21EC-454E-A33F-2D8A3FE5B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E2FB8-176E-490D-BC80-C6614BDE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A82C4-A021-412E-B4EA-2E0AE405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5C11B-846C-40AC-9C19-7E4DD9BA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DF73C-027B-48DE-9322-27E4EDDF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FA23EB-D2EB-49E3-8D5B-740E2DFE7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E3F7-07EE-471C-9E15-218366E26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AD170-E4AD-4D3F-804C-85C7B589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711CC-6CD8-4B6C-9385-FEFD0982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756E7-25AE-446D-8CE4-401A07FF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75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50866A-3CA2-406B-8F56-009E9C09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948EB-5911-450E-9D20-8F5C1410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5B8A8-3108-45EE-8511-BC0CFCDBAB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49779-FFB8-40A5-BC54-365AB3E32048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3B801-9A69-4C28-93F5-A9676F735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A57EB-F0A8-4332-A491-16B6E0811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44D59-0951-436D-8A8E-F6EDEB730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2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185.png"/><Relationship Id="rId3" Type="http://schemas.openxmlformats.org/officeDocument/2006/relationships/image" Target="../media/image159.png"/><Relationship Id="rId7" Type="http://schemas.openxmlformats.org/officeDocument/2006/relationships/image" Target="../media/image179.png"/><Relationship Id="rId17" Type="http://schemas.openxmlformats.org/officeDocument/2006/relationships/image" Target="../media/image18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2.png"/><Relationship Id="rId11" Type="http://schemas.openxmlformats.org/officeDocument/2006/relationships/image" Target="../media/image10.png"/><Relationship Id="rId5" Type="http://schemas.openxmlformats.org/officeDocument/2006/relationships/image" Target="../media/image161.png"/><Relationship Id="rId10" Type="http://schemas.openxmlformats.org/officeDocument/2006/relationships/image" Target="../media/image182.png"/><Relationship Id="rId4" Type="http://schemas.openxmlformats.org/officeDocument/2006/relationships/image" Target="../media/image160.png"/><Relationship Id="rId9" Type="http://schemas.openxmlformats.org/officeDocument/2006/relationships/image" Target="../media/image181.png"/><Relationship Id="rId14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7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9.png"/><Relationship Id="rId4" Type="http://schemas.openxmlformats.org/officeDocument/2006/relationships/image" Target="../media/image158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image" Target="../media/image185.png"/><Relationship Id="rId3" Type="http://schemas.openxmlformats.org/officeDocument/2006/relationships/image" Target="../media/image13.png"/><Relationship Id="rId21" Type="http://schemas.openxmlformats.org/officeDocument/2006/relationships/image" Target="../media/image195.png"/><Relationship Id="rId7" Type="http://schemas.openxmlformats.org/officeDocument/2006/relationships/image" Target="../media/image162.png"/><Relationship Id="rId12" Type="http://schemas.openxmlformats.org/officeDocument/2006/relationships/image" Target="../media/image10.png"/><Relationship Id="rId17" Type="http://schemas.openxmlformats.org/officeDocument/2006/relationships/image" Target="../media/image18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8.png"/><Relationship Id="rId20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82.png"/><Relationship Id="rId5" Type="http://schemas.openxmlformats.org/officeDocument/2006/relationships/image" Target="../media/image160.png"/><Relationship Id="rId10" Type="http://schemas.openxmlformats.org/officeDocument/2006/relationships/image" Target="../media/image181.png"/><Relationship Id="rId19" Type="http://schemas.openxmlformats.org/officeDocument/2006/relationships/image" Target="../media/image193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Relationship Id="rId14" Type="http://schemas.openxmlformats.org/officeDocument/2006/relationships/image" Target="../media/image18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machine-learning/crash-course/introduction-to-neural-networks/anatom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generated/sklearn.neural_network.MLPClassifier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5: Introduction to Neural Networks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49662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Hypothesis that all brains utilize “one learning algorithm” based on the an interconnected network of neurons.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Highly adaptive to various sensory inputs, integrates into complex outputs.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Artificial Neural Networks (ANN) – try to mimic learning in the brain.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a neuron?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4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5606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is a Neuron?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Depolarization in neurons is activated by neurotransmitters released at the synapse.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Neurons are arranged in a large network, where individual connections are tuned as the individual grows.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620" y="1690688"/>
            <a:ext cx="3830714" cy="47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9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157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Logistic Unit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Integrates set of inputs to produce an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314312" y="2325950"/>
            <a:ext cx="548640" cy="5486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7314312" y="3062417"/>
            <a:ext cx="548640" cy="5486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7314312" y="3798884"/>
            <a:ext cx="548640" cy="54864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06287" y="3062417"/>
            <a:ext cx="548640" cy="54864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98262" y="3071568"/>
                <a:ext cx="1903406" cy="5303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262" y="3071568"/>
                <a:ext cx="1903406" cy="53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>
            <a:stCxn id="4" idx="6"/>
            <a:endCxn id="7" idx="2"/>
          </p:cNvCxnSpPr>
          <p:nvPr/>
        </p:nvCxnSpPr>
        <p:spPr>
          <a:xfrm>
            <a:off x="7862952" y="2600270"/>
            <a:ext cx="643335" cy="736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2"/>
          </p:cNvCxnSpPr>
          <p:nvPr/>
        </p:nvCxnSpPr>
        <p:spPr>
          <a:xfrm>
            <a:off x="7862952" y="3336737"/>
            <a:ext cx="6433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  <a:endCxn id="7" idx="2"/>
          </p:cNvCxnSpPr>
          <p:nvPr/>
        </p:nvCxnSpPr>
        <p:spPr>
          <a:xfrm flipV="1">
            <a:off x="7862952" y="3336737"/>
            <a:ext cx="643335" cy="736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6"/>
            <a:endCxn id="8" idx="1"/>
          </p:cNvCxnSpPr>
          <p:nvPr/>
        </p:nvCxnSpPr>
        <p:spPr>
          <a:xfrm>
            <a:off x="9054927" y="3336737"/>
            <a:ext cx="64333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9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Neural Network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AA695-BC2A-4758-8E29-5154D582BD96}"/>
              </a:ext>
            </a:extLst>
          </p:cNvPr>
          <p:cNvSpPr/>
          <p:nvPr/>
        </p:nvSpPr>
        <p:spPr>
          <a:xfrm>
            <a:off x="4822187" y="1849595"/>
            <a:ext cx="1238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Input Layer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398CE-4755-4145-9526-845E38CB150A}"/>
              </a:ext>
            </a:extLst>
          </p:cNvPr>
          <p:cNvSpPr/>
          <p:nvPr/>
        </p:nvSpPr>
        <p:spPr>
          <a:xfrm>
            <a:off x="7254937" y="1653156"/>
            <a:ext cx="1416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Hidden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4A840E-C401-41B7-AA47-398107864F27}"/>
              </a:ext>
            </a:extLst>
          </p:cNvPr>
          <p:cNvSpPr/>
          <p:nvPr/>
        </p:nvSpPr>
        <p:spPr>
          <a:xfrm>
            <a:off x="9780747" y="3782896"/>
            <a:ext cx="1410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 Layer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C09C160-CA09-46D1-8B15-FEDE72E6526E}"/>
              </a:ext>
            </a:extLst>
          </p:cNvPr>
          <p:cNvGrpSpPr/>
          <p:nvPr/>
        </p:nvGrpSpPr>
        <p:grpSpPr>
          <a:xfrm>
            <a:off x="5806955" y="2242935"/>
            <a:ext cx="4136587" cy="4249940"/>
            <a:chOff x="6779849" y="2271855"/>
            <a:chExt cx="4136587" cy="424994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682999F-2B70-4C46-AC81-D204101805F4}"/>
                </a:ext>
              </a:extLst>
            </p:cNvPr>
            <p:cNvSpPr/>
            <p:nvPr/>
          </p:nvSpPr>
          <p:spPr>
            <a:xfrm>
              <a:off x="6779849" y="3763754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E28468-1AC0-460D-9FFE-245C4072625E}"/>
                </a:ext>
              </a:extLst>
            </p:cNvPr>
            <p:cNvSpPr/>
            <p:nvPr/>
          </p:nvSpPr>
          <p:spPr>
            <a:xfrm>
              <a:off x="6779849" y="4500221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0E22BB-6BAB-4810-BFBF-8CA80D1DF04A}"/>
                </a:ext>
              </a:extLst>
            </p:cNvPr>
            <p:cNvSpPr/>
            <p:nvPr/>
          </p:nvSpPr>
          <p:spPr>
            <a:xfrm>
              <a:off x="6779849" y="5236688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78D93F9-68B7-46E6-97B4-549F9D44F2BF}"/>
                </a:ext>
              </a:extLst>
            </p:cNvPr>
            <p:cNvSpPr/>
            <p:nvPr/>
          </p:nvSpPr>
          <p:spPr>
            <a:xfrm>
              <a:off x="8066633" y="3763754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41F26FB-935A-47BC-946D-81E0BDF542DD}"/>
                </a:ext>
              </a:extLst>
            </p:cNvPr>
            <p:cNvCxnSpPr>
              <a:cxnSpLocks/>
              <a:stCxn id="40" idx="6"/>
              <a:endCxn id="44" idx="2"/>
            </p:cNvCxnSpPr>
            <p:nvPr/>
          </p:nvCxnSpPr>
          <p:spPr>
            <a:xfrm>
              <a:off x="7328489" y="4038074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8BCC51A-993C-41CA-8F84-65DDD4ED8F4C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>
            <a:xfrm flipV="1">
              <a:off x="7328489" y="4038074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347B20F-3975-412F-842A-CDA60EE6647D}"/>
                </a:ext>
              </a:extLst>
            </p:cNvPr>
            <p:cNvCxnSpPr>
              <a:cxnSpLocks/>
              <a:stCxn id="43" idx="6"/>
              <a:endCxn id="44" idx="2"/>
            </p:cNvCxnSpPr>
            <p:nvPr/>
          </p:nvCxnSpPr>
          <p:spPr>
            <a:xfrm flipV="1">
              <a:off x="7328489" y="4038074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32C9054-EEC5-4A07-B4E6-64F7666645F6}"/>
                </a:ext>
              </a:extLst>
            </p:cNvPr>
            <p:cNvSpPr/>
            <p:nvPr/>
          </p:nvSpPr>
          <p:spPr>
            <a:xfrm>
              <a:off x="8066633" y="4500221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911D4BF-95F6-4054-9146-6A60CC508ABD}"/>
                </a:ext>
              </a:extLst>
            </p:cNvPr>
            <p:cNvCxnSpPr>
              <a:cxnSpLocks/>
              <a:stCxn id="41" idx="6"/>
              <a:endCxn id="48" idx="2"/>
            </p:cNvCxnSpPr>
            <p:nvPr/>
          </p:nvCxnSpPr>
          <p:spPr>
            <a:xfrm>
              <a:off x="7328489" y="4774541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AF48F47-A269-404A-BF01-4E876DD2F354}"/>
                </a:ext>
              </a:extLst>
            </p:cNvPr>
            <p:cNvCxnSpPr>
              <a:cxnSpLocks/>
              <a:stCxn id="43" idx="6"/>
              <a:endCxn id="48" idx="2"/>
            </p:cNvCxnSpPr>
            <p:nvPr/>
          </p:nvCxnSpPr>
          <p:spPr>
            <a:xfrm flipV="1">
              <a:off x="7328489" y="4774541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C0CB05B-5EDA-445D-80ED-DD466A166535}"/>
                </a:ext>
              </a:extLst>
            </p:cNvPr>
            <p:cNvCxnSpPr>
              <a:cxnSpLocks/>
              <a:stCxn id="40" idx="6"/>
              <a:endCxn id="48" idx="2"/>
            </p:cNvCxnSpPr>
            <p:nvPr/>
          </p:nvCxnSpPr>
          <p:spPr>
            <a:xfrm>
              <a:off x="7328489" y="4038074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B173655-D776-4F79-AD4F-419159283F00}"/>
                </a:ext>
              </a:extLst>
            </p:cNvPr>
            <p:cNvSpPr/>
            <p:nvPr/>
          </p:nvSpPr>
          <p:spPr>
            <a:xfrm>
              <a:off x="8066633" y="302090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BE898B8-2693-4214-8DE1-9FD5F458B27F}"/>
                </a:ext>
              </a:extLst>
            </p:cNvPr>
            <p:cNvCxnSpPr>
              <a:cxnSpLocks/>
              <a:stCxn id="43" idx="6"/>
              <a:endCxn id="58" idx="2"/>
            </p:cNvCxnSpPr>
            <p:nvPr/>
          </p:nvCxnSpPr>
          <p:spPr>
            <a:xfrm flipV="1">
              <a:off x="7328489" y="3295228"/>
              <a:ext cx="738144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B4F91CF-5819-4690-92BD-A5E0BDB3F941}"/>
                </a:ext>
              </a:extLst>
            </p:cNvPr>
            <p:cNvCxnSpPr>
              <a:cxnSpLocks/>
              <a:stCxn id="40" idx="6"/>
              <a:endCxn id="58" idx="2"/>
            </p:cNvCxnSpPr>
            <p:nvPr/>
          </p:nvCxnSpPr>
          <p:spPr>
            <a:xfrm flipV="1">
              <a:off x="7328489" y="3295228"/>
              <a:ext cx="738144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D3F256D-5064-450C-8BE9-41A6AB6483BB}"/>
                </a:ext>
              </a:extLst>
            </p:cNvPr>
            <p:cNvCxnSpPr>
              <a:cxnSpLocks/>
              <a:stCxn id="41" idx="6"/>
              <a:endCxn id="58" idx="2"/>
            </p:cNvCxnSpPr>
            <p:nvPr/>
          </p:nvCxnSpPr>
          <p:spPr>
            <a:xfrm flipV="1">
              <a:off x="7328489" y="3295228"/>
              <a:ext cx="738144" cy="14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7A7941F-1A39-42F0-A227-43EE54C22879}"/>
                    </a:ext>
                  </a:extLst>
                </p:cNvPr>
                <p:cNvSpPr txBox="1"/>
                <p:nvPr/>
              </p:nvSpPr>
              <p:spPr>
                <a:xfrm>
                  <a:off x="8173150" y="31269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3126949"/>
                  <a:ext cx="335605" cy="268984"/>
                </a:xfrm>
                <a:prstGeom prst="rect">
                  <a:avLst/>
                </a:prstGeom>
                <a:blipFill>
                  <a:blip r:embed="rId3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1DA59C2-BA15-4E64-B147-C54576444223}"/>
                    </a:ext>
                  </a:extLst>
                </p:cNvPr>
                <p:cNvSpPr txBox="1"/>
                <p:nvPr/>
              </p:nvSpPr>
              <p:spPr>
                <a:xfrm>
                  <a:off x="8175724" y="3896384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724" y="3896384"/>
                  <a:ext cx="335605" cy="278794"/>
                </a:xfrm>
                <a:prstGeom prst="rect">
                  <a:avLst/>
                </a:prstGeom>
                <a:blipFill>
                  <a:blip r:embed="rId4"/>
                  <a:stretch>
                    <a:fillRect l="-7273" t="-2174" r="-10909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C39B556-C3B9-4C0F-9BEE-D293464F4ECE}"/>
                    </a:ext>
                  </a:extLst>
                </p:cNvPr>
                <p:cNvSpPr txBox="1"/>
                <p:nvPr/>
              </p:nvSpPr>
              <p:spPr>
                <a:xfrm>
                  <a:off x="8175724" y="46400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724" y="4640049"/>
                  <a:ext cx="335605" cy="268984"/>
                </a:xfrm>
                <a:prstGeom prst="rect">
                  <a:avLst/>
                </a:prstGeom>
                <a:blipFill>
                  <a:blip r:embed="rId5"/>
                  <a:stretch>
                    <a:fillRect l="-7273" t="-2273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C2A4E53-AC61-4B3A-A08D-F6DA7439B1D5}"/>
                </a:ext>
              </a:extLst>
            </p:cNvPr>
            <p:cNvSpPr/>
            <p:nvPr/>
          </p:nvSpPr>
          <p:spPr>
            <a:xfrm>
              <a:off x="6779849" y="2278234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15F9919-5659-4281-9905-56F4EA5310E8}"/>
                </a:ext>
              </a:extLst>
            </p:cNvPr>
            <p:cNvSpPr/>
            <p:nvPr/>
          </p:nvSpPr>
          <p:spPr>
            <a:xfrm>
              <a:off x="8066633" y="22718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FF6AABC-CC8A-4D5B-B2D1-212936717802}"/>
                    </a:ext>
                  </a:extLst>
                </p:cNvPr>
                <p:cNvSpPr txBox="1"/>
                <p:nvPr/>
              </p:nvSpPr>
              <p:spPr>
                <a:xfrm>
                  <a:off x="8173150" y="2411683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2411683"/>
                  <a:ext cx="335605" cy="268984"/>
                </a:xfrm>
                <a:prstGeom prst="rect">
                  <a:avLst/>
                </a:prstGeom>
                <a:blipFill>
                  <a:blip r:embed="rId6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B880792-86D1-4818-82A3-984024FF82E3}"/>
                </a:ext>
              </a:extLst>
            </p:cNvPr>
            <p:cNvCxnSpPr>
              <a:cxnSpLocks/>
              <a:stCxn id="68" idx="6"/>
              <a:endCxn id="58" idx="2"/>
            </p:cNvCxnSpPr>
            <p:nvPr/>
          </p:nvCxnSpPr>
          <p:spPr>
            <a:xfrm>
              <a:off x="7328489" y="2552554"/>
              <a:ext cx="738144" cy="742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851DB4A-A345-4FEE-BA59-78D4D9405687}"/>
                </a:ext>
              </a:extLst>
            </p:cNvPr>
            <p:cNvCxnSpPr>
              <a:cxnSpLocks/>
              <a:stCxn id="68" idx="6"/>
              <a:endCxn id="44" idx="2"/>
            </p:cNvCxnSpPr>
            <p:nvPr/>
          </p:nvCxnSpPr>
          <p:spPr>
            <a:xfrm>
              <a:off x="7328489" y="2552554"/>
              <a:ext cx="738144" cy="148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18B8DBB-6BA3-46A1-B7C4-86F89E63DD01}"/>
                </a:ext>
              </a:extLst>
            </p:cNvPr>
            <p:cNvCxnSpPr>
              <a:cxnSpLocks/>
              <a:stCxn id="68" idx="6"/>
              <a:endCxn id="48" idx="2"/>
            </p:cNvCxnSpPr>
            <p:nvPr/>
          </p:nvCxnSpPr>
          <p:spPr>
            <a:xfrm>
              <a:off x="7328489" y="2552554"/>
              <a:ext cx="738144" cy="222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FB02490-D389-4AB9-9FBF-16C1C5C944DF}"/>
                </a:ext>
              </a:extLst>
            </p:cNvPr>
            <p:cNvCxnSpPr>
              <a:cxnSpLocks/>
              <a:stCxn id="69" idx="6"/>
              <a:endCxn id="79" idx="2"/>
            </p:cNvCxnSpPr>
            <p:nvPr/>
          </p:nvCxnSpPr>
          <p:spPr>
            <a:xfrm>
              <a:off x="8615273" y="2546175"/>
              <a:ext cx="745990" cy="1491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F48D141-6EE5-497D-BCF0-3DAEC7670934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8615273" y="2546175"/>
              <a:ext cx="745990" cy="2228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31F487C-EDCD-4831-9931-30A69ED08AA2}"/>
                </a:ext>
              </a:extLst>
            </p:cNvPr>
            <p:cNvSpPr/>
            <p:nvPr/>
          </p:nvSpPr>
          <p:spPr>
            <a:xfrm>
              <a:off x="8066633" y="523668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86389C5-1062-4FD1-99A5-2296EC9FA9FE}"/>
                </a:ext>
              </a:extLst>
            </p:cNvPr>
            <p:cNvSpPr/>
            <p:nvPr/>
          </p:nvSpPr>
          <p:spPr>
            <a:xfrm>
              <a:off x="8066633" y="59731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52FA543-1986-4120-9559-FA665B30689F}"/>
                </a:ext>
              </a:extLst>
            </p:cNvPr>
            <p:cNvSpPr/>
            <p:nvPr/>
          </p:nvSpPr>
          <p:spPr>
            <a:xfrm>
              <a:off x="9361263" y="3763754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10000E7-36B0-4087-98F5-471FDE94ECE0}"/>
                </a:ext>
              </a:extLst>
            </p:cNvPr>
            <p:cNvSpPr/>
            <p:nvPr/>
          </p:nvSpPr>
          <p:spPr>
            <a:xfrm>
              <a:off x="9361263" y="4500221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A566FC6-E02C-4B72-8AFE-A9B01183305E}"/>
                </a:ext>
              </a:extLst>
            </p:cNvPr>
            <p:cNvSpPr/>
            <p:nvPr/>
          </p:nvSpPr>
          <p:spPr>
            <a:xfrm>
              <a:off x="9361263" y="302090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CE721501-653A-4324-A9D2-4B1C68CA6BC4}"/>
                    </a:ext>
                  </a:extLst>
                </p:cNvPr>
                <p:cNvSpPr txBox="1"/>
                <p:nvPr/>
              </p:nvSpPr>
              <p:spPr>
                <a:xfrm>
                  <a:off x="9467780" y="31269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3126949"/>
                  <a:ext cx="335605" cy="268984"/>
                </a:xfrm>
                <a:prstGeom prst="rect">
                  <a:avLst/>
                </a:prstGeom>
                <a:blipFill>
                  <a:blip r:embed="rId7"/>
                  <a:stretch>
                    <a:fillRect l="-7273" t="-4545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7A7766C0-65BC-4936-B7F7-ADA3EFE737E6}"/>
                    </a:ext>
                  </a:extLst>
                </p:cNvPr>
                <p:cNvSpPr txBox="1"/>
                <p:nvPr/>
              </p:nvSpPr>
              <p:spPr>
                <a:xfrm>
                  <a:off x="9470354" y="3896384"/>
                  <a:ext cx="335605" cy="269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354" y="3896384"/>
                  <a:ext cx="335605" cy="269241"/>
                </a:xfrm>
                <a:prstGeom prst="rect">
                  <a:avLst/>
                </a:prstGeom>
                <a:blipFill>
                  <a:blip r:embed="rId8"/>
                  <a:stretch>
                    <a:fillRect l="-9091" t="-2273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0DD84C0-7339-41CC-856A-D7F1F022A1AB}"/>
                    </a:ext>
                  </a:extLst>
                </p:cNvPr>
                <p:cNvSpPr txBox="1"/>
                <p:nvPr/>
              </p:nvSpPr>
              <p:spPr>
                <a:xfrm>
                  <a:off x="9470354" y="4640049"/>
                  <a:ext cx="335605" cy="270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354" y="4640049"/>
                  <a:ext cx="335605" cy="270330"/>
                </a:xfrm>
                <a:prstGeom prst="rect">
                  <a:avLst/>
                </a:prstGeom>
                <a:blipFill>
                  <a:blip r:embed="rId9"/>
                  <a:stretch>
                    <a:fillRect l="-9091" t="-2222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160C3BD-938D-4255-A8AC-7BD66DAA6623}"/>
                </a:ext>
              </a:extLst>
            </p:cNvPr>
            <p:cNvSpPr/>
            <p:nvPr/>
          </p:nvSpPr>
          <p:spPr>
            <a:xfrm>
              <a:off x="9361263" y="22718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FAAF2FF-D549-4FAA-BA5B-1EA0EF3C16C3}"/>
                    </a:ext>
                  </a:extLst>
                </p:cNvPr>
                <p:cNvSpPr txBox="1"/>
                <p:nvPr/>
              </p:nvSpPr>
              <p:spPr>
                <a:xfrm>
                  <a:off x="9467780" y="2411683"/>
                  <a:ext cx="335605" cy="2705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2411683"/>
                  <a:ext cx="335605" cy="270587"/>
                </a:xfrm>
                <a:prstGeom prst="rect">
                  <a:avLst/>
                </a:prstGeom>
                <a:blipFill>
                  <a:blip r:embed="rId10"/>
                  <a:stretch>
                    <a:fillRect l="-7273" t="-4545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578143D-F777-4E97-B99F-5E344A7215BD}"/>
                </a:ext>
              </a:extLst>
            </p:cNvPr>
            <p:cNvSpPr/>
            <p:nvPr/>
          </p:nvSpPr>
          <p:spPr>
            <a:xfrm>
              <a:off x="9361263" y="523668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A174725-078C-424C-AFFF-83C14E6BA048}"/>
                </a:ext>
              </a:extLst>
            </p:cNvPr>
            <p:cNvSpPr/>
            <p:nvPr/>
          </p:nvSpPr>
          <p:spPr>
            <a:xfrm>
              <a:off x="9361263" y="59731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4D1797F-6F7A-48A3-8D6A-00B9E02889D3}"/>
                </a:ext>
              </a:extLst>
            </p:cNvPr>
            <p:cNvSpPr/>
            <p:nvPr/>
          </p:nvSpPr>
          <p:spPr>
            <a:xfrm>
              <a:off x="10367796" y="421944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EADA070A-865D-4249-B13C-9D12935D996B}"/>
                    </a:ext>
                  </a:extLst>
                </p:cNvPr>
                <p:cNvSpPr txBox="1"/>
                <p:nvPr/>
              </p:nvSpPr>
              <p:spPr>
                <a:xfrm>
                  <a:off x="10498842" y="4312394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842" y="4312394"/>
                  <a:ext cx="335605" cy="268984"/>
                </a:xfrm>
                <a:prstGeom prst="rect">
                  <a:avLst/>
                </a:prstGeom>
                <a:blipFill>
                  <a:blip r:embed="rId11"/>
                  <a:stretch>
                    <a:fillRect l="-7273" t="-2222" r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00C8941-0F47-4EE6-95BE-AA9042C4F179}"/>
                </a:ext>
              </a:extLst>
            </p:cNvPr>
            <p:cNvCxnSpPr>
              <a:cxnSpLocks/>
              <a:stCxn id="69" idx="6"/>
              <a:endCxn id="87" idx="2"/>
            </p:cNvCxnSpPr>
            <p:nvPr/>
          </p:nvCxnSpPr>
          <p:spPr>
            <a:xfrm>
              <a:off x="8615273" y="2546175"/>
              <a:ext cx="745990" cy="296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BE17802-216B-483A-9059-AB0351089904}"/>
                </a:ext>
              </a:extLst>
            </p:cNvPr>
            <p:cNvCxnSpPr>
              <a:cxnSpLocks/>
              <a:stCxn id="43" idx="6"/>
              <a:endCxn id="77" idx="2"/>
            </p:cNvCxnSpPr>
            <p:nvPr/>
          </p:nvCxnSpPr>
          <p:spPr>
            <a:xfrm>
              <a:off x="7328489" y="5511008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BCBBC226-477D-4D63-97EE-DDF06BB55C11}"/>
                </a:ext>
              </a:extLst>
            </p:cNvPr>
            <p:cNvCxnSpPr>
              <a:cxnSpLocks/>
              <a:stCxn id="43" idx="6"/>
              <a:endCxn id="78" idx="2"/>
            </p:cNvCxnSpPr>
            <p:nvPr/>
          </p:nvCxnSpPr>
          <p:spPr>
            <a:xfrm>
              <a:off x="7328489" y="5511008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9BE11F6-8832-40DE-A155-CFDF64156D3E}"/>
                </a:ext>
              </a:extLst>
            </p:cNvPr>
            <p:cNvCxnSpPr>
              <a:cxnSpLocks/>
              <a:stCxn id="41" idx="6"/>
              <a:endCxn id="77" idx="2"/>
            </p:cNvCxnSpPr>
            <p:nvPr/>
          </p:nvCxnSpPr>
          <p:spPr>
            <a:xfrm>
              <a:off x="7328489" y="4774541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D24EC1A-6DA1-4AF0-9B62-13EAC70F098C}"/>
                </a:ext>
              </a:extLst>
            </p:cNvPr>
            <p:cNvCxnSpPr>
              <a:cxnSpLocks/>
              <a:stCxn id="41" idx="6"/>
              <a:endCxn id="78" idx="2"/>
            </p:cNvCxnSpPr>
            <p:nvPr/>
          </p:nvCxnSpPr>
          <p:spPr>
            <a:xfrm>
              <a:off x="7328489" y="4774541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B5E6184-1B0A-4FD9-A62E-4CCECF7AC615}"/>
                </a:ext>
              </a:extLst>
            </p:cNvPr>
            <p:cNvCxnSpPr>
              <a:cxnSpLocks/>
              <a:stCxn id="40" idx="6"/>
              <a:endCxn id="78" idx="2"/>
            </p:cNvCxnSpPr>
            <p:nvPr/>
          </p:nvCxnSpPr>
          <p:spPr>
            <a:xfrm>
              <a:off x="7328489" y="4038074"/>
              <a:ext cx="738144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6585B91-4B8C-4218-B310-26CF4CE10007}"/>
                </a:ext>
              </a:extLst>
            </p:cNvPr>
            <p:cNvCxnSpPr>
              <a:cxnSpLocks/>
              <a:stCxn id="40" idx="6"/>
              <a:endCxn id="77" idx="2"/>
            </p:cNvCxnSpPr>
            <p:nvPr/>
          </p:nvCxnSpPr>
          <p:spPr>
            <a:xfrm>
              <a:off x="7328489" y="4038074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F53455D-4FC2-443C-98F9-360A25506BDC}"/>
                </a:ext>
              </a:extLst>
            </p:cNvPr>
            <p:cNvCxnSpPr>
              <a:cxnSpLocks/>
              <a:stCxn id="68" idx="6"/>
              <a:endCxn id="77" idx="2"/>
            </p:cNvCxnSpPr>
            <p:nvPr/>
          </p:nvCxnSpPr>
          <p:spPr>
            <a:xfrm>
              <a:off x="7328489" y="2552554"/>
              <a:ext cx="738144" cy="2958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AFBF248-D12B-485A-BF40-1FC0C341F9CD}"/>
                </a:ext>
              </a:extLst>
            </p:cNvPr>
            <p:cNvCxnSpPr>
              <a:cxnSpLocks/>
              <a:stCxn id="68" idx="6"/>
              <a:endCxn id="78" idx="2"/>
            </p:cNvCxnSpPr>
            <p:nvPr/>
          </p:nvCxnSpPr>
          <p:spPr>
            <a:xfrm>
              <a:off x="7328489" y="2552554"/>
              <a:ext cx="738144" cy="3694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14BCF99-18D0-4BF2-A631-E82CFBE16E79}"/>
                </a:ext>
              </a:extLst>
            </p:cNvPr>
            <p:cNvCxnSpPr>
              <a:cxnSpLocks/>
              <a:stCxn id="69" idx="6"/>
              <a:endCxn id="88" idx="2"/>
            </p:cNvCxnSpPr>
            <p:nvPr/>
          </p:nvCxnSpPr>
          <p:spPr>
            <a:xfrm>
              <a:off x="8615273" y="2546175"/>
              <a:ext cx="745990" cy="3701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D395536-B834-416E-BC0E-78BA45B269BB}"/>
                </a:ext>
              </a:extLst>
            </p:cNvPr>
            <p:cNvCxnSpPr>
              <a:cxnSpLocks/>
              <a:stCxn id="85" idx="6"/>
              <a:endCxn id="89" idx="2"/>
            </p:cNvCxnSpPr>
            <p:nvPr/>
          </p:nvCxnSpPr>
          <p:spPr>
            <a:xfrm>
              <a:off x="9909903" y="2546175"/>
              <a:ext cx="457893" cy="1947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867AD70-3A80-47F1-A4C9-5AC42A71917B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 flipV="1">
              <a:off x="8615273" y="4038074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1717C60-FDE4-4CFA-8529-1602DF27513C}"/>
                </a:ext>
              </a:extLst>
            </p:cNvPr>
            <p:cNvCxnSpPr>
              <a:cxnSpLocks/>
              <a:stCxn id="77" idx="6"/>
              <a:endCxn id="80" idx="2"/>
            </p:cNvCxnSpPr>
            <p:nvPr/>
          </p:nvCxnSpPr>
          <p:spPr>
            <a:xfrm flipV="1">
              <a:off x="8615273" y="4774541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6F9F98F-615F-4EFD-9D8C-AAD680CFE04B}"/>
                </a:ext>
              </a:extLst>
            </p:cNvPr>
            <p:cNvCxnSpPr>
              <a:cxnSpLocks/>
              <a:stCxn id="77" idx="6"/>
              <a:endCxn id="87" idx="2"/>
            </p:cNvCxnSpPr>
            <p:nvPr/>
          </p:nvCxnSpPr>
          <p:spPr>
            <a:xfrm>
              <a:off x="8615273" y="5511008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CDD5898-8502-4011-AB87-EB3F335FECBF}"/>
                </a:ext>
              </a:extLst>
            </p:cNvPr>
            <p:cNvCxnSpPr>
              <a:cxnSpLocks/>
              <a:stCxn id="77" idx="6"/>
              <a:endCxn id="88" idx="2"/>
            </p:cNvCxnSpPr>
            <p:nvPr/>
          </p:nvCxnSpPr>
          <p:spPr>
            <a:xfrm>
              <a:off x="8615273" y="5511008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FF0C393-08D9-4AE4-9923-7357FAA53E4F}"/>
                </a:ext>
              </a:extLst>
            </p:cNvPr>
            <p:cNvCxnSpPr>
              <a:cxnSpLocks/>
              <a:stCxn id="58" idx="6"/>
              <a:endCxn id="79" idx="2"/>
            </p:cNvCxnSpPr>
            <p:nvPr/>
          </p:nvCxnSpPr>
          <p:spPr>
            <a:xfrm>
              <a:off x="8615273" y="3295228"/>
              <a:ext cx="745990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DD50773-28E4-4CE5-89CF-EC7EDF8DDD18}"/>
                </a:ext>
              </a:extLst>
            </p:cNvPr>
            <p:cNvCxnSpPr>
              <a:cxnSpLocks/>
              <a:stCxn id="58" idx="6"/>
              <a:endCxn id="80" idx="2"/>
            </p:cNvCxnSpPr>
            <p:nvPr/>
          </p:nvCxnSpPr>
          <p:spPr>
            <a:xfrm>
              <a:off x="8615273" y="3295228"/>
              <a:ext cx="745990" cy="14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CF42781-35AC-46F8-901E-03B82B549EFC}"/>
                </a:ext>
              </a:extLst>
            </p:cNvPr>
            <p:cNvCxnSpPr>
              <a:cxnSpLocks/>
              <a:stCxn id="58" idx="6"/>
              <a:endCxn id="87" idx="2"/>
            </p:cNvCxnSpPr>
            <p:nvPr/>
          </p:nvCxnSpPr>
          <p:spPr>
            <a:xfrm>
              <a:off x="8615273" y="3295228"/>
              <a:ext cx="745990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21F9449-5403-4869-870F-2C5D1DF72E9D}"/>
                </a:ext>
              </a:extLst>
            </p:cNvPr>
            <p:cNvCxnSpPr>
              <a:cxnSpLocks/>
              <a:stCxn id="58" idx="6"/>
              <a:endCxn id="88" idx="2"/>
            </p:cNvCxnSpPr>
            <p:nvPr/>
          </p:nvCxnSpPr>
          <p:spPr>
            <a:xfrm>
              <a:off x="8615273" y="3295228"/>
              <a:ext cx="745990" cy="2952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6C2ABCC1-06F7-48A8-8C65-EDB2E3B20160}"/>
                </a:ext>
              </a:extLst>
            </p:cNvPr>
            <p:cNvCxnSpPr>
              <a:cxnSpLocks/>
              <a:stCxn id="44" idx="6"/>
              <a:endCxn id="79" idx="2"/>
            </p:cNvCxnSpPr>
            <p:nvPr/>
          </p:nvCxnSpPr>
          <p:spPr>
            <a:xfrm>
              <a:off x="8615273" y="4038074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00845D3-A459-498D-970C-72787C99FEFA}"/>
                </a:ext>
              </a:extLst>
            </p:cNvPr>
            <p:cNvCxnSpPr>
              <a:cxnSpLocks/>
              <a:stCxn id="44" idx="6"/>
              <a:endCxn id="80" idx="2"/>
            </p:cNvCxnSpPr>
            <p:nvPr/>
          </p:nvCxnSpPr>
          <p:spPr>
            <a:xfrm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94C515A8-E469-4C87-8253-1C34DD76736A}"/>
                </a:ext>
              </a:extLst>
            </p:cNvPr>
            <p:cNvCxnSpPr>
              <a:cxnSpLocks/>
              <a:stCxn id="44" idx="6"/>
              <a:endCxn id="87" idx="2"/>
            </p:cNvCxnSpPr>
            <p:nvPr/>
          </p:nvCxnSpPr>
          <p:spPr>
            <a:xfrm>
              <a:off x="8615273" y="4038074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1199142-41B0-47C7-9F52-159C30AAC098}"/>
                </a:ext>
              </a:extLst>
            </p:cNvPr>
            <p:cNvCxnSpPr>
              <a:cxnSpLocks/>
              <a:stCxn id="44" idx="6"/>
              <a:endCxn id="88" idx="2"/>
            </p:cNvCxnSpPr>
            <p:nvPr/>
          </p:nvCxnSpPr>
          <p:spPr>
            <a:xfrm>
              <a:off x="8615273" y="4038074"/>
              <a:ext cx="745990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1A17095-6826-441D-8B22-3A020A995E0F}"/>
                </a:ext>
              </a:extLst>
            </p:cNvPr>
            <p:cNvCxnSpPr>
              <a:cxnSpLocks/>
              <a:stCxn id="48" idx="6"/>
              <a:endCxn id="79" idx="2"/>
            </p:cNvCxnSpPr>
            <p:nvPr/>
          </p:nvCxnSpPr>
          <p:spPr>
            <a:xfrm flipV="1"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8909680-DE0C-45C1-8411-97C3EC49F9FE}"/>
                </a:ext>
              </a:extLst>
            </p:cNvPr>
            <p:cNvCxnSpPr>
              <a:cxnSpLocks/>
              <a:stCxn id="48" idx="6"/>
              <a:endCxn id="80" idx="2"/>
            </p:cNvCxnSpPr>
            <p:nvPr/>
          </p:nvCxnSpPr>
          <p:spPr>
            <a:xfrm>
              <a:off x="8615273" y="4774541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3B6F7822-9B08-47F5-92BF-01D933AB1F4A}"/>
                </a:ext>
              </a:extLst>
            </p:cNvPr>
            <p:cNvCxnSpPr>
              <a:cxnSpLocks/>
              <a:stCxn id="48" idx="6"/>
              <a:endCxn id="87" idx="2"/>
            </p:cNvCxnSpPr>
            <p:nvPr/>
          </p:nvCxnSpPr>
          <p:spPr>
            <a:xfrm>
              <a:off x="8615273" y="4774541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5ED28E9-A325-4965-8585-5945A81786C2}"/>
                </a:ext>
              </a:extLst>
            </p:cNvPr>
            <p:cNvCxnSpPr>
              <a:cxnSpLocks/>
              <a:stCxn id="48" idx="6"/>
              <a:endCxn id="88" idx="2"/>
            </p:cNvCxnSpPr>
            <p:nvPr/>
          </p:nvCxnSpPr>
          <p:spPr>
            <a:xfrm>
              <a:off x="8615273" y="4774541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CF5F1C7D-701B-4290-8502-C8951C4B8D55}"/>
                </a:ext>
              </a:extLst>
            </p:cNvPr>
            <p:cNvCxnSpPr>
              <a:cxnSpLocks/>
              <a:stCxn id="78" idx="6"/>
              <a:endCxn id="79" idx="2"/>
            </p:cNvCxnSpPr>
            <p:nvPr/>
          </p:nvCxnSpPr>
          <p:spPr>
            <a:xfrm flipV="1">
              <a:off x="8615273" y="4038074"/>
              <a:ext cx="745990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8CE946D3-B1B0-4D20-9BBE-7B48B7FEBE90}"/>
                </a:ext>
              </a:extLst>
            </p:cNvPr>
            <p:cNvCxnSpPr>
              <a:cxnSpLocks/>
              <a:stCxn id="78" idx="6"/>
              <a:endCxn id="80" idx="2"/>
            </p:cNvCxnSpPr>
            <p:nvPr/>
          </p:nvCxnSpPr>
          <p:spPr>
            <a:xfrm flipV="1">
              <a:off x="8615273" y="4774541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6989926-C4EF-4DDF-A0DB-08551B512340}"/>
                </a:ext>
              </a:extLst>
            </p:cNvPr>
            <p:cNvCxnSpPr>
              <a:cxnSpLocks/>
              <a:stCxn id="78" idx="6"/>
              <a:endCxn id="87" idx="2"/>
            </p:cNvCxnSpPr>
            <p:nvPr/>
          </p:nvCxnSpPr>
          <p:spPr>
            <a:xfrm flipV="1">
              <a:off x="8615273" y="5511008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5B5CF08-9B1E-4563-8064-F690314DFB45}"/>
                </a:ext>
              </a:extLst>
            </p:cNvPr>
            <p:cNvCxnSpPr>
              <a:cxnSpLocks/>
              <a:stCxn id="78" idx="6"/>
              <a:endCxn id="88" idx="2"/>
            </p:cNvCxnSpPr>
            <p:nvPr/>
          </p:nvCxnSpPr>
          <p:spPr>
            <a:xfrm>
              <a:off x="8615273" y="6247475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EFB869B-B0E1-4E8E-B21B-101F2E382B6A}"/>
                </a:ext>
              </a:extLst>
            </p:cNvPr>
            <p:cNvCxnSpPr>
              <a:cxnSpLocks/>
              <a:stCxn id="77" idx="6"/>
              <a:endCxn id="81" idx="2"/>
            </p:cNvCxnSpPr>
            <p:nvPr/>
          </p:nvCxnSpPr>
          <p:spPr>
            <a:xfrm flipV="1">
              <a:off x="8615273" y="3295228"/>
              <a:ext cx="745990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05141F72-6925-4513-BBF6-AD40E5213798}"/>
                </a:ext>
              </a:extLst>
            </p:cNvPr>
            <p:cNvCxnSpPr>
              <a:cxnSpLocks/>
              <a:stCxn id="78" idx="6"/>
              <a:endCxn id="81" idx="2"/>
            </p:cNvCxnSpPr>
            <p:nvPr/>
          </p:nvCxnSpPr>
          <p:spPr>
            <a:xfrm flipV="1">
              <a:off x="8615273" y="3295228"/>
              <a:ext cx="745990" cy="2952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8638184-5E4C-4CD8-90AE-3B2116565338}"/>
                </a:ext>
              </a:extLst>
            </p:cNvPr>
            <p:cNvCxnSpPr>
              <a:cxnSpLocks/>
              <a:stCxn id="48" idx="6"/>
              <a:endCxn id="79" idx="2"/>
            </p:cNvCxnSpPr>
            <p:nvPr/>
          </p:nvCxnSpPr>
          <p:spPr>
            <a:xfrm flipV="1"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D1EEC96-374F-4C81-A482-5181C74C9928}"/>
                </a:ext>
              </a:extLst>
            </p:cNvPr>
            <p:cNvCxnSpPr>
              <a:cxnSpLocks/>
              <a:stCxn id="44" idx="6"/>
              <a:endCxn id="81" idx="2"/>
            </p:cNvCxnSpPr>
            <p:nvPr/>
          </p:nvCxnSpPr>
          <p:spPr>
            <a:xfrm flipV="1">
              <a:off x="8615273" y="3295228"/>
              <a:ext cx="745990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F6E8343-263F-4C51-A965-920D6EC22167}"/>
                </a:ext>
              </a:extLst>
            </p:cNvPr>
            <p:cNvCxnSpPr>
              <a:cxnSpLocks/>
              <a:stCxn id="58" idx="6"/>
              <a:endCxn id="81" idx="2"/>
            </p:cNvCxnSpPr>
            <p:nvPr/>
          </p:nvCxnSpPr>
          <p:spPr>
            <a:xfrm>
              <a:off x="8615273" y="3295228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BBEB43F9-2767-4675-93DA-F9E143664F04}"/>
                </a:ext>
              </a:extLst>
            </p:cNvPr>
            <p:cNvCxnSpPr>
              <a:cxnSpLocks/>
              <a:stCxn id="69" idx="6"/>
              <a:endCxn id="81" idx="2"/>
            </p:cNvCxnSpPr>
            <p:nvPr/>
          </p:nvCxnSpPr>
          <p:spPr>
            <a:xfrm>
              <a:off x="8615273" y="2546175"/>
              <a:ext cx="745990" cy="749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F822A475-D53C-47D6-A7A2-EB031A950AE2}"/>
                </a:ext>
              </a:extLst>
            </p:cNvPr>
            <p:cNvCxnSpPr>
              <a:cxnSpLocks/>
              <a:stCxn id="81" idx="6"/>
              <a:endCxn id="89" idx="2"/>
            </p:cNvCxnSpPr>
            <p:nvPr/>
          </p:nvCxnSpPr>
          <p:spPr>
            <a:xfrm>
              <a:off x="9909903" y="3295228"/>
              <a:ext cx="457893" cy="1198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593D4006-076D-410D-ADC2-369A3B2B18D7}"/>
                </a:ext>
              </a:extLst>
            </p:cNvPr>
            <p:cNvCxnSpPr>
              <a:cxnSpLocks/>
              <a:stCxn id="79" idx="6"/>
              <a:endCxn id="89" idx="2"/>
            </p:cNvCxnSpPr>
            <p:nvPr/>
          </p:nvCxnSpPr>
          <p:spPr>
            <a:xfrm>
              <a:off x="9909903" y="4038074"/>
              <a:ext cx="457893" cy="455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B4E3EF9-8FD5-4CF0-85FB-9E2B4B9C6B18}"/>
                </a:ext>
              </a:extLst>
            </p:cNvPr>
            <p:cNvCxnSpPr>
              <a:cxnSpLocks/>
              <a:stCxn id="80" idx="6"/>
              <a:endCxn id="89" idx="2"/>
            </p:cNvCxnSpPr>
            <p:nvPr/>
          </p:nvCxnSpPr>
          <p:spPr>
            <a:xfrm flipV="1">
              <a:off x="9909903" y="4493768"/>
              <a:ext cx="457893" cy="280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F01B53F-7166-4E68-A977-71AABA8632B5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 flipV="1">
              <a:off x="9909903" y="4493768"/>
              <a:ext cx="457893" cy="1753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3C9B59C5-0FA2-4A07-B37A-367E3504E164}"/>
                </a:ext>
              </a:extLst>
            </p:cNvPr>
            <p:cNvCxnSpPr>
              <a:cxnSpLocks/>
              <a:stCxn id="87" idx="6"/>
              <a:endCxn id="89" idx="2"/>
            </p:cNvCxnSpPr>
            <p:nvPr/>
          </p:nvCxnSpPr>
          <p:spPr>
            <a:xfrm flipV="1">
              <a:off x="9909903" y="4493768"/>
              <a:ext cx="457893" cy="101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F088DF7-0D81-46AD-984E-43491B8B225E}"/>
                    </a:ext>
                  </a:extLst>
                </p:cNvPr>
                <p:cNvSpPr txBox="1"/>
                <p:nvPr/>
              </p:nvSpPr>
              <p:spPr>
                <a:xfrm>
                  <a:off x="8173150" y="5361658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5361658"/>
                  <a:ext cx="335605" cy="278794"/>
                </a:xfrm>
                <a:prstGeom prst="rect">
                  <a:avLst/>
                </a:prstGeom>
                <a:blipFill>
                  <a:blip r:embed="rId13"/>
                  <a:stretch>
                    <a:fillRect l="-9091" t="-4444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302DC69D-A871-400D-A05C-A5715D11E45F}"/>
                    </a:ext>
                  </a:extLst>
                </p:cNvPr>
                <p:cNvSpPr txBox="1"/>
                <p:nvPr/>
              </p:nvSpPr>
              <p:spPr>
                <a:xfrm>
                  <a:off x="9467780" y="5361658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5361658"/>
                  <a:ext cx="335605" cy="278794"/>
                </a:xfrm>
                <a:prstGeom prst="rect">
                  <a:avLst/>
                </a:prstGeom>
                <a:blipFill>
                  <a:blip r:embed="rId14"/>
                  <a:stretch>
                    <a:fillRect l="-7273" t="-4444" r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31B9BC59-7128-465E-8389-D39E1BBFEEC5}"/>
                    </a:ext>
                  </a:extLst>
                </p:cNvPr>
                <p:cNvSpPr txBox="1"/>
                <p:nvPr/>
              </p:nvSpPr>
              <p:spPr>
                <a:xfrm>
                  <a:off x="8173150" y="6104141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6104141"/>
                  <a:ext cx="335605" cy="278794"/>
                </a:xfrm>
                <a:prstGeom prst="rect">
                  <a:avLst/>
                </a:prstGeom>
                <a:blipFill>
                  <a:blip r:embed="rId16"/>
                  <a:stretch>
                    <a:fillRect l="-9091" t="-2174" r="-909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8496DD8E-47A2-4642-9400-7555655227F2}"/>
                    </a:ext>
                  </a:extLst>
                </p:cNvPr>
                <p:cNvSpPr txBox="1"/>
                <p:nvPr/>
              </p:nvSpPr>
              <p:spPr>
                <a:xfrm>
                  <a:off x="9467780" y="6104141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6104141"/>
                  <a:ext cx="335605" cy="278794"/>
                </a:xfrm>
                <a:prstGeom prst="rect">
                  <a:avLst/>
                </a:prstGeom>
                <a:blipFill>
                  <a:blip r:embed="rId17"/>
                  <a:stretch>
                    <a:fillRect l="-7273" t="-2174" r="-1090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4936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06862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>
                    <a:latin typeface="Cambria Math" panose="02040503050406030204" pitchFamily="18" charset="0"/>
                  </a:rPr>
                  <a:t>Forward Propagation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/>
              </a:p>
              <a:p>
                <a:pPr marL="0" indent="0">
                  <a:buNone/>
                </a:pPr>
                <a:endParaRPr lang="en-US" sz="3200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068627" cy="4351338"/>
              </a:xfrm>
              <a:blipFill>
                <a:blip r:embed="rId3"/>
                <a:stretch>
                  <a:fillRect l="-1506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357659" y="2289610"/>
            <a:ext cx="3996141" cy="2777006"/>
            <a:chOff x="6488689" y="2120934"/>
            <a:chExt cx="3996141" cy="2777006"/>
          </a:xfrm>
        </p:grpSpPr>
        <p:sp>
          <p:nvSpPr>
            <p:cNvPr id="5" name="Oval 4"/>
            <p:cNvSpPr/>
            <p:nvPr/>
          </p:nvSpPr>
          <p:spPr>
            <a:xfrm>
              <a:off x="6488689" y="2876366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488689" y="3612833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488689" y="4349300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680664" y="3612833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9859787" y="3745463"/>
                  <a:ext cx="62504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9787" y="3745463"/>
                  <a:ext cx="62504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8738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/>
            <p:cNvCxnSpPr>
              <a:stCxn id="5" idx="6"/>
              <a:endCxn id="8" idx="2"/>
            </p:cNvCxnSpPr>
            <p:nvPr/>
          </p:nvCxnSpPr>
          <p:spPr>
            <a:xfrm>
              <a:off x="7037329" y="3150686"/>
              <a:ext cx="643335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6"/>
              <a:endCxn id="8" idx="2"/>
            </p:cNvCxnSpPr>
            <p:nvPr/>
          </p:nvCxnSpPr>
          <p:spPr>
            <a:xfrm>
              <a:off x="7037329" y="3887153"/>
              <a:ext cx="6433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2"/>
            </p:cNvCxnSpPr>
            <p:nvPr/>
          </p:nvCxnSpPr>
          <p:spPr>
            <a:xfrm flipV="1">
              <a:off x="7037329" y="3887153"/>
              <a:ext cx="643335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6"/>
              <a:endCxn id="24" idx="2"/>
            </p:cNvCxnSpPr>
            <p:nvPr/>
          </p:nvCxnSpPr>
          <p:spPr>
            <a:xfrm>
              <a:off x="8229304" y="3887153"/>
              <a:ext cx="5383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7680664" y="4349300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6" idx="6"/>
              <a:endCxn id="14" idx="2"/>
            </p:cNvCxnSpPr>
            <p:nvPr/>
          </p:nvCxnSpPr>
          <p:spPr>
            <a:xfrm>
              <a:off x="7037329" y="3887153"/>
              <a:ext cx="643335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6"/>
              <a:endCxn id="14" idx="2"/>
            </p:cNvCxnSpPr>
            <p:nvPr/>
          </p:nvCxnSpPr>
          <p:spPr>
            <a:xfrm>
              <a:off x="7037329" y="4623620"/>
              <a:ext cx="64333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5" idx="6"/>
              <a:endCxn id="14" idx="2"/>
            </p:cNvCxnSpPr>
            <p:nvPr/>
          </p:nvCxnSpPr>
          <p:spPr>
            <a:xfrm>
              <a:off x="7037329" y="3150686"/>
              <a:ext cx="643335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6"/>
              <a:endCxn id="24" idx="2"/>
            </p:cNvCxnSpPr>
            <p:nvPr/>
          </p:nvCxnSpPr>
          <p:spPr>
            <a:xfrm flipV="1">
              <a:off x="8229304" y="3887153"/>
              <a:ext cx="538349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680664" y="2869987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7" idx="6"/>
              <a:endCxn id="19" idx="2"/>
            </p:cNvCxnSpPr>
            <p:nvPr/>
          </p:nvCxnSpPr>
          <p:spPr>
            <a:xfrm flipV="1">
              <a:off x="7037329" y="3144307"/>
              <a:ext cx="643335" cy="14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5" idx="6"/>
              <a:endCxn id="19" idx="2"/>
            </p:cNvCxnSpPr>
            <p:nvPr/>
          </p:nvCxnSpPr>
          <p:spPr>
            <a:xfrm flipV="1">
              <a:off x="7037329" y="3144307"/>
              <a:ext cx="643335" cy="63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6" idx="6"/>
              <a:endCxn id="19" idx="2"/>
            </p:cNvCxnSpPr>
            <p:nvPr/>
          </p:nvCxnSpPr>
          <p:spPr>
            <a:xfrm flipV="1">
              <a:off x="7037329" y="3144307"/>
              <a:ext cx="643335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19" idx="6"/>
              <a:endCxn id="24" idx="2"/>
            </p:cNvCxnSpPr>
            <p:nvPr/>
          </p:nvCxnSpPr>
          <p:spPr>
            <a:xfrm>
              <a:off x="8229304" y="3144307"/>
              <a:ext cx="538349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767653" y="3612833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/>
            <p:cNvCxnSpPr>
              <a:stCxn id="24" idx="6"/>
              <a:endCxn id="9" idx="1"/>
            </p:cNvCxnSpPr>
            <p:nvPr/>
          </p:nvCxnSpPr>
          <p:spPr>
            <a:xfrm flipV="1">
              <a:off x="9316293" y="3883963"/>
              <a:ext cx="543494" cy="3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7787181" y="2976028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7181" y="2976028"/>
                  <a:ext cx="335605" cy="268984"/>
                </a:xfrm>
                <a:prstGeom prst="rect">
                  <a:avLst/>
                </a:prstGeom>
                <a:blipFill>
                  <a:blip r:embed="rId5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789755" y="3745463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755" y="3745463"/>
                  <a:ext cx="335605" cy="278794"/>
                </a:xfrm>
                <a:prstGeom prst="rect">
                  <a:avLst/>
                </a:prstGeom>
                <a:blipFill>
                  <a:blip r:embed="rId6"/>
                  <a:stretch>
                    <a:fillRect l="-7273" t="-2174" r="-10909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7789755" y="4489128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755" y="4489128"/>
                  <a:ext cx="335605" cy="268984"/>
                </a:xfrm>
                <a:prstGeom prst="rect">
                  <a:avLst/>
                </a:prstGeom>
                <a:blipFill>
                  <a:blip r:embed="rId7"/>
                  <a:stretch>
                    <a:fillRect l="-7273" t="-2273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/>
            <p:cNvSpPr/>
            <p:nvPr/>
          </p:nvSpPr>
          <p:spPr>
            <a:xfrm>
              <a:off x="6488689" y="2127313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7680664" y="2120934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787181" y="2260762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7181" y="2260762"/>
                  <a:ext cx="335605" cy="268984"/>
                </a:xfrm>
                <a:prstGeom prst="rect">
                  <a:avLst/>
                </a:prstGeom>
                <a:blipFill>
                  <a:blip r:embed="rId8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/>
            <p:cNvCxnSpPr>
              <a:stCxn id="29" idx="6"/>
              <a:endCxn id="19" idx="2"/>
            </p:cNvCxnSpPr>
            <p:nvPr/>
          </p:nvCxnSpPr>
          <p:spPr>
            <a:xfrm>
              <a:off x="7037329" y="2401633"/>
              <a:ext cx="643335" cy="742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9" idx="6"/>
              <a:endCxn id="8" idx="2"/>
            </p:cNvCxnSpPr>
            <p:nvPr/>
          </p:nvCxnSpPr>
          <p:spPr>
            <a:xfrm>
              <a:off x="7037329" y="2401633"/>
              <a:ext cx="643335" cy="148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9" idx="6"/>
              <a:endCxn id="14" idx="2"/>
            </p:cNvCxnSpPr>
            <p:nvPr/>
          </p:nvCxnSpPr>
          <p:spPr>
            <a:xfrm>
              <a:off x="7037329" y="2401633"/>
              <a:ext cx="643335" cy="222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0" idx="6"/>
              <a:endCxn id="24" idx="2"/>
            </p:cNvCxnSpPr>
            <p:nvPr/>
          </p:nvCxnSpPr>
          <p:spPr>
            <a:xfrm>
              <a:off x="8229304" y="2395254"/>
              <a:ext cx="538349" cy="1491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D1AEF5-4919-47DF-ABE8-B0124BE09860}"/>
                  </a:ext>
                </a:extLst>
              </p:cNvPr>
              <p:cNvSpPr/>
              <p:nvPr/>
            </p:nvSpPr>
            <p:spPr>
              <a:xfrm>
                <a:off x="665825" y="5522204"/>
                <a:ext cx="11070455" cy="829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l-GR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0D1AEF5-4919-47DF-ABE8-B0124BE098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825" y="5522204"/>
                <a:ext cx="11070455" cy="829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393009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Backpropagation Algorithm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“Error” of node </a:t>
                </a:r>
                <a:r>
                  <a:rPr lang="en-US" i="1" dirty="0"/>
                  <a:t>j</a:t>
                </a:r>
                <a:r>
                  <a:rPr lang="en-US" dirty="0"/>
                  <a:t> in layer </a:t>
                </a:r>
                <a:r>
                  <a:rPr lang="en-US" i="1" dirty="0"/>
                  <a:t>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.∗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.∗(1−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.∗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latin typeface="Cambria Math" panose="02040503050406030204" pitchFamily="18" charset="0"/>
                        </a:rPr>
                        <m:t>.∗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1600" i="1" dirty="0"/>
              </a:p>
              <a:p>
                <a:pPr marL="0" indent="0">
                  <a:buNone/>
                </a:pPr>
                <a:endParaRPr lang="en-US" sz="1600" i="1" dirty="0"/>
              </a:p>
              <a:p>
                <a:pPr marL="0" indent="0">
                  <a:buNone/>
                </a:pPr>
                <a:r>
                  <a:rPr lang="en-US" dirty="0"/>
                  <a:t>No</a:t>
                </a:r>
                <a:r>
                  <a:rPr lang="en-US" i="1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because that is our training data!</a:t>
                </a: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393009" cy="4351338"/>
              </a:xfrm>
              <a:blipFill>
                <a:blip r:embed="rId3"/>
                <a:stretch>
                  <a:fillRect l="-2376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6779849" y="2271855"/>
            <a:ext cx="4136587" cy="4249940"/>
            <a:chOff x="6779849" y="2271855"/>
            <a:chExt cx="4136587" cy="4249940"/>
          </a:xfrm>
        </p:grpSpPr>
        <p:sp>
          <p:nvSpPr>
            <p:cNvPr id="5" name="Oval 4"/>
            <p:cNvSpPr/>
            <p:nvPr/>
          </p:nvSpPr>
          <p:spPr>
            <a:xfrm>
              <a:off x="6779849" y="3763754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6779849" y="4500221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779849" y="5236688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066633" y="3763754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cxnSpLocks/>
              <a:stCxn id="5" idx="6"/>
              <a:endCxn id="8" idx="2"/>
            </p:cNvCxnSpPr>
            <p:nvPr/>
          </p:nvCxnSpPr>
          <p:spPr>
            <a:xfrm>
              <a:off x="7328489" y="4038074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cxnSpLocks/>
              <a:stCxn id="6" idx="6"/>
              <a:endCxn id="8" idx="2"/>
            </p:cNvCxnSpPr>
            <p:nvPr/>
          </p:nvCxnSpPr>
          <p:spPr>
            <a:xfrm flipV="1">
              <a:off x="7328489" y="4038074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328489" y="4038074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8066633" y="4500221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7328489" y="4774541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7328489" y="4774541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7328489" y="4038074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066633" y="302090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cxnSpLocks/>
              <a:stCxn id="7" idx="6"/>
              <a:endCxn id="16" idx="2"/>
            </p:cNvCxnSpPr>
            <p:nvPr/>
          </p:nvCxnSpPr>
          <p:spPr>
            <a:xfrm flipV="1">
              <a:off x="7328489" y="3295228"/>
              <a:ext cx="738144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cxnSpLocks/>
              <a:stCxn id="5" idx="6"/>
              <a:endCxn id="16" idx="2"/>
            </p:cNvCxnSpPr>
            <p:nvPr/>
          </p:nvCxnSpPr>
          <p:spPr>
            <a:xfrm flipV="1">
              <a:off x="7328489" y="3295228"/>
              <a:ext cx="738144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cxnSpLocks/>
              <a:stCxn id="6" idx="6"/>
              <a:endCxn id="16" idx="2"/>
            </p:cNvCxnSpPr>
            <p:nvPr/>
          </p:nvCxnSpPr>
          <p:spPr>
            <a:xfrm flipV="1">
              <a:off x="7328489" y="3295228"/>
              <a:ext cx="738144" cy="14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173150" y="31269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3126949"/>
                  <a:ext cx="335605" cy="268984"/>
                </a:xfrm>
                <a:prstGeom prst="rect">
                  <a:avLst/>
                </a:prstGeom>
                <a:blipFill>
                  <a:blip r:embed="rId4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8175724" y="3896384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724" y="3896384"/>
                  <a:ext cx="335605" cy="278794"/>
                </a:xfrm>
                <a:prstGeom prst="rect">
                  <a:avLst/>
                </a:prstGeom>
                <a:blipFill>
                  <a:blip r:embed="rId5"/>
                  <a:stretch>
                    <a:fillRect l="-7273" t="-2174" r="-10909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8175724" y="46400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5724" y="4640049"/>
                  <a:ext cx="335605" cy="268984"/>
                </a:xfrm>
                <a:prstGeom prst="rect">
                  <a:avLst/>
                </a:prstGeom>
                <a:blipFill>
                  <a:blip r:embed="rId6"/>
                  <a:stretch>
                    <a:fillRect l="-7273" t="-2273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/>
            <p:cNvSpPr/>
            <p:nvPr/>
          </p:nvSpPr>
          <p:spPr>
            <a:xfrm>
              <a:off x="6779849" y="2278234"/>
              <a:ext cx="548640" cy="54864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</a:t>
              </a:r>
              <a:r>
                <a:rPr lang="en-US" baseline="-25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8066633" y="22718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173150" y="2411683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2411683"/>
                  <a:ext cx="335605" cy="268984"/>
                </a:xfrm>
                <a:prstGeom prst="rect">
                  <a:avLst/>
                </a:prstGeom>
                <a:blipFill>
                  <a:blip r:embed="rId7"/>
                  <a:stretch>
                    <a:fillRect l="-9091" t="-4545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/>
            <p:cNvCxnSpPr>
              <a:cxnSpLocks/>
              <a:stCxn id="23" idx="6"/>
              <a:endCxn id="16" idx="2"/>
            </p:cNvCxnSpPr>
            <p:nvPr/>
          </p:nvCxnSpPr>
          <p:spPr>
            <a:xfrm>
              <a:off x="7328489" y="2552554"/>
              <a:ext cx="738144" cy="742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cxnSpLocks/>
              <a:stCxn id="23" idx="6"/>
              <a:endCxn id="8" idx="2"/>
            </p:cNvCxnSpPr>
            <p:nvPr/>
          </p:nvCxnSpPr>
          <p:spPr>
            <a:xfrm>
              <a:off x="7328489" y="2552554"/>
              <a:ext cx="738144" cy="1485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cxnSpLocks/>
              <a:stCxn id="23" idx="6"/>
              <a:endCxn id="12" idx="2"/>
            </p:cNvCxnSpPr>
            <p:nvPr/>
          </p:nvCxnSpPr>
          <p:spPr>
            <a:xfrm>
              <a:off x="7328489" y="2552554"/>
              <a:ext cx="738144" cy="22219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cxnSpLocks/>
              <a:stCxn id="24" idx="6"/>
              <a:endCxn id="33" idx="2"/>
            </p:cNvCxnSpPr>
            <p:nvPr/>
          </p:nvCxnSpPr>
          <p:spPr>
            <a:xfrm>
              <a:off x="8615273" y="2546175"/>
              <a:ext cx="745990" cy="1491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cxnSpLocks/>
              <a:stCxn id="24" idx="6"/>
              <a:endCxn id="34" idx="2"/>
            </p:cNvCxnSpPr>
            <p:nvPr/>
          </p:nvCxnSpPr>
          <p:spPr>
            <a:xfrm>
              <a:off x="8615273" y="2546175"/>
              <a:ext cx="745990" cy="2228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8066633" y="523668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8066633" y="59731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9361263" y="3763754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9361263" y="4500221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9361263" y="302090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467780" y="3126949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3126949"/>
                  <a:ext cx="335605" cy="268984"/>
                </a:xfrm>
                <a:prstGeom prst="rect">
                  <a:avLst/>
                </a:prstGeom>
                <a:blipFill>
                  <a:blip r:embed="rId8"/>
                  <a:stretch>
                    <a:fillRect l="-7273" t="-4545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9470354" y="3896384"/>
                  <a:ext cx="335605" cy="269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354" y="3896384"/>
                  <a:ext cx="335605" cy="269241"/>
                </a:xfrm>
                <a:prstGeom prst="rect">
                  <a:avLst/>
                </a:prstGeom>
                <a:blipFill>
                  <a:blip r:embed="rId9"/>
                  <a:stretch>
                    <a:fillRect l="-9091" t="-2273" r="-9091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9470354" y="4640049"/>
                  <a:ext cx="335605" cy="2703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354" y="4640049"/>
                  <a:ext cx="335605" cy="270330"/>
                </a:xfrm>
                <a:prstGeom prst="rect">
                  <a:avLst/>
                </a:prstGeom>
                <a:blipFill>
                  <a:blip r:embed="rId10"/>
                  <a:stretch>
                    <a:fillRect l="-9091" t="-2222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/>
            <p:cNvSpPr/>
            <p:nvPr/>
          </p:nvSpPr>
          <p:spPr>
            <a:xfrm>
              <a:off x="9361263" y="22718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9467780" y="2411683"/>
                  <a:ext cx="335605" cy="2705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2411683"/>
                  <a:ext cx="335605" cy="270587"/>
                </a:xfrm>
                <a:prstGeom prst="rect">
                  <a:avLst/>
                </a:prstGeom>
                <a:blipFill>
                  <a:blip r:embed="rId11"/>
                  <a:stretch>
                    <a:fillRect l="-7273" t="-4545" r="-10909" b="-15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Oval 40"/>
            <p:cNvSpPr/>
            <p:nvPr/>
          </p:nvSpPr>
          <p:spPr>
            <a:xfrm>
              <a:off x="9361263" y="523668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2" name="Oval 41"/>
            <p:cNvSpPr/>
            <p:nvPr/>
          </p:nvSpPr>
          <p:spPr>
            <a:xfrm>
              <a:off x="9361263" y="5973155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10367796" y="4219448"/>
              <a:ext cx="548640" cy="54864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10498842" y="4312394"/>
                  <a:ext cx="335605" cy="2689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8842" y="4312394"/>
                  <a:ext cx="335605" cy="268984"/>
                </a:xfrm>
                <a:prstGeom prst="rect">
                  <a:avLst/>
                </a:prstGeom>
                <a:blipFill>
                  <a:blip r:embed="rId12"/>
                  <a:stretch>
                    <a:fillRect l="-7273" t="-2222" r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cxnSpLocks/>
              <a:stCxn id="24" idx="6"/>
              <a:endCxn id="41" idx="2"/>
            </p:cNvCxnSpPr>
            <p:nvPr/>
          </p:nvCxnSpPr>
          <p:spPr>
            <a:xfrm>
              <a:off x="8615273" y="2546175"/>
              <a:ext cx="745990" cy="2964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cxnSpLocks/>
              <a:stCxn id="7" idx="6"/>
              <a:endCxn id="31" idx="2"/>
            </p:cNvCxnSpPr>
            <p:nvPr/>
          </p:nvCxnSpPr>
          <p:spPr>
            <a:xfrm>
              <a:off x="7328489" y="5511008"/>
              <a:ext cx="7381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cxnSpLocks/>
              <a:stCxn id="7" idx="6"/>
              <a:endCxn id="32" idx="2"/>
            </p:cNvCxnSpPr>
            <p:nvPr/>
          </p:nvCxnSpPr>
          <p:spPr>
            <a:xfrm>
              <a:off x="7328489" y="5511008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cxnSpLocks/>
              <a:stCxn id="6" idx="6"/>
              <a:endCxn id="31" idx="2"/>
            </p:cNvCxnSpPr>
            <p:nvPr/>
          </p:nvCxnSpPr>
          <p:spPr>
            <a:xfrm>
              <a:off x="7328489" y="4774541"/>
              <a:ext cx="738144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cxnSpLocks/>
              <a:stCxn id="6" idx="6"/>
              <a:endCxn id="32" idx="2"/>
            </p:cNvCxnSpPr>
            <p:nvPr/>
          </p:nvCxnSpPr>
          <p:spPr>
            <a:xfrm>
              <a:off x="7328489" y="4774541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cxnSpLocks/>
              <a:stCxn id="5" idx="6"/>
              <a:endCxn id="32" idx="2"/>
            </p:cNvCxnSpPr>
            <p:nvPr/>
          </p:nvCxnSpPr>
          <p:spPr>
            <a:xfrm>
              <a:off x="7328489" y="4038074"/>
              <a:ext cx="738144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cxnSpLocks/>
              <a:stCxn id="5" idx="6"/>
              <a:endCxn id="31" idx="2"/>
            </p:cNvCxnSpPr>
            <p:nvPr/>
          </p:nvCxnSpPr>
          <p:spPr>
            <a:xfrm>
              <a:off x="7328489" y="4038074"/>
              <a:ext cx="738144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7328489" y="2552554"/>
              <a:ext cx="738144" cy="2958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7328489" y="2552554"/>
              <a:ext cx="738144" cy="36949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cxnSpLocks/>
              <a:stCxn id="24" idx="6"/>
              <a:endCxn id="42" idx="2"/>
            </p:cNvCxnSpPr>
            <p:nvPr/>
          </p:nvCxnSpPr>
          <p:spPr>
            <a:xfrm>
              <a:off x="8615273" y="2546175"/>
              <a:ext cx="745990" cy="37013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cxnSpLocks/>
              <a:stCxn id="39" idx="6"/>
              <a:endCxn id="43" idx="2"/>
            </p:cNvCxnSpPr>
            <p:nvPr/>
          </p:nvCxnSpPr>
          <p:spPr>
            <a:xfrm>
              <a:off x="9909903" y="2546175"/>
              <a:ext cx="457893" cy="19475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cxnSpLocks/>
              <a:stCxn id="31" idx="6"/>
              <a:endCxn id="33" idx="2"/>
            </p:cNvCxnSpPr>
            <p:nvPr/>
          </p:nvCxnSpPr>
          <p:spPr>
            <a:xfrm flipV="1">
              <a:off x="8615273" y="4038074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cxnSpLocks/>
              <a:stCxn id="31" idx="6"/>
              <a:endCxn id="34" idx="2"/>
            </p:cNvCxnSpPr>
            <p:nvPr/>
          </p:nvCxnSpPr>
          <p:spPr>
            <a:xfrm flipV="1">
              <a:off x="8615273" y="4774541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cxnSpLocks/>
              <a:stCxn id="31" idx="6"/>
              <a:endCxn id="41" idx="2"/>
            </p:cNvCxnSpPr>
            <p:nvPr/>
          </p:nvCxnSpPr>
          <p:spPr>
            <a:xfrm>
              <a:off x="8615273" y="5511008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  <a:stCxn id="31" idx="6"/>
              <a:endCxn id="42" idx="2"/>
            </p:cNvCxnSpPr>
            <p:nvPr/>
          </p:nvCxnSpPr>
          <p:spPr>
            <a:xfrm>
              <a:off x="8615273" y="5511008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  <a:stCxn id="16" idx="6"/>
              <a:endCxn id="33" idx="2"/>
            </p:cNvCxnSpPr>
            <p:nvPr/>
          </p:nvCxnSpPr>
          <p:spPr>
            <a:xfrm>
              <a:off x="8615273" y="3295228"/>
              <a:ext cx="745990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cxnSpLocks/>
              <a:stCxn id="16" idx="6"/>
              <a:endCxn id="34" idx="2"/>
            </p:cNvCxnSpPr>
            <p:nvPr/>
          </p:nvCxnSpPr>
          <p:spPr>
            <a:xfrm>
              <a:off x="8615273" y="3295228"/>
              <a:ext cx="745990" cy="1479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cxnSpLocks/>
              <a:stCxn id="16" idx="6"/>
              <a:endCxn id="41" idx="2"/>
            </p:cNvCxnSpPr>
            <p:nvPr/>
          </p:nvCxnSpPr>
          <p:spPr>
            <a:xfrm>
              <a:off x="8615273" y="3295228"/>
              <a:ext cx="745990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cxnSpLocks/>
              <a:stCxn id="16" idx="6"/>
              <a:endCxn id="42" idx="2"/>
            </p:cNvCxnSpPr>
            <p:nvPr/>
          </p:nvCxnSpPr>
          <p:spPr>
            <a:xfrm>
              <a:off x="8615273" y="3295228"/>
              <a:ext cx="745990" cy="2952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>
              <a:cxnSpLocks/>
              <a:stCxn id="8" idx="6"/>
              <a:endCxn id="33" idx="2"/>
            </p:cNvCxnSpPr>
            <p:nvPr/>
          </p:nvCxnSpPr>
          <p:spPr>
            <a:xfrm>
              <a:off x="8615273" y="4038074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cxnSpLocks/>
              <a:stCxn id="8" idx="6"/>
              <a:endCxn id="34" idx="2"/>
            </p:cNvCxnSpPr>
            <p:nvPr/>
          </p:nvCxnSpPr>
          <p:spPr>
            <a:xfrm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cxnSpLocks/>
              <a:stCxn id="8" idx="6"/>
              <a:endCxn id="41" idx="2"/>
            </p:cNvCxnSpPr>
            <p:nvPr/>
          </p:nvCxnSpPr>
          <p:spPr>
            <a:xfrm>
              <a:off x="8615273" y="4038074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cxnSpLocks/>
              <a:stCxn id="8" idx="6"/>
              <a:endCxn id="42" idx="2"/>
            </p:cNvCxnSpPr>
            <p:nvPr/>
          </p:nvCxnSpPr>
          <p:spPr>
            <a:xfrm>
              <a:off x="8615273" y="4038074"/>
              <a:ext cx="745990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cxnSpLocks/>
              <a:stCxn id="12" idx="6"/>
              <a:endCxn id="33" idx="2"/>
            </p:cNvCxnSpPr>
            <p:nvPr/>
          </p:nvCxnSpPr>
          <p:spPr>
            <a:xfrm flipV="1"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>
              <a:cxnSpLocks/>
              <a:stCxn id="12" idx="6"/>
              <a:endCxn id="34" idx="2"/>
            </p:cNvCxnSpPr>
            <p:nvPr/>
          </p:nvCxnSpPr>
          <p:spPr>
            <a:xfrm>
              <a:off x="8615273" y="4774541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cxnSpLocks/>
              <a:stCxn id="12" idx="6"/>
              <a:endCxn id="41" idx="2"/>
            </p:cNvCxnSpPr>
            <p:nvPr/>
          </p:nvCxnSpPr>
          <p:spPr>
            <a:xfrm>
              <a:off x="8615273" y="4774541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cxnSpLocks/>
              <a:stCxn id="12" idx="6"/>
              <a:endCxn id="42" idx="2"/>
            </p:cNvCxnSpPr>
            <p:nvPr/>
          </p:nvCxnSpPr>
          <p:spPr>
            <a:xfrm>
              <a:off x="8615273" y="4774541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cxnSpLocks/>
              <a:stCxn id="32" idx="6"/>
              <a:endCxn id="33" idx="2"/>
            </p:cNvCxnSpPr>
            <p:nvPr/>
          </p:nvCxnSpPr>
          <p:spPr>
            <a:xfrm flipV="1">
              <a:off x="8615273" y="4038074"/>
              <a:ext cx="745990" cy="22094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cxnSpLocks/>
              <a:stCxn id="32" idx="6"/>
              <a:endCxn id="34" idx="2"/>
            </p:cNvCxnSpPr>
            <p:nvPr/>
          </p:nvCxnSpPr>
          <p:spPr>
            <a:xfrm flipV="1">
              <a:off x="8615273" y="4774541"/>
              <a:ext cx="745990" cy="14729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cxnSpLocks/>
              <a:stCxn id="32" idx="6"/>
              <a:endCxn id="41" idx="2"/>
            </p:cNvCxnSpPr>
            <p:nvPr/>
          </p:nvCxnSpPr>
          <p:spPr>
            <a:xfrm flipV="1">
              <a:off x="8615273" y="5511008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cxnSpLocks/>
              <a:stCxn id="32" idx="6"/>
              <a:endCxn id="42" idx="2"/>
            </p:cNvCxnSpPr>
            <p:nvPr/>
          </p:nvCxnSpPr>
          <p:spPr>
            <a:xfrm>
              <a:off x="8615273" y="6247475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cxnSpLocks/>
              <a:stCxn id="31" idx="6"/>
              <a:endCxn id="35" idx="2"/>
            </p:cNvCxnSpPr>
            <p:nvPr/>
          </p:nvCxnSpPr>
          <p:spPr>
            <a:xfrm flipV="1">
              <a:off x="8615273" y="3295228"/>
              <a:ext cx="745990" cy="22157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cxnSpLocks/>
              <a:stCxn id="32" idx="6"/>
              <a:endCxn id="35" idx="2"/>
            </p:cNvCxnSpPr>
            <p:nvPr/>
          </p:nvCxnSpPr>
          <p:spPr>
            <a:xfrm flipV="1">
              <a:off x="8615273" y="3295228"/>
              <a:ext cx="745990" cy="2952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cxnSpLocks/>
              <a:stCxn id="12" idx="6"/>
              <a:endCxn id="33" idx="2"/>
            </p:cNvCxnSpPr>
            <p:nvPr/>
          </p:nvCxnSpPr>
          <p:spPr>
            <a:xfrm flipV="1">
              <a:off x="8615273" y="4038074"/>
              <a:ext cx="745990" cy="736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cxnSpLocks/>
              <a:stCxn id="8" idx="6"/>
              <a:endCxn id="35" idx="2"/>
            </p:cNvCxnSpPr>
            <p:nvPr/>
          </p:nvCxnSpPr>
          <p:spPr>
            <a:xfrm flipV="1">
              <a:off x="8615273" y="3295228"/>
              <a:ext cx="745990" cy="7428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cxnSpLocks/>
              <a:stCxn id="16" idx="6"/>
              <a:endCxn id="35" idx="2"/>
            </p:cNvCxnSpPr>
            <p:nvPr/>
          </p:nvCxnSpPr>
          <p:spPr>
            <a:xfrm>
              <a:off x="8615273" y="3295228"/>
              <a:ext cx="7459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cxnSpLocks/>
              <a:stCxn id="24" idx="6"/>
              <a:endCxn id="35" idx="2"/>
            </p:cNvCxnSpPr>
            <p:nvPr/>
          </p:nvCxnSpPr>
          <p:spPr>
            <a:xfrm>
              <a:off x="8615273" y="2546175"/>
              <a:ext cx="745990" cy="7490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cxnSpLocks/>
              <a:stCxn id="35" idx="6"/>
              <a:endCxn id="43" idx="2"/>
            </p:cNvCxnSpPr>
            <p:nvPr/>
          </p:nvCxnSpPr>
          <p:spPr>
            <a:xfrm>
              <a:off x="9909903" y="3295228"/>
              <a:ext cx="457893" cy="11985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cxnSpLocks/>
              <a:stCxn id="33" idx="6"/>
              <a:endCxn id="43" idx="2"/>
            </p:cNvCxnSpPr>
            <p:nvPr/>
          </p:nvCxnSpPr>
          <p:spPr>
            <a:xfrm>
              <a:off x="9909903" y="4038074"/>
              <a:ext cx="457893" cy="4556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cxnSpLocks/>
              <a:stCxn id="34" idx="6"/>
              <a:endCxn id="43" idx="2"/>
            </p:cNvCxnSpPr>
            <p:nvPr/>
          </p:nvCxnSpPr>
          <p:spPr>
            <a:xfrm flipV="1">
              <a:off x="9909903" y="4493768"/>
              <a:ext cx="457893" cy="2807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9909903" y="4493768"/>
              <a:ext cx="457893" cy="1753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>
              <a:cxnSpLocks/>
              <a:stCxn id="41" idx="6"/>
              <a:endCxn id="43" idx="2"/>
            </p:cNvCxnSpPr>
            <p:nvPr/>
          </p:nvCxnSpPr>
          <p:spPr>
            <a:xfrm flipV="1">
              <a:off x="9909903" y="4493768"/>
              <a:ext cx="457893" cy="10172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8173150" y="5361658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5361658"/>
                  <a:ext cx="335605" cy="278794"/>
                </a:xfrm>
                <a:prstGeom prst="rect">
                  <a:avLst/>
                </a:prstGeom>
                <a:blipFill>
                  <a:blip r:embed="rId13"/>
                  <a:stretch>
                    <a:fillRect l="-9091" t="-4444" r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9467780" y="5361658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5361658"/>
                  <a:ext cx="335605" cy="278794"/>
                </a:xfrm>
                <a:prstGeom prst="rect">
                  <a:avLst/>
                </a:prstGeom>
                <a:blipFill>
                  <a:blip r:embed="rId14"/>
                  <a:stretch>
                    <a:fillRect l="-7273" t="-4444" r="-1090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173150" y="6104141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50" y="6104141"/>
                  <a:ext cx="335605" cy="278794"/>
                </a:xfrm>
                <a:prstGeom prst="rect">
                  <a:avLst/>
                </a:prstGeom>
                <a:blipFill>
                  <a:blip r:embed="rId16"/>
                  <a:stretch>
                    <a:fillRect l="-9091" t="-2174" r="-9091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9467780" y="6104141"/>
                  <a:ext cx="335605" cy="2787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7780" y="6104141"/>
                  <a:ext cx="335605" cy="278794"/>
                </a:xfrm>
                <a:prstGeom prst="rect">
                  <a:avLst/>
                </a:prstGeom>
                <a:blipFill>
                  <a:blip r:embed="rId17"/>
                  <a:stretch>
                    <a:fillRect l="-7273" t="-2174" r="-10909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/>
              <p:cNvSpPr txBox="1"/>
              <p:nvPr/>
            </p:nvSpPr>
            <p:spPr>
              <a:xfrm>
                <a:off x="8173150" y="1691415"/>
                <a:ext cx="338554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5" name="TextBox 1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150" y="1691415"/>
                <a:ext cx="338554" cy="298543"/>
              </a:xfrm>
              <a:prstGeom prst="rect">
                <a:avLst/>
              </a:prstGeom>
              <a:blipFill>
                <a:blip r:embed="rId19"/>
                <a:stretch>
                  <a:fillRect l="-14545" t="-2041" r="-10909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9467780" y="1691415"/>
                <a:ext cx="338554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780" y="1691415"/>
                <a:ext cx="338554" cy="298543"/>
              </a:xfrm>
              <a:prstGeom prst="rect">
                <a:avLst/>
              </a:prstGeom>
              <a:blipFill>
                <a:blip r:embed="rId20"/>
                <a:stretch>
                  <a:fillRect l="-12500" t="-2041" r="-10714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10642116" y="1693458"/>
                <a:ext cx="338554" cy="298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2116" y="1693458"/>
                <a:ext cx="338554" cy="298543"/>
              </a:xfrm>
              <a:prstGeom prst="rect">
                <a:avLst/>
              </a:prstGeom>
              <a:blipFill>
                <a:blip r:embed="rId21"/>
                <a:stretch>
                  <a:fillRect l="-14545" t="-4082" r="-10909" b="-18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684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5036"/>
          <a:stretch/>
        </p:blipFill>
        <p:spPr>
          <a:xfrm>
            <a:off x="0" y="1543604"/>
            <a:ext cx="6096000" cy="5025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55352"/>
          <a:stretch/>
        </p:blipFill>
        <p:spPr>
          <a:xfrm>
            <a:off x="6096000" y="2370339"/>
            <a:ext cx="6096000" cy="408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9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Artificial Neural Networks: Biologically Inspired Approach to Learning</a:t>
            </a:r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E1999-2070-40D5-B863-9A43E07C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8" y="1839072"/>
            <a:ext cx="11353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Google ML Crash Course</a:t>
            </a:r>
          </a:p>
          <a:p>
            <a:pPr marL="0" indent="0">
              <a:buNone/>
            </a:pPr>
            <a:r>
              <a:rPr lang="en-US" sz="2000" dirty="0">
                <a:hlinkClick r:id="rId3"/>
              </a:rPr>
              <a:t>https://developers.google.com/machine-learning/crash-course/introduction-to-neural-networks/anatomy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Coding a simple neural network using 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000" dirty="0">
                <a:hlinkClick r:id="rId4"/>
              </a:rPr>
              <a:t>https://scikit-learn.org/stable/modules/generated/sklearn.neural_network.MLPClassifier.html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93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5154</TotalTime>
  <Words>957</Words>
  <Application>Microsoft Office PowerPoint</Application>
  <PresentationFormat>Widescreen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AIM-AHEAD Introductory Courses in AI/ML Concepts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  <vt:lpstr>Artificial Neural Networks: Biologically Inspired Approach to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44</cp:revision>
  <dcterms:created xsi:type="dcterms:W3CDTF">2020-02-06T20:00:12Z</dcterms:created>
  <dcterms:modified xsi:type="dcterms:W3CDTF">2023-08-25T15:51:44Z</dcterms:modified>
</cp:coreProperties>
</file>