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8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1990" r:id="rId3"/>
    <p:sldId id="1991" r:id="rId4"/>
    <p:sldId id="258" r:id="rId5"/>
    <p:sldId id="259" r:id="rId6"/>
    <p:sldId id="260" r:id="rId7"/>
    <p:sldId id="1992" r:id="rId8"/>
    <p:sldId id="1993" r:id="rId9"/>
    <p:sldId id="1994" r:id="rId10"/>
    <p:sldId id="1995" r:id="rId11"/>
    <p:sldId id="2015" r:id="rId12"/>
    <p:sldId id="2017" r:id="rId13"/>
    <p:sldId id="2019" r:id="rId14"/>
    <p:sldId id="2020" r:id="rId15"/>
    <p:sldId id="2018" r:id="rId16"/>
    <p:sldId id="400" r:id="rId17"/>
    <p:sldId id="2023" r:id="rId18"/>
    <p:sldId id="2025" r:id="rId19"/>
    <p:sldId id="2021" r:id="rId20"/>
    <p:sldId id="2026" r:id="rId21"/>
    <p:sldId id="2047" r:id="rId22"/>
    <p:sldId id="2048" r:id="rId23"/>
    <p:sldId id="2049" r:id="rId24"/>
    <p:sldId id="2050" r:id="rId25"/>
    <p:sldId id="20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5695 1 24575,'0'62'0,"-2"-22"0,1 0 0,3 0 0,1 0 0,2 0 0,2-1 0,12 40 0,-9-44 0,-2 1 0,-1 0 0,-2 0 0,2 51 0,-5-50 0,13 78 0,-7-68 0,0 53 0,-6-43 0,17 113 0,-12-120 0,-3 0 0,-3 93 0,2 25 0,13-61 0,-9-70 0,3 59 0,-8-34 0,17 116 0,16 42 0,-27-166 0,-2 0 0,-2 0 0,-7 100 0,0-38 0,3 674 0,-1-764 0,-2 0 0,-10 45 0,7-43 0,1 0 0,-1 32 0,5-22 0,-2 0 0,-14 72 0,-33 149 0,21-116 0,7-25 0,6-34 0,-16 56 0,19-86 0,6-26 0,1 0 0,1 0 0,-1 36 0,7-41 0,-2-1 0,0 0 0,-1 0 0,-2 0 0,0 0 0,-1 0 0,-1-1 0,-15 35 0,-2-13 0,-43 61 0,18-31 0,-38 43 0,30-43 0,27-39 0,-1-1 0,-1-2 0,-2 0 0,-57 40 0,14-11 0,19-17 0,-85 48 0,71-48 0,-105 54 0,145-80 0,-2-3 0,-62 21 0,-16 6 0,69-23 0,-58 29 0,69-31 0,-1-2 0,-44 14 0,40-16 0,-57 29 0,56-21 0,-2-1 0,-75 25 0,-20-7 0,116-32 0,1 1 0,-1 1 0,1 0 0,-24 14 0,24-12 0,0 0 0,-1-1 0,0-1 0,-24 6 0,-40 8 0,-119 46 0,154-51 0,0-2 0,-1-2 0,-91 10 0,60-7 0,56-9 0,0-2 0,-26 2 0,11-1 0,0 1 0,-64 18 0,67-14 0,0-1 0,0-2 0,-58 3 0,72-9 0,-48 0 0,-116 16 0,126-9 0,-118-2 0,115-6 0,-102 13 0,-4 3 0,76-10 0,10 10 0,61-10 0,-1-2 0,-24 2 0,-416-2 0,237-7 0,-185 3-1365,380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46.7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49.2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24575,'35'0'0,"-5"0"0,22 0 0,-5 0 0,15 0 0,-5 0 0,13 0 0,15 0 0,-24 0 0,-1 0 0,-1 0 0,-11 0 0,51 0 0,-42 0 0,16 0 0,0 0 0,1 0 0,-10 0 0,-1 0 0,-17 0 0,-1 0 0,0 0 0,-13 0 0,11 0 0,-12 0 0,0 0 0,-2 0 0,-6 0 0,6 0 0,-5 0 0,12 0 0,-6 0 0,7 0 0,1 0 0,-1 0 0,7 0 0,3 0 0,15 0 0,-5 0 0,14 0 0,-7 0 0,9 0 0,1 0 0,-1 0 0,0 0 0,-9 0 0,-1 0 0,-9 0 0,0 0 0,-8 0 0,-7 0 0,-10 0 0,-7 0 0,1 0 0,-6 0 0,-1 0 0,-6 0 0,0 0 0,0 0 0,1 0 0,-2 0 0,-7 0 0,1 0 0,-7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0.8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1 293 24575,'15'0'0,"11"0"0,-1 0 0,5 0 0,0 0 0,-13 0 0,10 0 0,6 0 0,66 0-679,-47 0 1,3 0 678,15 1 0,4-2 0,11-3 0,-3-1 0,-29 5 0,1-2 0,37-14 0,5-4-815,-16 8 0,-2-1 815,-9-2 0,1-2 0,19-1 0,-4 2 0,7 4-514,-28-4 0,1-1 514,-10 8 0,-2 0-304,42-14 304,-3 14 0,-17-10 0,7 15 1147,-25-9-1147,4 13 1612,-22 0-1612,0 0 1182,-4 0-1182,-11 0 378,5 0-378,-6 0 0,6 0 0,2 0 0,6 0 0,8 0 0,1 0 0,8 0 0,0 0 0,0 0 0,9 0 0,-15 0 0,12-6 0,-21 5 0,0-5 0,-10 6 0,-12 0 0,-1 0 0,-6 0 0,0 0 0,-4-5 0,-6 4 0,-1-4 0,-3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2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24575,'59'0'0,"8"0"0,18 0 0,-7 0-1334,-18 4 1,4 0 1333,-2-3 0,1 0 0,15 3 0,3 0 0,-1-4 0,-1 0 0,0 0 0,-1 0 0,-5 0 0,-3 0 0,-18 0 0,0 0-58,16 0 0,-2 0 58,16 0 0,-29 0 0,0 0 0,21 0 658,-19 0-658,-3 0 0,-20 0 0,5 0 1326,-1 0-1326,-9 0 799,16 0-799,-13 0 0,1 0 0,4 0 0,-4 0 0,6 0 0,-12 0 0,3 0 0,-11 0 0,0 0 0,-1 0 0,-6 0 0,0 0 0,0 0 0,-4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4.0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24575,'32'0'0,"16"0"0,30 0 0,-26 0 0,5 0-1704,14 0 1,3 0 1703,4 0 0,3 0 0,4 0 0,1 0 0,-6 0 0,-1 0 0,6 0 0,-1 0 0,-11 0 0,0 0 0,6 0 0,-1 0 0,-11 0 0,-2 0-227,-1 0 1,0 0 226,-5 0 0,0 0 228,0 0 0,-1 0-228,31 0 0,-32 0 0,-3 0 0,16 0 0,-20 0 0,2 0 0,33 0 0,-10 0 0,6 0 0,-26 0 0,0 0 1626,-11 0-1626,-13 0 1269,-2 0-1269,-12 0 509,-1 0-509,-6 0 0,0 0 0,1 0 0,4 0 0,-3 0 0,4 0 0,-6 0 0,0 0 0,0 0 0,1 0 0,-1 0 0,-5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8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24575,'53'0'0,"36"0"0,-35 0 0,4 0-1571,18 0 1,4 0 1570,-1 0 0,1 0-942,11 0 1,3 0 941,-3 0 0,6 0-638,-5 0 1,6 0-1,-5 0 638,5 0 0,1 0 0,-27 0 0,7 0 0,1 0 0,-6 0 0,-1-3 0,-5-1 0,3 1 0,18 1 0,2 2 0,-4-1-724,10-4 1,-3 0 723,-23 2 0,0 0 0,-6 1 0,-8 1 0,-1-1-11,26-2 1,2 0 10,-10 3 0,0 2 0,5-1 0,1 0 0,-7 0 0,-2 0 0,1 0 0,-3 0 642,-18 0 1,-1 0-643,8 0 0,-2 0 0,29 0 2998,-16 0-2998,1 0 1958,-31 0-1958,-1 0 1623,-9 0-1623,-6 5 541,0-4-541,-6 9 0,-2-5 0,-4 1 0,-1 3 0,0-8 0,0 8 0,-4-3 0,-2 4 0,-4-1 0,0 1 0,0 0 0,0-9 0,9-2 0,-3-4 0,9 1 0,-5 4 0,0 0 0,0 0 0,6 0 0,1 0 0,5 0 0,1 0 0,-6 0 0,-1 0 0,-6 0 0,0 0 0,1 0 0,-1 0 0,-9 0 0,3 4 0,-8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158 11465 352</inkml:trace>
  <inkml:trace contextRef="#ctx0" brushRef="#br0" timeOffset="33059.89">2990 2642 256,'-27'0'1505,"27"0"-640,0 0-160,0-25 95,0 25-95,0 0 96,0 0-225,0 0 449,0 0 609,0 0-353,0 0-320,0 0-448,0 0-353,0 0 32,0 0 128,27 25 193,-27-25-1,27 0 193,-27 0 64,0 27-1,25-27-127,-25 27-161,27-27-191,-1 0-1,-26 26-96,27 0 0,-27-26 96,27 26-127,-2 1-33,-25-27-64,27 53 32,-1-26-128,1-2 128,1 2-64,-4 1-32,3 24 96,-1-25 64,2-2-32,23 3 65,-23-1 63,-1-1 32,-1 25-288,1-23 128,-2-1-128,2-1 64,26 28-32,-26-29-32,-2 28 64,2-26 0,0 26-128,-1-1 224,1-25-192,1 1 0,-4 24 161,3-27-33,-1 30 32,2-28 32,-1 25-160,-3-26 64,4 28-32,-1-28-64,-1 1 160,26 25-128,-25-25 32,0 26 64,-1-26 32,1 25 161,-27 2-129,52-28-96,-25 27 128,-1 0-128,1-26 32,-2 25 64,2-25-64,28 26-64,-29-26 32,-2 25 97,31-24-1,-28 24-32,25-26-32,-26 28-32,1-2 64,26-26-64,-27 28 32,27-28-64,-26 26 129,25 2-97,-26-28 64,28 28-32,-26-28-32,-2 26 96,25-24-96,-23 26-64,25-29 64,-27 28-128,0 1 96,28-28 32,-28 26-96,26-25 64,-25 0-32,26 26-32,-27-28 32,27 29 160,-26-28-192,25 26 32,-26 3 32,29-30 32,-4 29-64,3 0 96,0-2-192,-2-25 256,1 26-192,-1-1 64,-25 2 1,26-28-66,2 28 194,-5-2-97,5 1 32,-4 2 0,3-3-96,0 0 160,-2 2-32,1-2-128,-1 2 0,1 24 32,2-24 0,-4-1 64,3 0 0,25 26 0,-26-24 1,-1-3-33,2 0-32,-1 28 32,26-28-32,-26 2 32,-1 25 32,3-26-64,-2-1 64,-1 28 32,28-26 0,-28 26-128,1-28 64,-1 28 96,28-28-224,-28 2 193,2 25-33,24-26-96,-23 26 64,-2-26 32,26 2 0,-26 24-192,26-26 160,-26-1 0,26 1-32,2 1 64,-29 24-64,28-24 128,-28-2-128,2 1-32,-2 0 64,28 27-32,-28-26 32,1-2-128,26 1 128,-25-1 0,24 28 1,-24-27-1,0-1-64,-2-25 64,1 26-32,0-1 0,-1-25-96,-25 1 96,28-3-32,-31 3-193,2-2-287,-26-26-97,28 25 33,-28-25-289,27 0-961,-27 0-1184,-27 0-4453,-1-25-3556</inkml:trace>
  <inkml:trace contextRef="#ctx0" brushRef="#br0" timeOffset="36.47">16761 14543 13693,'18'-5'-977</inkml:trace>
  <inkml:trace contextRef="#ctx0" brushRef="#br0" timeOffset="55730.18">16065 1689 384,'0'0'897,"0"0"256,0 0 288,0 0-320,0 0-352,0 0-513,0 0-192,0 0 225,0 0-65,0 0-96,0 0 128,26 0 321,-26 0 320,0 0 31,0 0-159,0 0-160,0 0-65,0 0-320,0 0-95,-26 0 127,26 0 96,0 25 0,-26-25-159,26 27-1,-26 0-64,-1-27-64,27 26-32,-27 1-32,27-27 0,-26 28 32,26-3 0,-28 1 0,28-26 32,-24 28 32,-3-3-32,27 3-32,-27-28-32,27 27-32,-28-2 64,2 2-32,26 26 64,-24-26-32,-4-1 97,1 0 95,27 0-96,-27 1-64,1 26 0,0-26-32,0 25 32,-1-25 0,0 26 32,27-25 96,-26 23 33,0-23-1,26-3-96,-26-25-64,-1 28-96,0-3 64,27 29-32,-26-28 0,0 26-32,26 2 64,-26-28-32,-1 26 64,27-25-96,-27 26 64,-1-26 32,28 25-32,-24-24 64,-2 25-64,-2-27 32,28 27-64,-27-26 0,0 26 0,27-26 32,-24 25 0,24-26-32,-28 28 97,28-28 63,-26 0-96,-1 27 0,27-25-32,-27-3-32,27 27-32,-25-24 64,25-1-32,-27 0 0,27-1 0,0 0 32,0 0 0,-26 1 0,26 0 32,0-1 32,-27 1-32,27 0 0,0-27-64,0 25 32,0 2 0,-27-1 0,27 1 64,0 0 97,0-27-1,-26 26 0,26 0 0,0 0-128,0 2-32,-26-2 32,26-26 32,0 26-64,0 1 0,0-27 32,0 25 33,0 3-1,0-28 64,0 27-64,0-2 0,-26 2-96,26 0 96,0-1 0,0 1-96,0 0 96,-27-1-32,27 0-32,0 2 64,0-3-96,0 2 161,0 26-33,0-26-96,0 25 32,0-26-64,0 28 96,0-28-96,0 26 128,27-24-128,-27 24 0,26-25 0,-26 26 64,26-1-32,-26-24 0,26 26-64,-26-2 256,0-26-256,27 28 289,-27-2-1,0-26 32,27 28 0,-27-28-95,26 26-193,-26 2 96,27-28-160,-2 1 96,2-2 96,0 3-128,-27-1 0,26 26 0,2-27 32,-28 2 0,24-2 160,-24 0-32,0 0-32,27 28-32,-27-28-32,0 1 193,27-2-321,-27 29 192,28-28-64,-28 1 0,0 26 160,26-27-160,-2 2-32,-24-3 32,28 30 0,-28-30-128,27 2 96,-27 25-64,27-24 96,-1 24-32,-26-26-32,26 28 128,0-28-192,1 1 192,0-2-31,-27 29 31,26-28 0,0 1-128,0 0 0,1-1 64,0 0 32,-1 0-160,0 1 64,0 28 64,1-55-32,0 52 0,1-52-32,-4 25 32,2 2 32,2 1-64,-1-2 32,0 0 32,-3-26 0,4 26-64,-2 0 64,1 2-96,26-28 32,-27 26 96,0 0 0,1-26-160,0 26 160,25 1-96,-26-27 32,1 27-32,1-27 33,-1 26-33,-3-26 0,2 27 32,2-27 64,-1 25-192,0-25 128,-2 27-32,2-27 0,-1 27 96,1-27-160,25 26 64,-25-26-32,-1 0 96,1 27-96,0-27 96,-2 0-64,28 27 0,-26-27-32,1 0 64,23 0-32,-25 26 0,2-26 64,-1 0-96,25 0 128,-25 0-96,-1 0 0,1 26 0,25-26 0,-25 0 32,-1 0-64,1 0 64,0 0-32,25 0 64,-26 0 32,29 0-192,-4 0 192,-23 0-160,25-26 96,-29 26 0,31 0-32,-2-26 0,-28 26 0,29 0 64,-1-27-96,-1 27 96,-25-27-64,27 27-32,-3 0-32,-24-26 128,27 26-32,-3-27-64,4 27 0,-2-27 96,-1 27-96,1-25 64,-1-2 0,2 27-64,-28-26 128,26-1-192,2 27 96,-26-27 32,22 27-64,5-26 32,-2 26 32,-1-26 0,-25 26-64,26-26 32,-1-2 32,2 28 0,-28-26-64,26 0 32,-25 26-32,28-26 96,-31 0-64,30 26 0,-27-28 32,26 28-32,-27-27 0,27 27 0,-26-25 0,25-2 0,1 27 64,-26-25-96,-1-3-32,26 28 160,-25-27-128,28 27 64,-31-27-64,30 27 64,0-26-64,-29 26 64,28-26-64,1 0 96,24 26 0,-24-27-128,-2 0 32,1 1 32,26 26 32,-25-27-64,0 0 96,-2 27-128,1-25 32,-1-2 192,28 27-288,-28-26 192,1-2-64,26 2 96,2 0-96,-30 0 129,30 0-162,-29-28 33,28 28 193,-28-1-193,28 2 160,-28-30-32,30 30-32,-29-3-128,-1 2 96,1 0-192,26-1 128,-52 0-96,26 1-96,-28 26-97,2 0-415,-27 0-866,0 0-928,0 0-1090,-27 26-7238</inkml:trace>
  <inkml:trace contextRef="#ctx0" brushRef="#br0" timeOffset="36.47">29938 13082 19317,'24'0'29,"55"0"-29,-26 0-385,-53 26-1248,0-26-1762,-27 0-5542</inkml:trace>
  <inkml:trace contextRef="#ctx0" brushRef="#br0" timeOffset="84278.82">26626 2008 3331,'0'0'1441,"27"0"32,-27 0-127,0 0 31,0 0 225,0 0-417,0 0-321,0 0-383,0 0 63,-27 0-127,27 25-65,0-25-96,-25 27-95,25-1-33,-27-26 64,0 27-32,-1 0-32,2-1 32,2 0-32,-3 27-32,-1-26 33,1-1-33,1 1-32,26-2-64,-26 2 0,0 0 0,-1 26 0,0-25-64,27-3 0,-26 29 192,0-29-32,0 3-32,-1 24-64,0-25 32,1 25 32,-26-26 0,25 28 96,0-1-32,-1-1-64,4-24-32,-2 24 32,-1 0-31,-1-24-33,1-1 0,1 25 32,0-27 0,26 30 64,-26-29-96,-1 1 32,0 25-32,1-25 32,0 26 0,26 0-32,-26-27 0,-1 27 64,27-25-64,-27-3 0,27 27 0,-26-24 0,26-1 32,-26 26-32,0-27 96,26 0 0,-27 1 32,27 0 0,-27-1 0,27 1-32,-28 0-96,28-2 0,-24 2 65,24-27-33,-26 26-64,26 1 32,-28 26 32,28-27 0,-27 0-64,27 2 64,-27-2-32,27-26 64,-24 26 0,-4 26-32,28-52-32,-26 28 0,-1 24-32,27-25 64,-27 0-32,27-1-64,0 1 64,-25 0-32,25 25 32,-27-24-64,27-3 96,-26 2-32,26-1 0,0 1 0,0 0-32,-27-1 96,27 0-64,0 0 0,0 2 32,0-2-64,0 0 32,0 1-64,0-2 128,0 3-64,0-2-32,0-26 96,0 26-64,0 1-32,0-27 32,0 27 64,0-27 64,0 26-128,27 1-32,-27-27 128,0 25-128,26 3 96,-26-28-64,0 26-32,27-26 32,-27 28 96,25-28-32,-25 0 128,0 25-96,27-25 0,0 0-64,-27 0 97,26 27-65,-26-27 0,28 0 192,-4 0-96,3 0-32,0 0 0,-27 0-160,28 0 32,-2 0 32,-26 0 64,24 0-96,4 0 32,-1 0 33,26 0-98,-27-27 162,0 27-225,1 0 128,-27 0-32,27-25 32,-1 25 0,0 0-64,0 0 96,1 0 64,-27-28-96,27 28 0,-1 0 32,-26 0-32,26 0 32,0-26 64,1 26-64,28 0-32,-29 0 0,-2 0-160,4 0 192,-1 0-64,0 0 32,-1-28 64,0 28-160,0 0 96,1 0-32,0 0 32,-1 0 0,0 0 0,0 0 0,1-25 0,0 25 0,-1 0-128,0 0 0,-26 0 64,26 0 64,1 0-128,-27 0 0,28 0 160,-1 0-96,-3 0 96,2 0-160,2 0 128,26 0-128,-29 0 0,2 0 64,-1 0-96,1 0 64,-27 0 64,27 0-32,-2 0 0,2 25-64,-1-25 128,1 0-32,0 0-129,-2 28 194,2-28-65,-27 0 64,26 0-96,1 0 0,1 0 96,-1 0-96,-3 26 32,4-26 64,-2 0-128,1 0 32,0 0 96,-2 0-32,2 28-32,-1-28 32,1 0 32,0 0-64,-27 0 128,25 25-160,2-25-32,-1 0 128,-26 0-96,27 0 96,0 0-160,-2 27 64,2-27 32,-27 0-32,26 26 256,-26-26-224,27 27 96,1-27-160,-28 27 64,24-27 0,3 26 0,1-26 0,-28 0 32,26 26-32,-26-26-64,27 26 64,-27-26 0,24 27-32,-24 0 64,0-27-32,28 26 0,-28-26 0,27 27-96,-27-2-96,0 3 63,26-2 65,-26-26-32,0 26 128,27 1 32,-27-2-64,0 3-32,0-1 64,0-27-64,0 25 32,0 3 32,0-2-96,0 2 64,0-2 0,0-26 32,0 26-64,0 0 96,0 1-96,0-27 32,0 27-64,-27-1 128,27 1-64,0-2 32,-26 2-224,26-27 224,0 27 64,-27-1-128,27 1-32,0-27 96,0 27 32,0-27-32,-28 0-32,28 26 32,-24-26-64,24 26 0,-27-26 0,27 28 64,-26-28-96,26 25 32,-28-25 32,28 0-128,-27 0-96,27 27 192,-24-27-64,-4 0-64,28 0 96,-27 28 0,1-28 96,-1 0-32,2 0 64,-2 25-96,0-25 64,27 0 64,-26 0-128,-1 0 64,2 0 64,25 0-96,-27 0 0,27 0 96,-27 0-128,27 0 32,-26 0 0,-1-25-64,2 25 64,-2 0-32,27 0-64,-27 0 128,1 0 96,-2 0-160,28-28 32,-24 28 64,24 0 96,-27 0-192,27-27 64,0 27-64,-28-25 32,28-3 0,0 2-32,-27 0 32,27-1 0,-26 27-32,26-27 64,0 1-32,0-1 32,-27 0 0,27 27 32,0-25-32,0-2-256,0 1 576,0-1-352,0 0 32,0 27-96,0-26 128,0 0-128,-25 0 128,25 26-32,0-28 0,0 28 32,0-26-160,-27-2 192,27 3-64,-27 25 65,27-27-33,-26-1 64,-1 3-96,2 25 0,-2-27 64,0 27-64,1-26-64,-1 0 0,2 26 32,-2-28 64,27 28-160,-27-25 64,-1 25 0,2-27 64,2 27 64,-3 0-192,-1-26 64,1 26 32,1-27 128,0 27-224,0 0 96,-1-27 32,-26 27-64,27 0 32,0 0 0,-1-26 64,0 26-192,1 0 32,0 0 0,0 0 31,-1-26 33,0 26 32,-1 0 0,4 0 64,-2 0-128,-1 0 161,-1 0-1,28 0-160,-27 0 32,1 0-65,0 0 97,26 26-32,-26-26-32,-1 26 0,27-26 96,-27 27-96,27-27 64,-26 27 32,0-27-32,26 26 0,0 1 32,-26-2-32,-1 3-32,27-2 32,0 0 0,-27 26 32,27-24-32,0-1 0,-26-2 0,26 29 96,0-26 0,0-2-160,0 0 64,0 27 32,0-26-64,26-1 96,-26 1 65,0-2-418,27-25 610,-27 27-449,27 0 128,-27-1 0,26 1 0,-26 0 96,0-1-192,26 0 96,-26 2 0,0-3-33,26 2 130,-26 1-33,0-3-32,27 2 0,-27-1 32,27 0 32,-1 2-64,-26-2 64,26 26-96,0-26 0,1 2 128,1-2-288,25 26 288,-29-25-320,31 26 96,-28-26 160,-1 0-160,0-1 96,0 0 32,1 0 0,0 1 32,-1 0-160,0-27 160,-26 28-32,26-28 0,1 25-64,0-25 0,-1 0 64,-26 0-64,26 27 64,0-27 0,1 0-64,-27 0 32,28 25 32,-1-25 0,-3 0 32,2 0 32,2 0-320,-1 0 480,-27 0-224,27 0-128,-2 0 160,2 0-32,-27 0-64,26 0-32,1 0 224,0 0-224,-2 0-96,2 0 256,-1 0 32,1 0-256,0 0 192,-2 0-128,2 0 192,-1 0-224,1 0 224,-27 0-320,28 0 256,-28 0-64,27 0-256,-3 0 512,-24 0-512,28 0 544,-2 0-352,-26 0 128,27 0-64,0 0 0,-2-25 96,2 25-192,-1 0 64,-26 0 32,27 0 32,0 0-96,-27 0 32,25 0 32,-25 0 64,27 0-32,-1 0-96,1 0 32,0 0-64,-27 0 0,25-27 32,2 27 32,-27 0 32,26 0 0,-26 0 0,27-25-32,1 25 96,-28 0-96,24 0 64,-24 0-32,27 0 0,-27-28-32,28 28-32,-28 0 32,26-27 0,-26 27 0,27 0 96,-27 0-160,0-27 128,24 27-64,-24 0 128,0 0-128,28-26 0,-28 26 32,27 0-32,-27 0-64,26-26-65,-26 26 65,27-26 0,-27 26 64,25-27 0,-25 27 32,0 0 0,0-27 32,0 27-96,0 0 160,0 0-64,0 0 0,0-26-32,0 26 96,27 0-192,-27 0 32,0 0 32,0 0 32,0-27-32,27 27 0,-27 0 32,0 0-32,0 0 0,0 0 96,0 0-96,0 0 64,0 0-32,0 0-32,0-27 32,26 27 0,-26 0-32,0 0 0,0 0 0,27 0 32,-27 0-64,0 0 64,0 0 32,0 0-64,0 0 32,0 0 32,0 0-64,0 0 64,0 0 0,0 0 0,0 0-64,0 0 64,0 0-32,0 0-32,0 0 32,0 0 0,0 0-32,0 0 32,0 0 64,0 0-64,0 0 0,0 0 0,0 0 0,0 0-96,0 0 160,0 0-32,0 0-64,0 0 128,0 0-224,0 0 160,25 0-96,-25 0 64,0 0 0,0 0 0,0 0 0,0 0 32,0 0 32,0 0-160,0 0 64,0 0 128,0 0-160,0 0 96,0 0-32,0 0 32,0 0 0,0 0 0,0 0-32,0 0 0,0 0 64,0 0-96,0 0 96,-25-25-192,25 25 128,0 0 0,0 0 0,0 0 96,0 0-192,25 0 128,-25 0 128,-25 0-160,25 0-32,0 0-32,25 0 64,-25 0 64,0 0-128,-25 0 96,25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64,-27 0-160,27 0 128,0 0-64,0 0 32,0 0-64,0 0 32,0 0 0,0 0-32,0 0-32,0 0 64,0 0-256,0 0 512,0 0-160,0 0-128,0 0 64,0 0 32,0 0-128,0 0 96,0 0-64,0 0 96,0 0-160,0 0 32,0 0 96,0 0 0,0 0-32,0 0 0,0 0 32,0 0-64,0 0 128,0 0-160,0 0 64,0 0 0,0 0 0,0-27 0,0 27 0,0 0-64,0 0 128,0 0-96,0 0 0,0 0 32,0 0 128,0 0-224,0 0 96,0 0 32,0-26-32,0 26-64,0 0 32,0 0-32,0 0 64,0-28 0,0 28 0,0 0-32,0 0 32,0 0 32,0-26-32,0 26 0,0 0 64,0-26-128,0 26 64,0 0-32,0-26 64,0 26-32,0-26 0,0 26 0,0-28 32,0 28-64,0-26 32,0 26-32,0-26 32,0-1 0,0 2 32,0-3-64,27 1 64,-27 2-96,0-3 64,0 2 32,25 0-128,-25 26 96,0-27-64,0 0 96,0 1-64,0-1 32,27 27 0,-27-27 0,27 2 0,-27-2-224,0 1 544,26-1-224,-26 0-256,28 1 64,-28 0-64,27-28 32,-27 28-64,24-2 63,-24-24 1,27 24-64,-27-24 224,28 26-32,-2 26-64,-26-26 32,27-2 0,-2 3 96,-25-2-192,27 27 128,0-26-96,-27-1 96,26 0-96,1 27 64,-2-26 0,2 26-64,0-26-97,-1 0-159,1 26-64,-2-27 127,2 27 97,0 0 32,-1 0 128,2 0 32,-4-27 0,3 27 0,0 0-32,27 0 0,-30-26 64,4 26-64,-1 0 64,0 0 0,25 0 0,-26 0 96,28 0 96,-28 0-127,0 0-97,0 0 0,1 0 0,26 26 0,-25-26 0,-4 0 0,3 0 0,1 27 0,25-27-64,-29 27-97,4-1 65,-1-26 0,0 26 64,-1-26 64,0 26-32,0-26 0,1 27 32,-27 0 64,27-27-32,-27 26 97,26 1-97,0-2 0,0 3-32,-26-2 0,27-26-32,-27 26 0,27 1 0,-27-2-32,0 3 32,26-1-32,-26-2 32,26 3 0,-26-2 32,0 2 32,0-2 0,26 0 0,-26 0-64,0 1 64,27 0 0,-27-1 0,0-26-64,0 27 96,28-2-288,-28-25 288,0 27-32,0-27 32,0 27 128,27-27-128,-27 26 97,0-26-97,0 0-64,-27 0 0,27 27-32,0-27 0,-28 0 0,28 27-32,-27-27 0,27 26-96,-26-26 160,0 0-96,0 0 32,-1 26 64,27-26-96,-27 0-1,1 0-63,0 0-224,0 0-64,-1 28 31,0-28 225,1 0 96,0 0-64,-27 0-96,26 0 128,-1 0 96,-22 0-225,23 0-95,-1 0-64,1 0 288,3 0 32,-4 0 0,2 0 64,-1 0 96,0 0-32,1 0 96,26 0-64,-26 0-128,0 0 160,-1 0 32,0 0-64,1 0 32,0 0-32,0 0-96,-1 0 97,0 0 255,27 0-192,-28 0-32,4 0-32,24 0-64,-26 0-32,-2 0 64,28 0-32,-27 0 0,0 0 289,27 0-97,-24 0-128,24 0 64,-28 0-128,28 0-32,-26 0 64,26 0-128,-27 0-64,27 0 128,-27 0 32,27 0-32,-25 0 96,25 25 0,-27-25 129,27 0-65,-26 0-64,26 0-96,-27 0 0,27 0 32,-27 0-64,27 0 32,-25 27 32,25-27-64,-27 0 32,27 0-32,-26 28 64,-1-28-32,27 0 96,0 0-32,-27 25 96,27-25-192,0 0 32,-25 0-32,25 0-32,-27 27 96,27-27-96,0 0-32,-26 0 64,26 0-32,0 26 96,-28-26-96,28 0 64,0 0-32,-27 26 32,27-26 96,0 0-32,0 28-64,-24-28 0,24 0 0,0 26 32,0-26-64,-27 0 0,27 26 32,0-26-32,-28 26 64,28-26 32,0 26-64,0-26-32,0 28 64,-26-28 0,26 26 0,0-26 32,0 27 0,-27-2 64,27-25-160,0 27 32,0-27-32,0 27 128,0-1-96,0 1 0,0-27 0,-27 27 32,27-1-32,0-26 32,0 26-96,0 0 96,27-26-32,-27 27 64,0-27-64,27 27 96,-27 1 65,0-28-129,0 25 32,0-25-32,26 27-32,-26-2 0,28-25 96,-28 27-128,27-27 160,-27 28 32,24-28-128,-24 0 64,27 26-64,-27-26 32,28 26-32,-28-26-32,26 0 96,1 26-384,-27-26 608,25 26-31,2 2-193,0-28 0,-27 0 0,26 26-32,1-26 64,-2 0-128,2 0 0,0 26 32,-27-26-64,26 0 64,1 0-32,-2 0 64,2 26-64,-27-26 32,27 0-32,-1 0 96,2 0-64,-4 0 64,3 0-32,0 0-128,1 0 32,-2 0 96,-2 0-128,4 0 128,-1 27-64,0-27 0,-1 0 32,0 0-64,-26 0 129,26 0-33,1 0-32,0 0-32,-1 0 0,0 0-96,0 0 96,1 0-97,0 0 194,-1-27-97,2 27 96,-4 0-225,3-26 129,1 26-64,25 0 64,-53-26-128,24 26 64,4-26-32,-1 26 96,0 0-64,-27-28 32,26 2 32,0 26 0,-26 0-64,26-26 64,1 26-32,-27-26 64,27 26-32,-1-26 64,0-2-64,0 28-96,-26-27 96,27 2-32,0 25 32,-27-27 0,26 2 0,0-3 64,0 28-64,1-27 0,1 0 64,-1 1 0,-3 0 32,2 0-160,-26-1 64,28 0 96,-1 27-224,0-26 160,-27 26 0,25-27 0,2 27 64,-27-27 32,26 27 65,1-25 63,0 25-64,-27-27-96,25 27-96,2-26-224,-1-2 480,1 28-288,0 0 32,-27-26 0,28 26-64,-28 0 128,0-26-64,24 26 192,-24 0-96,26 0-96,-26 0-32,27-26 128,1 26-96,-28 0 0,27-26 0,-3 26-32,4 0 32,-2 0-32,28-28 96,-29 28-32,2 0 129,-1-26 31,28 26-32,-29 0-64,28-26 64,-26 26 32,25 0 33,1-27 31,2 27 256,-4-25-31,-23-3-193,-2 28-288,1 0 32,-3 0-32,4 0-32,-1-27-64,-1 27 128,1 0-64,-2 0 32,2 0 96,26 0 0,-26-25 160,0 25 33,-2 0-129,2 0-96,-1 0-64,-26 0 0,28 0-64,-28 0-32,0 0-225,27 0 450,-27 0-194,0 0 1,0 0 128,24 0-31,3 0 31,-27 0-32,0 0 0,28-28-32,-28 28 64,26 0-96,-26 0 32,27 0-96,-27 0 96,25 0-32,-25 0 64,27 0-32,0-26 32,-1 26-64,1 0-32,-27-26-1,52 26 1,-25-27 0,-1 0 32,1 27 32,25-26 0,-25-1 32,-1 0-160,2 2 449,23-2-386,-24 1-319,27-1-449,-30 0-384,4 1-1121,26 0-1602,-54 0-5445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46.7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49.2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24575,'35'0'0,"-5"0"0,22 0 0,-5 0 0,15 0 0,-5 0 0,13 0 0,15 0 0,-24 0 0,-1 0 0,-1 0 0,-11 0 0,51 0 0,-42 0 0,16 0 0,0 0 0,1 0 0,-10 0 0,-1 0 0,-17 0 0,-1 0 0,0 0 0,-13 0 0,11 0 0,-12 0 0,0 0 0,-2 0 0,-6 0 0,6 0 0,-5 0 0,12 0 0,-6 0 0,7 0 0,1 0 0,-1 0 0,7 0 0,3 0 0,15 0 0,-5 0 0,14 0 0,-7 0 0,9 0 0,1 0 0,-1 0 0,0 0 0,-9 0 0,-1 0 0,-9 0 0,0 0 0,-8 0 0,-7 0 0,-10 0 0,-7 0 0,1 0 0,-6 0 0,-1 0 0,-6 0 0,0 0 0,0 0 0,1 0 0,-2 0 0,-7 0 0,1 0 0,-7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0.8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1 293 24575,'15'0'0,"11"0"0,-1 0 0,5 0 0,0 0 0,-13 0 0,10 0 0,6 0 0,66 0-679,-47 0 1,3 0 678,15 1 0,4-2 0,11-3 0,-3-1 0,-29 5 0,1-2 0,37-14 0,5-4-815,-16 8 0,-2-1 815,-9-2 0,1-2 0,19-1 0,-4 2 0,7 4-514,-28-4 0,1-1 514,-10 8 0,-2 0-304,42-14 304,-3 14 0,-17-10 0,7 15 1147,-25-9-1147,4 13 1612,-22 0-1612,0 0 1182,-4 0-1182,-11 0 378,5 0-378,-6 0 0,6 0 0,2 0 0,6 0 0,8 0 0,1 0 0,8 0 0,0 0 0,0 0 0,9 0 0,-15 0 0,12-6 0,-21 5 0,0-5 0,-10 6 0,-12 0 0,-1 0 0,-6 0 0,0 0 0,-4-5 0,-6 4 0,-1-4 0,-3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5150 1 24575,'-31'1'0,"0"1"0,1 2 0,-57 15 0,-89 37 0,55-15 0,-247 85 0,96-32 0,-17 20 0,33-12 0,-151 75 0,345-148 0,-173 99 0,203-109 0,-33 24 0,-16 10 0,64-42 0,0 2 0,1-1 0,-17 19 0,-8 6 0,-72 54 0,31-4 0,26-24 0,-414 507 0,342-409 0,102-130 0,3 1 0,-31 55 0,38-60 0,-28 37 0,-9 15 0,-7 13 0,-3-2 0,-106 114 0,124-151 0,-15 14 0,25-29 0,2 2 0,1 1 0,-32 54 0,-92 158 0,138-224 0,-30 38 0,30-43 0,0 1 0,-18 36 0,0 8 0,15-30 0,2 0 0,-17 48 0,20-42 0,-23 43 0,19-45 0,-16 48 0,11-5 0,10-34 0,-37 88 0,34-96 0,1 2 0,3 0 0,-12 59 0,12-50 0,8-36 0,1 0 0,-3 26 0,5-25 0,-1-1 0,0 1 0,-2-1 0,-12 27 0,-3 13 0,9-21 0,1 1 0,2 0 0,2 1 0,-4 63 0,9-72 0,-12 59 0,8-59 0,-5 58 0,10 338 0,3-201 0,0-200 0,0 0 0,11 45 0,-7-43 0,-1 1 0,2 30 0,-7-36 0,1 16 0,1 0 0,2 1 0,9 40 0,-8-52 0,-1 1 0,-1 1 0,-2 38 0,-2-41 0,2 1 0,1-1 0,10 52 0,1-24-1365,-9-30-5461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2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24575,'59'0'0,"8"0"0,18 0 0,-7 0-1334,-18 4 1,4 0 1333,-2-3 0,1 0 0,15 3 0,3 0 0,-1-4 0,-1 0 0,0 0 0,-1 0 0,-5 0 0,-3 0 0,-18 0 0,0 0-58,16 0 0,-2 0 58,16 0 0,-29 0 0,0 0 0,21 0 658,-19 0-658,-3 0 0,-20 0 0,5 0 1326,-1 0-1326,-9 0 799,16 0-799,-13 0 0,1 0 0,4 0 0,-4 0 0,6 0 0,-12 0 0,3 0 0,-11 0 0,0 0 0,-1 0 0,-6 0 0,0 0 0,0 0 0,-4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5:53:54.0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24575,'32'0'0,"16"0"0,30 0 0,-26 0 0,5 0-1704,14 0 1,3 0 1703,4 0 0,3 0 0,4 0 0,1 0 0,-6 0 0,-1 0 0,6 0 0,-1 0 0,-11 0 0,0 0 0,6 0 0,-1 0 0,-11 0 0,-2 0-227,-1 0 1,0 0 226,-5 0 0,0 0 228,0 0 0,-1 0-228,31 0 0,-32 0 0,-3 0 0,16 0 0,-20 0 0,2 0 0,33 0 0,-10 0 0,6 0 0,-26 0 0,0 0 1626,-11 0-1626,-13 0 1269,-2 0-1269,-12 0 509,-1 0-509,-6 0 0,0 0 0,1 0 0,4 0 0,-3 0 0,4 0 0,-6 0 0,0 0 0,0 0 0,1 0 0,-1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5695 1 24575,'0'62'0,"-2"-22"0,1 0 0,3 0 0,1 0 0,2 0 0,2-1 0,12 40 0,-9-44 0,-2 1 0,-1 0 0,-2 0 0,2 51 0,-5-50 0,13 78 0,-7-68 0,0 53 0,-6-43 0,17 113 0,-12-120 0,-3 0 0,-3 93 0,2 25 0,13-61 0,-9-70 0,3 59 0,-8-34 0,17 116 0,16 42 0,-27-166 0,-2 0 0,-2 0 0,-7 100 0,0-38 0,3 674 0,-1-764 0,-2 0 0,-10 45 0,7-43 0,1 0 0,-1 32 0,5-22 0,-2 0 0,-14 72 0,-33 149 0,21-116 0,7-25 0,6-34 0,-16 56 0,19-86 0,6-26 0,1 0 0,1 0 0,-1 36 0,7-41 0,-2-1 0,0 0 0,-1 0 0,-2 0 0,0 0 0,-1 0 0,-1-1 0,-15 35 0,-2-13 0,-43 61 0,18-31 0,-38 43 0,30-43 0,27-39 0,-1-1 0,-1-2 0,-2 0 0,-57 40 0,14-11 0,19-17 0,-85 48 0,71-48 0,-105 54 0,145-80 0,-2-3 0,-62 21 0,-16 6 0,69-23 0,-58 29 0,69-31 0,-1-2 0,-44 14 0,40-16 0,-57 29 0,56-21 0,-2-1 0,-75 25 0,-20-7 0,116-32 0,1 1 0,-1 1 0,1 0 0,-24 14 0,24-12 0,0 0 0,-1-1 0,0-1 0,-24 6 0,-40 8 0,-119 46 0,154-51 0,0-2 0,-1-2 0,-91 10 0,60-7 0,56-9 0,0-2 0,-26 2 0,11-1 0,0 1 0,-64 18 0,67-14 0,0-1 0,0-2 0,-58 3 0,72-9 0,-48 0 0,-116 16 0,126-9 0,-118-2 0,115-6 0,-102 13 0,-4 3 0,76-10 0,10 10 0,61-10 0,-1-2 0,-24 2 0,-416-2 0,237-7 0,-185 3-1365,380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5150 1 24575,'-31'1'0,"0"1"0,1 2 0,-57 15 0,-89 37 0,55-15 0,-247 85 0,96-32 0,-17 20 0,33-12 0,-151 75 0,345-148 0,-173 99 0,203-109 0,-33 24 0,-16 10 0,64-42 0,0 2 0,1-1 0,-17 19 0,-8 6 0,-72 54 0,31-4 0,26-24 0,-414 507 0,342-409 0,102-130 0,3 1 0,-31 55 0,38-60 0,-28 37 0,-9 15 0,-7 13 0,-3-2 0,-106 114 0,124-151 0,-15 14 0,25-29 0,2 2 0,1 1 0,-32 54 0,-92 158 0,138-224 0,-30 38 0,30-43 0,0 1 0,-18 36 0,0 8 0,15-30 0,2 0 0,-17 48 0,20-42 0,-23 43 0,19-45 0,-16 48 0,11-5 0,10-34 0,-37 88 0,34-96 0,1 2 0,3 0 0,-12 59 0,12-50 0,8-36 0,1 0 0,-3 26 0,5-25 0,-1-1 0,0 1 0,-2-1 0,-12 27 0,-3 13 0,9-21 0,1 1 0,2 0 0,2 1 0,-4 63 0,9-72 0,-12 59 0,8-59 0,-5 58 0,10 338 0,3-201 0,0-200 0,0 0 0,11 45 0,-7-43 0,-1 1 0,2 30 0,-7-36 0,1 16 0,1 0 0,2 1 0,9 40 0,-8-52 0,-1 1 0,-1 1 0,-2 38 0,-2-41 0,2 1 0,1-1 0,10 52 0,1-24-1365,-9-30-5461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158 11465 352</inkml:trace>
  <inkml:trace contextRef="#ctx0" brushRef="#br0" timeOffset="33059.89">2990 2642 256,'-27'0'1505,"27"0"-640,0 0-160,0-25 95,0 25-95,0 0 96,0 0-225,0 0 449,0 0 609,0 0-353,0 0-320,0 0-448,0 0-353,0 0 32,0 0 128,27 25 193,-27-25-1,27 0 193,-27 0 64,0 27-1,25-27-127,-25 27-161,27-27-191,-1 0-1,-26 26-96,27 0 0,-27-26 96,27 26-127,-2 1-33,-25-27-64,27 53 32,-1-26-128,1-2 128,1 2-64,-4 1-32,3 24 96,-1-25 64,2-2-32,23 3 65,-23-1 63,-1-1 32,-1 25-288,1-23 128,-2-1-128,2-1 64,26 28-32,-26-29-32,-2 28 64,2-26 0,0 26-128,-1-1 224,1-25-192,1 1 0,-4 24 161,3-27-33,-1 30 32,2-28 32,-1 25-160,-3-26 64,4 28-32,-1-28-64,-1 1 160,26 25-128,-25-25 32,0 26 64,-1-26 32,1 25 161,-27 2-129,52-28-96,-25 27 128,-1 0-128,1-26 32,-2 25 64,2-25-64,28 26-64,-29-26 32,-2 25 97,31-24-1,-28 24-32,25-26-32,-26 28-32,1-2 64,26-26-64,-27 28 32,27-28-64,-26 26 129,25 2-97,-26-28 64,28 28-32,-26-28-32,-2 26 96,25-24-96,-23 26-64,25-29 64,-27 28-128,0 1 96,28-28 32,-28 26-96,26-25 64,-25 0-32,26 26-32,-27-28 32,27 29 160,-26-28-192,25 26 32,-26 3 32,29-30 32,-4 29-64,3 0 96,0-2-192,-2-25 256,1 26-192,-1-1 64,-25 2 1,26-28-66,2 28 194,-5-2-97,5 1 32,-4 2 0,3-3-96,0 0 160,-2 2-32,1-2-128,-1 2 0,1 24 32,2-24 0,-4-1 64,3 0 0,25 26 0,-26-24 1,-1-3-33,2 0-32,-1 28 32,26-28-32,-26 2 32,-1 25 32,3-26-64,-2-1 64,-1 28 32,28-26 0,-28 26-128,1-28 64,-1 28 96,28-28-224,-28 2 193,2 25-33,24-26-96,-23 26 64,-2-26 32,26 2 0,-26 24-192,26-26 160,-26-1 0,26 1-32,2 1 64,-29 24-64,28-24 128,-28-2-128,2 1-32,-2 0 64,28 27-32,-28-26 32,1-2-128,26 1 128,-25-1 0,24 28 1,-24-27-1,0-1-64,-2-25 64,1 26-32,0-1 0,-1-25-96,-25 1 96,28-3-32,-31 3-193,2-2-287,-26-26-97,28 25 33,-28-25-289,27 0-961,-27 0-1184,-27 0-4453,-1-25-3556</inkml:trace>
  <inkml:trace contextRef="#ctx0" brushRef="#br0" timeOffset="36.47">16761 14543 13693,'18'-5'-977</inkml:trace>
  <inkml:trace contextRef="#ctx0" brushRef="#br0" timeOffset="55730.18">16065 1689 384,'0'0'897,"0"0"256,0 0 288,0 0-320,0 0-352,0 0-513,0 0-192,0 0 225,0 0-65,0 0-96,0 0 128,26 0 321,-26 0 320,0 0 31,0 0-159,0 0-160,0 0-65,0 0-320,0 0-95,-26 0 127,26 0 96,0 25 0,-26-25-159,26 27-1,-26 0-64,-1-27-64,27 26-32,-27 1-32,27-27 0,-26 28 32,26-3 0,-28 1 0,28-26 32,-24 28 32,-3-3-32,27 3-32,-27-28-32,27 27-32,-28-2 64,2 2-32,26 26 64,-24-26-32,-4-1 97,1 0 95,27 0-96,-27 1-64,1 26 0,0-26-32,0 25 32,-1-25 0,0 26 32,27-25 96,-26 23 33,0-23-1,26-3-96,-26-25-64,-1 28-96,0-3 64,27 29-32,-26-28 0,0 26-32,26 2 64,-26-28-32,-1 26 64,27-25-96,-27 26 64,-1-26 32,28 25-32,-24-24 64,-2 25-64,-2-27 32,28 27-64,-27-26 0,0 26 0,27-26 32,-24 25 0,24-26-32,-28 28 97,28-28 63,-26 0-96,-1 27 0,27-25-32,-27-3-32,27 27-32,-25-24 64,25-1-32,-27 0 0,27-1 0,0 0 32,0 0 0,-26 1 0,26 0 32,0-1 32,-27 1-32,27 0 0,0-27-64,0 25 32,0 2 0,-27-1 0,27 1 64,0 0 97,0-27-1,-26 26 0,26 0 0,0 0-128,0 2-32,-26-2 32,26-26 32,0 26-64,0 1 0,0-27 32,0 25 33,0 3-1,0-28 64,0 27-64,0-2 0,-26 2-96,26 0 96,0-1 0,0 1-96,0 0 96,-27-1-32,27 0-32,0 2 64,0-3-96,0 2 161,0 26-33,0-26-96,0 25 32,0-26-64,0 28 96,0-28-96,0 26 128,27-24-128,-27 24 0,26-25 0,-26 26 64,26-1-32,-26-24 0,26 26-64,-26-2 256,0-26-256,27 28 289,-27-2-1,0-26 32,27 28 0,-27-28-95,26 26-193,-26 2 96,27-28-160,-2 1 96,2-2 96,0 3-128,-27-1 0,26 26 0,2-27 32,-28 2 0,24-2 160,-24 0-32,0 0-32,27 28-32,-27-28-32,0 1 193,27-2-321,-27 29 192,28-28-64,-28 1 0,0 26 160,26-27-160,-2 2-32,-24-3 32,28 30 0,-28-30-128,27 2 96,-27 25-64,27-24 96,-1 24-32,-26-26-32,26 28 128,0-28-192,1 1 192,0-2-31,-27 29 31,26-28 0,0 1-128,0 0 0,1-1 64,0 0 32,-1 0-160,0 1 64,0 28 64,1-55-32,0 52 0,1-52-32,-4 25 32,2 2 32,2 1-64,-1-2 32,0 0 32,-3-26 0,4 26-64,-2 0 64,1 2-96,26-28 32,-27 26 96,0 0 0,1-26-160,0 26 160,25 1-96,-26-27 32,1 27-32,1-27 33,-1 26-33,-3-26 0,2 27 32,2-27 64,-1 25-192,0-25 128,-2 27-32,2-27 0,-1 27 96,1-27-160,25 26 64,-25-26-32,-1 0 96,1 27-96,0-27 96,-2 0-64,28 27 0,-26-27-32,1 0 64,23 0-32,-25 26 0,2-26 64,-1 0-96,25 0 128,-25 0-96,-1 0 0,1 26 0,25-26 0,-25 0 32,-1 0-64,1 0 64,0 0-32,25 0 64,-26 0 32,29 0-192,-4 0 192,-23 0-160,25-26 96,-29 26 0,31 0-32,-2-26 0,-28 26 0,29 0 64,-1-27-96,-1 27 96,-25-27-64,27 27-32,-3 0-32,-24-26 128,27 26-32,-3-27-64,4 27 0,-2-27 96,-1 27-96,1-25 64,-1-2 0,2 27-64,-28-26 128,26-1-192,2 27 96,-26-27 32,22 27-64,5-26 32,-2 26 32,-1-26 0,-25 26-64,26-26 32,-1-2 32,2 28 0,-28-26-64,26 0 32,-25 26-32,28-26 96,-31 0-64,30 26 0,-27-28 32,26 28-32,-27-27 0,27 27 0,-26-25 0,25-2 0,1 27 64,-26-25-96,-1-3-32,26 28 160,-25-27-128,28 27 64,-31-27-64,30 27 64,0-26-64,-29 26 64,28-26-64,1 0 96,24 26 0,-24-27-128,-2 0 32,1 1 32,26 26 32,-25-27-64,0 0 96,-2 27-128,1-25 32,-1-2 192,28 27-288,-28-26 192,1-2-64,26 2 96,2 0-96,-30 0 129,30 0-162,-29-28 33,28 28 193,-28-1-193,28 2 160,-28-30-32,30 30-32,-29-3-128,-1 2 96,1 0-192,26-1 128,-52 0-96,26 1-96,-28 26-97,2 0-415,-27 0-866,0 0-928,0 0-1090,-27 26-7238</inkml:trace>
  <inkml:trace contextRef="#ctx0" brushRef="#br0" timeOffset="36.47">29938 13082 19317,'24'0'29,"55"0"-29,-26 0-385,-53 26-1248,0-26-1762,-27 0-5542</inkml:trace>
  <inkml:trace contextRef="#ctx0" brushRef="#br0" timeOffset="84278.82">26626 2008 3331,'0'0'1441,"27"0"32,-27 0-127,0 0 31,0 0 225,0 0-417,0 0-321,0 0-383,0 0 63,-27 0-127,27 25-65,0-25-96,-25 27-95,25-1-33,-27-26 64,0 27-32,-1 0-32,2-1 32,2 0-32,-3 27-32,-1-26 33,1-1-33,1 1-32,26-2-64,-26 2 0,0 0 0,-1 26 0,0-25-64,27-3 0,-26 29 192,0-29-32,0 3-32,-1 24-64,0-25 32,1 25 32,-26-26 0,25 28 96,0-1-32,-1-1-64,4-24-32,-2 24 32,-1 0-31,-1-24-33,1-1 0,1 25 32,0-27 0,26 30 64,-26-29-96,-1 1 32,0 25-32,1-25 32,0 26 0,26 0-32,-26-27 0,-1 27 64,27-25-64,-27-3 0,27 27 0,-26-24 0,26-1 32,-26 26-32,0-27 96,26 0 0,-27 1 32,27 0 0,-27-1 0,27 1-32,-28 0-96,28-2 0,-24 2 65,24-27-33,-26 26-64,26 1 32,-28 26 32,28-27 0,-27 0-64,27 2 64,-27-2-32,27-26 64,-24 26 0,-4 26-32,28-52-32,-26 28 0,-1 24-32,27-25 64,-27 0-32,27-1-64,0 1 64,-25 0-32,25 25 32,-27-24-64,27-3 96,-26 2-32,26-1 0,0 1 0,0 0-32,-27-1 96,27 0-64,0 0 0,0 2 32,0-2-64,0 0 32,0 1-64,0-2 128,0 3-64,0-2-32,0-26 96,0 26-64,0 1-32,0-27 32,0 27 64,0-27 64,0 26-128,27 1-32,-27-27 128,0 25-128,26 3 96,-26-28-64,0 26-32,27-26 32,-27 28 96,25-28-32,-25 0 128,0 25-96,27-25 0,0 0-64,-27 0 97,26 27-65,-26-27 0,28 0 192,-4 0-96,3 0-32,0 0 0,-27 0-160,28 0 32,-2 0 32,-26 0 64,24 0-96,4 0 32,-1 0 33,26 0-98,-27-27 162,0 27-225,1 0 128,-27 0-32,27-25 32,-1 25 0,0 0-64,0 0 96,1 0 64,-27-28-96,27 28 0,-1 0 32,-26 0-32,26 0 32,0-26 64,1 26-64,28 0-32,-29 0 0,-2 0-160,4 0 192,-1 0-64,0 0 32,-1-28 64,0 28-160,0 0 96,1 0-32,0 0 32,-1 0 0,0 0 0,0 0 0,1-25 0,0 25 0,-1 0-128,0 0 0,-26 0 64,26 0 64,1 0-128,-27 0 0,28 0 160,-1 0-96,-3 0 96,2 0-160,2 0 128,26 0-128,-29 0 0,2 0 64,-1 0-96,1 0 64,-27 0 64,27 0-32,-2 0 0,2 25-64,-1-25 128,1 0-32,0 0-129,-2 28 194,2-28-65,-27 0 64,26 0-96,1 0 0,1 0 96,-1 0-96,-3 26 32,4-26 64,-2 0-128,1 0 32,0 0 96,-2 0-32,2 28-32,-1-28 32,1 0 32,0 0-64,-27 0 128,25 25-160,2-25-32,-1 0 128,-26 0-96,27 0 96,0 0-160,-2 27 64,2-27 32,-27 0-32,26 26 256,-26-26-224,27 27 96,1-27-160,-28 27 64,24-27 0,3 26 0,1-26 0,-28 0 32,26 26-32,-26-26-64,27 26 64,-27-26 0,24 27-32,-24 0 64,0-27-32,28 26 0,-28-26 0,27 27-96,-27-2-96,0 3 63,26-2 65,-26-26-32,0 26 128,27 1 32,-27-2-64,0 3-32,0-1 64,0-27-64,0 25 32,0 3 32,0-2-96,0 2 64,0-2 0,0-26 32,0 26-64,0 0 96,0 1-96,0-27 32,0 27-64,-27-1 128,27 1-64,0-2 32,-26 2-224,26-27 224,0 27 64,-27-1-128,27 1-32,0-27 96,0 27 32,0-27-32,-28 0-32,28 26 32,-24-26-64,24 26 0,-27-26 0,27 28 64,-26-28-96,26 25 32,-28-25 32,28 0-128,-27 0-96,27 27 192,-24-27-64,-4 0-64,28 0 96,-27 28 0,1-28 96,-1 0-32,2 0 64,-2 25-96,0-25 64,27 0 64,-26 0-128,-1 0 64,2 0 64,25 0-96,-27 0 0,27 0 96,-27 0-128,27 0 32,-26 0 0,-1-25-64,2 25 64,-2 0-32,27 0-64,-27 0 128,1 0 96,-2 0-160,28-28 32,-24 28 64,24 0 96,-27 0-192,27-27 64,0 27-64,-28-25 32,28-3 0,0 2-32,-27 0 32,27-1 0,-26 27-32,26-27 64,0 1-32,0-1 32,-27 0 0,27 27 32,0-25-32,0-2-256,0 1 576,0-1-352,0 0 32,0 27-96,0-26 128,0 0-128,-25 0 128,25 26-32,0-28 0,0 28 32,0-26-160,-27-2 192,27 3-64,-27 25 65,27-27-33,-26-1 64,-1 3-96,2 25 0,-2-27 64,0 27-64,1-26-64,-1 0 0,2 26 32,-2-28 64,27 28-160,-27-25 64,-1 25 0,2-27 64,2 27 64,-3 0-192,-1-26 64,1 26 32,1-27 128,0 27-224,0 0 96,-1-27 32,-26 27-64,27 0 32,0 0 0,-1-26 64,0 26-192,1 0 32,0 0 0,0 0 31,-1-26 33,0 26 32,-1 0 0,4 0 64,-2 0-128,-1 0 161,-1 0-1,28 0-160,-27 0 32,1 0-65,0 0 97,26 26-32,-26-26-32,-1 26 0,27-26 96,-27 27-96,27-27 64,-26 27 32,0-27-32,26 26 0,0 1 32,-26-2-32,-1 3-32,27-2 32,0 0 0,-27 26 32,27-24-32,0-1 0,-26-2 0,26 29 96,0-26 0,0-2-160,0 0 64,0 27 32,0-26-64,26-1 96,-26 1 65,0-2-418,27-25 610,-27 27-449,27 0 128,-27-1 0,26 1 0,-26 0 96,0-1-192,26 0 96,-26 2 0,0-3-33,26 2 130,-26 1-33,0-3-32,27 2 0,-27-1 32,27 0 32,-1 2-64,-26-2 64,26 26-96,0-26 0,1 2 128,1-2-288,25 26 288,-29-25-320,31 26 96,-28-26 160,-1 0-160,0-1 96,0 0 32,1 0 0,0 1 32,-1 0-160,0-27 160,-26 28-32,26-28 0,1 25-64,0-25 0,-1 0 64,-26 0-64,26 27 64,0-27 0,1 0-64,-27 0 32,28 25 32,-1-25 0,-3 0 32,2 0 32,2 0-320,-1 0 480,-27 0-224,27 0-128,-2 0 160,2 0-32,-27 0-64,26 0-32,1 0 224,0 0-224,-2 0-96,2 0 256,-1 0 32,1 0-256,0 0 192,-2 0-128,2 0 192,-1 0-224,1 0 224,-27 0-320,28 0 256,-28 0-64,27 0-256,-3 0 512,-24 0-512,28 0 544,-2 0-352,-26 0 128,27 0-64,0 0 0,-2-25 96,2 25-192,-1 0 64,-26 0 32,27 0 32,0 0-96,-27 0 32,25 0 32,-25 0 64,27 0-32,-1 0-96,1 0 32,0 0-64,-27 0 0,25-27 32,2 27 32,-27 0 32,26 0 0,-26 0 0,27-25-32,1 25 96,-28 0-96,24 0 64,-24 0-32,27 0 0,-27-28-32,28 28-32,-28 0 32,26-27 0,-26 27 0,27 0 96,-27 0-160,0-27 128,24 27-64,-24 0 128,0 0-128,28-26 0,-28 26 32,27 0-32,-27 0-64,26-26-65,-26 26 65,27-26 0,-27 26 64,25-27 0,-25 27 32,0 0 0,0-27 32,0 27-96,0 0 160,0 0-64,0 0 0,0-26-32,0 26 96,27 0-192,-27 0 32,0 0 32,0 0 32,0-27-32,27 27 0,-27 0 32,0 0-32,0 0 0,0 0 96,0 0-96,0 0 64,0 0-32,0 0-32,0-27 32,26 27 0,-26 0-32,0 0 0,0 0 0,27 0 32,-27 0-64,0 0 64,0 0 32,0 0-64,0 0 32,0 0 32,0 0-64,0 0 64,0 0 0,0 0 0,0 0-64,0 0 64,0 0-32,0 0-32,0 0 32,0 0 0,0 0-32,0 0 32,0 0 64,0 0-64,0 0 0,0 0 0,0 0 0,0 0-96,0 0 160,0 0-32,0 0-64,0 0 128,0 0-224,0 0 160,25 0-96,-25 0 64,0 0 0,0 0 0,0 0 0,0 0 32,0 0 32,0 0-160,0 0 64,0 0 128,0 0-160,0 0 96,0 0-32,0 0 32,0 0 0,0 0 0,0 0-32,0 0 0,0 0 64,0 0-96,0 0 96,-25-25-192,25 25 128,0 0 0,0 0 0,0 0 96,0 0-192,25 0 128,-25 0 128,-25 0-160,25 0-32,0 0-32,25 0 64,-25 0 64,0 0-128,-25 0 96,25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64,-27 0-160,27 0 128,0 0-64,0 0 32,0 0-64,0 0 32,0 0 0,0 0-32,0 0-32,0 0 64,0 0-256,0 0 512,0 0-160,0 0-128,0 0 64,0 0 32,0 0-128,0 0 96,0 0-64,0 0 96,0 0-160,0 0 32,0 0 96,0 0 0,0 0-32,0 0 0,0 0 32,0 0-64,0 0 128,0 0-160,0 0 64,0 0 0,0 0 0,0-27 0,0 27 0,0 0-64,0 0 128,0 0-96,0 0 0,0 0 32,0 0 128,0 0-224,0 0 96,0 0 32,0-26-32,0 26-64,0 0 32,0 0-32,0 0 64,0-28 0,0 28 0,0 0-32,0 0 32,0 0 32,0-26-32,0 26 0,0 0 64,0-26-128,0 26 64,0 0-32,0-26 64,0 26-32,0-26 0,0 26 0,0-28 32,0 28-64,0-26 32,0 26-32,0-26 32,0-1 0,0 2 32,0-3-64,27 1 64,-27 2-96,0-3 64,0 2 32,25 0-128,-25 26 96,0-27-64,0 0 96,0 1-64,0-1 32,27 27 0,-27-27 0,27 2 0,-27-2-224,0 1 544,26-1-224,-26 0-256,28 1 64,-28 0-64,27-28 32,-27 28-64,24-2 63,-24-24 1,27 24-64,-27-24 224,28 26-32,-2 26-64,-26-26 32,27-2 0,-2 3 96,-25-2-192,27 27 128,0-26-96,-27-1 96,26 0-96,1 27 64,-2-26 0,2 26-64,0-26-97,-1 0-159,1 26-64,-2-27 127,2 27 97,0 0 32,-1 0 128,2 0 32,-4-27 0,3 27 0,0 0-32,27 0 0,-30-26 64,4 26-64,-1 0 64,0 0 0,25 0 0,-26 0 96,28 0 96,-28 0-127,0 0-97,0 0 0,1 0 0,26 26 0,-25-26 0,-4 0 0,3 0 0,1 27 0,25-27-64,-29 27-97,4-1 65,-1-26 0,0 26 64,-1-26 64,0 26-32,0-26 0,1 27 32,-27 0 64,27-27-32,-27 26 97,26 1-97,0-2 0,0 3-32,-26-2 0,27-26-32,-27 26 0,27 1 0,-27-2-32,0 3 32,26-1-32,-26-2 32,26 3 0,-26-2 32,0 2 32,0-2 0,26 0 0,-26 0-64,0 1 64,27 0 0,-27-1 0,0-26-64,0 27 96,28-2-288,-28-25 288,0 27-32,0-27 32,0 27 128,27-27-128,-27 26 97,0-26-97,0 0-64,-27 0 0,27 27-32,0-27 0,-28 0 0,28 27-32,-27-27 0,27 26-96,-26-26 160,0 0-96,0 0 32,-1 26 64,27-26-96,-27 0-1,1 0-63,0 0-224,0 0-64,-1 28 31,0-28 225,1 0 96,0 0-64,-27 0-96,26 0 128,-1 0 96,-22 0-225,23 0-95,-1 0-64,1 0 288,3 0 32,-4 0 0,2 0 64,-1 0 96,0 0-32,1 0 96,26 0-64,-26 0-128,0 0 160,-1 0 32,0 0-64,1 0 32,0 0-32,0 0-96,-1 0 97,0 0 255,27 0-192,-28 0-32,4 0-32,24 0-64,-26 0-32,-2 0 64,28 0-32,-27 0 0,0 0 289,27 0-97,-24 0-128,24 0 64,-28 0-128,28 0-32,-26 0 64,26 0-128,-27 0-64,27 0 128,-27 0 32,27 0-32,-25 0 96,25 25 0,-27-25 129,27 0-65,-26 0-64,26 0-96,-27 0 0,27 0 32,-27 0-64,27 0 32,-25 27 32,25-27-64,-27 0 32,27 0-32,-26 28 64,-1-28-32,27 0 96,0 0-32,-27 25 96,27-25-192,0 0 32,-25 0-32,25 0-32,-27 27 96,27-27-96,0 0-32,-26 0 64,26 0-32,0 26 96,-28-26-96,28 0 64,0 0-32,-27 26 32,27-26 96,0 0-32,0 28-64,-24-28 0,24 0 0,0 26 32,0-26-64,-27 0 0,27 26 32,0-26-32,-28 26 64,28-26 32,0 26-64,0-26-32,0 28 64,-26-28 0,26 26 0,0-26 32,0 27 0,-27-2 64,27-25-160,0 27 32,0-27-32,0 27 128,0-1-96,0 1 0,0-27 0,-27 27 32,27-1-32,0-26 32,0 26-96,0 0 96,27-26-32,-27 27 64,0-27-64,27 27 96,-27 1 65,0-28-129,0 25 32,0-25-32,26 27-32,-26-2 0,28-25 96,-28 27-128,27-27 160,-27 28 32,24-28-128,-24 0 64,27 26-64,-27-26 32,28 26-32,-28-26-32,26 0 96,1 26-384,-27-26 608,25 26-31,2 2-193,0-28 0,-27 0 0,26 26-32,1-26 64,-2 0-128,2 0 0,0 26 32,-27-26-64,26 0 64,1 0-32,-2 0 64,2 26-64,-27-26 32,27 0-32,-1 0 96,2 0-64,-4 0 64,3 0-32,0 0-128,1 0 32,-2 0 96,-2 0-128,4 0 128,-1 27-64,0-27 0,-1 0 32,0 0-64,-26 0 129,26 0-33,1 0-32,0 0-32,-1 0 0,0 0-96,0 0 96,1 0-97,0 0 194,-1-27-97,2 27 96,-4 0-225,3-26 129,1 26-64,25 0 64,-53-26-128,24 26 64,4-26-32,-1 26 96,0 0-64,-27-28 32,26 2 32,0 26 0,-26 0-64,26-26 64,1 26-32,-27-26 64,27 26-32,-1-26 64,0-2-64,0 28-96,-26-27 96,27 2-32,0 25 32,-27-27 0,26 2 0,0-3 64,0 28-64,1-27 0,1 0 64,-1 1 0,-3 0 32,2 0-160,-26-1 64,28 0 96,-1 27-224,0-26 160,-27 26 0,25-27 0,2 27 64,-27-27 32,26 27 65,1-25 63,0 25-64,-27-27-96,25 27-96,2-26-224,-1-2 480,1 28-288,0 0 32,-27-26 0,28 26-64,-28 0 128,0-26-64,24 26 192,-24 0-96,26 0-96,-26 0-32,27-26 128,1 26-96,-28 0 0,27-26 0,-3 26-32,4 0 32,-2 0-32,28-28 96,-29 28-32,2 0 129,-1-26 31,28 26-32,-29 0-64,28-26 64,-26 26 32,25 0 33,1-27 31,2 27 256,-4-25-31,-23-3-193,-2 28-288,1 0 32,-3 0-32,4 0-32,-1-27-64,-1 27 128,1 0-64,-2 0 32,2 0 96,26 0 0,-26-25 160,0 25 33,-2 0-129,2 0-96,-1 0-64,-26 0 0,28 0-64,-28 0-32,0 0-225,27 0 450,-27 0-194,0 0 1,0 0 128,24 0-31,3 0 31,-27 0-32,0 0 0,28-28-32,-28 28 64,26 0-96,-26 0 32,27 0-96,-27 0 96,25 0-32,-25 0 64,27 0-32,0-26 32,-1 26-64,1 0-32,-27-26-1,52 26 1,-25-27 0,-1 0 32,1 27 32,25-26 0,-25-1 32,-1 0-160,2 2 449,23-2-386,-24 1-319,27-1-449,-30 0-384,4 1-1121,26 0-1602,-54 0-5445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158 11465 352</inkml:trace>
  <inkml:trace contextRef="#ctx0" brushRef="#br0" timeOffset="33059.89">2990 2642 256,'-27'0'1505,"27"0"-640,0 0-160,0-25 95,0 25-95,0 0 96,0 0-225,0 0 449,0 0 609,0 0-353,0 0-320,0 0-448,0 0-353,0 0 32,0 0 128,27 25 193,-27-25-1,27 0 193,-27 0 64,0 27-1,25-27-127,-25 27-161,27-27-191,-1 0-1,-26 26-96,27 0 0,-27-26 96,27 26-127,-2 1-33,-25-27-64,27 53 32,-1-26-128,1-2 128,1 2-64,-4 1-32,3 24 96,-1-25 64,2-2-32,23 3 65,-23-1 63,-1-1 32,-1 25-288,1-23 128,-2-1-128,2-1 64,26 28-32,-26-29-32,-2 28 64,2-26 0,0 26-128,-1-1 224,1-25-192,1 1 0,-4 24 161,3-27-33,-1 30 32,2-28 32,-1 25-160,-3-26 64,4 28-32,-1-28-64,-1 1 160,26 25-128,-25-25 32,0 26 64,-1-26 32,1 25 161,-27 2-129,52-28-96,-25 27 128,-1 0-128,1-26 32,-2 25 64,2-25-64,28 26-64,-29-26 32,-2 25 97,31-24-1,-28 24-32,25-26-32,-26 28-32,1-2 64,26-26-64,-27 28 32,27-28-64,-26 26 129,25 2-97,-26-28 64,28 28-32,-26-28-32,-2 26 96,25-24-96,-23 26-64,25-29 64,-27 28-128,0 1 96,28-28 32,-28 26-96,26-25 64,-25 0-32,26 26-32,-27-28 32,27 29 160,-26-28-192,25 26 32,-26 3 32,29-30 32,-4 29-64,3 0 96,0-2-192,-2-25 256,1 26-192,-1-1 64,-25 2 1,26-28-66,2 28 194,-5-2-97,5 1 32,-4 2 0,3-3-96,0 0 160,-2 2-32,1-2-128,-1 2 0,1 24 32,2-24 0,-4-1 64,3 0 0,25 26 0,-26-24 1,-1-3-33,2 0-32,-1 28 32,26-28-32,-26 2 32,-1 25 32,3-26-64,-2-1 64,-1 28 32,28-26 0,-28 26-128,1-28 64,-1 28 96,28-28-224,-28 2 193,2 25-33,24-26-96,-23 26 64,-2-26 32,26 2 0,-26 24-192,26-26 160,-26-1 0,26 1-32,2 1 64,-29 24-64,28-24 128,-28-2-128,2 1-32,-2 0 64,28 27-32,-28-26 32,1-2-128,26 1 128,-25-1 0,24 28 1,-24-27-1,0-1-64,-2-25 64,1 26-32,0-1 0,-1-25-96,-25 1 96,28-3-32,-31 3-193,2-2-287,-26-26-97,28 25 33,-28-25-289,27 0-961,-27 0-1184,-27 0-4453,-1-25-3556</inkml:trace>
  <inkml:trace contextRef="#ctx0" brushRef="#br0" timeOffset="36.47">16761 14543 13693,'18'-5'-977</inkml:trace>
  <inkml:trace contextRef="#ctx0" brushRef="#br0" timeOffset="55730.18">16065 1689 384,'0'0'897,"0"0"256,0 0 288,0 0-320,0 0-352,0 0-513,0 0-192,0 0 225,0 0-65,0 0-96,0 0 128,26 0 321,-26 0 320,0 0 31,0 0-159,0 0-160,0 0-65,0 0-320,0 0-95,-26 0 127,26 0 96,0 25 0,-26-25-159,26 27-1,-26 0-64,-1-27-64,27 26-32,-27 1-32,27-27 0,-26 28 32,26-3 0,-28 1 0,28-26 32,-24 28 32,-3-3-32,27 3-32,-27-28-32,27 27-32,-28-2 64,2 2-32,26 26 64,-24-26-32,-4-1 97,1 0 95,27 0-96,-27 1-64,1 26 0,0-26-32,0 25 32,-1-25 0,0 26 32,27-25 96,-26 23 33,0-23-1,26-3-96,-26-25-64,-1 28-96,0-3 64,27 29-32,-26-28 0,0 26-32,26 2 64,-26-28-32,-1 26 64,27-25-96,-27 26 64,-1-26 32,28 25-32,-24-24 64,-2 25-64,-2-27 32,28 27-64,-27-26 0,0 26 0,27-26 32,-24 25 0,24-26-32,-28 28 97,28-28 63,-26 0-96,-1 27 0,27-25-32,-27-3-32,27 27-32,-25-24 64,25-1-32,-27 0 0,27-1 0,0 0 32,0 0 0,-26 1 0,26 0 32,0-1 32,-27 1-32,27 0 0,0-27-64,0 25 32,0 2 0,-27-1 0,27 1 64,0 0 97,0-27-1,-26 26 0,26 0 0,0 0-128,0 2-32,-26-2 32,26-26 32,0 26-64,0 1 0,0-27 32,0 25 33,0 3-1,0-28 64,0 27-64,0-2 0,-26 2-96,26 0 96,0-1 0,0 1-96,0 0 96,-27-1-32,27 0-32,0 2 64,0-3-96,0 2 161,0 26-33,0-26-96,0 25 32,0-26-64,0 28 96,0-28-96,0 26 128,27-24-128,-27 24 0,26-25 0,-26 26 64,26-1-32,-26-24 0,26 26-64,-26-2 256,0-26-256,27 28 289,-27-2-1,0-26 32,27 28 0,-27-28-95,26 26-193,-26 2 96,27-28-160,-2 1 96,2-2 96,0 3-128,-27-1 0,26 26 0,2-27 32,-28 2 0,24-2 160,-24 0-32,0 0-32,27 28-32,-27-28-32,0 1 193,27-2-321,-27 29 192,28-28-64,-28 1 0,0 26 160,26-27-160,-2 2-32,-24-3 32,28 30 0,-28-30-128,27 2 96,-27 25-64,27-24 96,-1 24-32,-26-26-32,26 28 128,0-28-192,1 1 192,0-2-31,-27 29 31,26-28 0,0 1-128,0 0 0,1-1 64,0 0 32,-1 0-160,0 1 64,0 28 64,1-55-32,0 52 0,1-52-32,-4 25 32,2 2 32,2 1-64,-1-2 32,0 0 32,-3-26 0,4 26-64,-2 0 64,1 2-96,26-28 32,-27 26 96,0 0 0,1-26-160,0 26 160,25 1-96,-26-27 32,1 27-32,1-27 33,-1 26-33,-3-26 0,2 27 32,2-27 64,-1 25-192,0-25 128,-2 27-32,2-27 0,-1 27 96,1-27-160,25 26 64,-25-26-32,-1 0 96,1 27-96,0-27 96,-2 0-64,28 27 0,-26-27-32,1 0 64,23 0-32,-25 26 0,2-26 64,-1 0-96,25 0 128,-25 0-96,-1 0 0,1 26 0,25-26 0,-25 0 32,-1 0-64,1 0 64,0 0-32,25 0 64,-26 0 32,29 0-192,-4 0 192,-23 0-160,25-26 96,-29 26 0,31 0-32,-2-26 0,-28 26 0,29 0 64,-1-27-96,-1 27 96,-25-27-64,27 27-32,-3 0-32,-24-26 128,27 26-32,-3-27-64,4 27 0,-2-27 96,-1 27-96,1-25 64,-1-2 0,2 27-64,-28-26 128,26-1-192,2 27 96,-26-27 32,22 27-64,5-26 32,-2 26 32,-1-26 0,-25 26-64,26-26 32,-1-2 32,2 28 0,-28-26-64,26 0 32,-25 26-32,28-26 96,-31 0-64,30 26 0,-27-28 32,26 28-32,-27-27 0,27 27 0,-26-25 0,25-2 0,1 27 64,-26-25-96,-1-3-32,26 28 160,-25-27-128,28 27 64,-31-27-64,30 27 64,0-26-64,-29 26 64,28-26-64,1 0 96,24 26 0,-24-27-128,-2 0 32,1 1 32,26 26 32,-25-27-64,0 0 96,-2 27-128,1-25 32,-1-2 192,28 27-288,-28-26 192,1-2-64,26 2 96,2 0-96,-30 0 129,30 0-162,-29-28 33,28 28 193,-28-1-193,28 2 160,-28-30-32,30 30-32,-29-3-128,-1 2 96,1 0-192,26-1 128,-52 0-96,26 1-96,-28 26-97,2 0-415,-27 0-866,0 0-928,0 0-1090,-27 26-7238</inkml:trace>
  <inkml:trace contextRef="#ctx0" brushRef="#br0" timeOffset="36.47">29938 13082 19317,'24'0'29,"55"0"-29,-26 0-385,-53 26-1248,0-26-1762,-27 0-5542</inkml:trace>
  <inkml:trace contextRef="#ctx0" brushRef="#br0" timeOffset="84278.82">26626 2008 3331,'0'0'1441,"27"0"32,-27 0-127,0 0 31,0 0 225,0 0-417,0 0-321,0 0-383,0 0 63,-27 0-127,27 25-65,0-25-96,-25 27-95,25-1-33,-27-26 64,0 27-32,-1 0-32,2-1 32,2 0-32,-3 27-32,-1-26 33,1-1-33,1 1-32,26-2-64,-26 2 0,0 0 0,-1 26 0,0-25-64,27-3 0,-26 29 192,0-29-32,0 3-32,-1 24-64,0-25 32,1 25 32,-26-26 0,25 28 96,0-1-32,-1-1-64,4-24-32,-2 24 32,-1 0-31,-1-24-33,1-1 0,1 25 32,0-27 0,26 30 64,-26-29-96,-1 1 32,0 25-32,1-25 32,0 26 0,26 0-32,-26-27 0,-1 27 64,27-25-64,-27-3 0,27 27 0,-26-24 0,26-1 32,-26 26-32,0-27 96,26 0 0,-27 1 32,27 0 0,-27-1 0,27 1-32,-28 0-96,28-2 0,-24 2 65,24-27-33,-26 26-64,26 1 32,-28 26 32,28-27 0,-27 0-64,27 2 64,-27-2-32,27-26 64,-24 26 0,-4 26-32,28-52-32,-26 28 0,-1 24-32,27-25 64,-27 0-32,27-1-64,0 1 64,-25 0-32,25 25 32,-27-24-64,27-3 96,-26 2-32,26-1 0,0 1 0,0 0-32,-27-1 96,27 0-64,0 0 0,0 2 32,0-2-64,0 0 32,0 1-64,0-2 128,0 3-64,0-2-32,0-26 96,0 26-64,0 1-32,0-27 32,0 27 64,0-27 64,0 26-128,27 1-32,-27-27 128,0 25-128,26 3 96,-26-28-64,0 26-32,27-26 32,-27 28 96,25-28-32,-25 0 128,0 25-96,27-25 0,0 0-64,-27 0 97,26 27-65,-26-27 0,28 0 192,-4 0-96,3 0-32,0 0 0,-27 0-160,28 0 32,-2 0 32,-26 0 64,24 0-96,4 0 32,-1 0 33,26 0-98,-27-27 162,0 27-225,1 0 128,-27 0-32,27-25 32,-1 25 0,0 0-64,0 0 96,1 0 64,-27-28-96,27 28 0,-1 0 32,-26 0-32,26 0 32,0-26 64,1 26-64,28 0-32,-29 0 0,-2 0-160,4 0 192,-1 0-64,0 0 32,-1-28 64,0 28-160,0 0 96,1 0-32,0 0 32,-1 0 0,0 0 0,0 0 0,1-25 0,0 25 0,-1 0-128,0 0 0,-26 0 64,26 0 64,1 0-128,-27 0 0,28 0 160,-1 0-96,-3 0 96,2 0-160,2 0 128,26 0-128,-29 0 0,2 0 64,-1 0-96,1 0 64,-27 0 64,27 0-32,-2 0 0,2 25-64,-1-25 128,1 0-32,0 0-129,-2 28 194,2-28-65,-27 0 64,26 0-96,1 0 0,1 0 96,-1 0-96,-3 26 32,4-26 64,-2 0-128,1 0 32,0 0 96,-2 0-32,2 28-32,-1-28 32,1 0 32,0 0-64,-27 0 128,25 25-160,2-25-32,-1 0 128,-26 0-96,27 0 96,0 0-160,-2 27 64,2-27 32,-27 0-32,26 26 256,-26-26-224,27 27 96,1-27-160,-28 27 64,24-27 0,3 26 0,1-26 0,-28 0 32,26 26-32,-26-26-64,27 26 64,-27-26 0,24 27-32,-24 0 64,0-27-32,28 26 0,-28-26 0,27 27-96,-27-2-96,0 3 63,26-2 65,-26-26-32,0 26 128,27 1 32,-27-2-64,0 3-32,0-1 64,0-27-64,0 25 32,0 3 32,0-2-96,0 2 64,0-2 0,0-26 32,0 26-64,0 0 96,0 1-96,0-27 32,0 27-64,-27-1 128,27 1-64,0-2 32,-26 2-224,26-27 224,0 27 64,-27-1-128,27 1-32,0-27 96,0 27 32,0-27-32,-28 0-32,28 26 32,-24-26-64,24 26 0,-27-26 0,27 28 64,-26-28-96,26 25 32,-28-25 32,28 0-128,-27 0-96,27 27 192,-24-27-64,-4 0-64,28 0 96,-27 28 0,1-28 96,-1 0-32,2 0 64,-2 25-96,0-25 64,27 0 64,-26 0-128,-1 0 64,2 0 64,25 0-96,-27 0 0,27 0 96,-27 0-128,27 0 32,-26 0 0,-1-25-64,2 25 64,-2 0-32,27 0-64,-27 0 128,1 0 96,-2 0-160,28-28 32,-24 28 64,24 0 96,-27 0-192,27-27 64,0 27-64,-28-25 32,28-3 0,0 2-32,-27 0 32,27-1 0,-26 27-32,26-27 64,0 1-32,0-1 32,-27 0 0,27 27 32,0-25-32,0-2-256,0 1 576,0-1-352,0 0 32,0 27-96,0-26 128,0 0-128,-25 0 128,25 26-32,0-28 0,0 28 32,0-26-160,-27-2 192,27 3-64,-27 25 65,27-27-33,-26-1 64,-1 3-96,2 25 0,-2-27 64,0 27-64,1-26-64,-1 0 0,2 26 32,-2-28 64,27 28-160,-27-25 64,-1 25 0,2-27 64,2 27 64,-3 0-192,-1-26 64,1 26 32,1-27 128,0 27-224,0 0 96,-1-27 32,-26 27-64,27 0 32,0 0 0,-1-26 64,0 26-192,1 0 32,0 0 0,0 0 31,-1-26 33,0 26 32,-1 0 0,4 0 64,-2 0-128,-1 0 161,-1 0-1,28 0-160,-27 0 32,1 0-65,0 0 97,26 26-32,-26-26-32,-1 26 0,27-26 96,-27 27-96,27-27 64,-26 27 32,0-27-32,26 26 0,0 1 32,-26-2-32,-1 3-32,27-2 32,0 0 0,-27 26 32,27-24-32,0-1 0,-26-2 0,26 29 96,0-26 0,0-2-160,0 0 64,0 27 32,0-26-64,26-1 96,-26 1 65,0-2-418,27-25 610,-27 27-449,27 0 128,-27-1 0,26 1 0,-26 0 96,0-1-192,26 0 96,-26 2 0,0-3-33,26 2 130,-26 1-33,0-3-32,27 2 0,-27-1 32,27 0 32,-1 2-64,-26-2 64,26 26-96,0-26 0,1 2 128,1-2-288,25 26 288,-29-25-320,31 26 96,-28-26 160,-1 0-160,0-1 96,0 0 32,1 0 0,0 1 32,-1 0-160,0-27 160,-26 28-32,26-28 0,1 25-64,0-25 0,-1 0 64,-26 0-64,26 27 64,0-27 0,1 0-64,-27 0 32,28 25 32,-1-25 0,-3 0 32,2 0 32,2 0-320,-1 0 480,-27 0-224,27 0-128,-2 0 160,2 0-32,-27 0-64,26 0-32,1 0 224,0 0-224,-2 0-96,2 0 256,-1 0 32,1 0-256,0 0 192,-2 0-128,2 0 192,-1 0-224,1 0 224,-27 0-320,28 0 256,-28 0-64,27 0-256,-3 0 512,-24 0-512,28 0 544,-2 0-352,-26 0 128,27 0-64,0 0 0,-2-25 96,2 25-192,-1 0 64,-26 0 32,27 0 32,0 0-96,-27 0 32,25 0 32,-25 0 64,27 0-32,-1 0-96,1 0 32,0 0-64,-27 0 0,25-27 32,2 27 32,-27 0 32,26 0 0,-26 0 0,27-25-32,1 25 96,-28 0-96,24 0 64,-24 0-32,27 0 0,-27-28-32,28 28-32,-28 0 32,26-27 0,-26 27 0,27 0 96,-27 0-160,0-27 128,24 27-64,-24 0 128,0 0-128,28-26 0,-28 26 32,27 0-32,-27 0-64,26-26-65,-26 26 65,27-26 0,-27 26 64,25-27 0,-25 27 32,0 0 0,0-27 32,0 27-96,0 0 160,0 0-64,0 0 0,0-26-32,0 26 96,27 0-192,-27 0 32,0 0 32,0 0 32,0-27-32,27 27 0,-27 0 32,0 0-32,0 0 0,0 0 96,0 0-96,0 0 64,0 0-32,0 0-32,0-27 32,26 27 0,-26 0-32,0 0 0,0 0 0,27 0 32,-27 0-64,0 0 64,0 0 32,0 0-64,0 0 32,0 0 32,0 0-64,0 0 64,0 0 0,0 0 0,0 0-64,0 0 64,0 0-32,0 0-32,0 0 32,0 0 0,0 0-32,0 0 32,0 0 64,0 0-64,0 0 0,0 0 0,0 0 0,0 0-96,0 0 160,0 0-32,0 0-64,0 0 128,0 0-224,0 0 160,25 0-96,-25 0 64,0 0 0,0 0 0,0 0 0,0 0 32,0 0 32,0 0-160,0 0 64,0 0 128,0 0-160,0 0 96,0 0-32,0 0 32,0 0 0,0 0 0,0 0-32,0 0 0,0 0 64,0 0-96,0 0 96,-25-25-192,25 25 128,0 0 0,0 0 0,0 0 96,0 0-192,25 0 128,-25 0 128,-25 0-160,25 0-32,0 0-32,25 0 64,-25 0 64,0 0-128,-25 0 96,25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64,-27 0-160,27 0 128,0 0-64,0 0 32,0 0-64,0 0 32,0 0 0,0 0-32,0 0-32,0 0 64,0 0-256,0 0 512,0 0-160,0 0-128,0 0 64,0 0 32,0 0-128,0 0 96,0 0-64,0 0 96,0 0-160,0 0 32,0 0 96,0 0 0,0 0-32,0 0 0,0 0 32,0 0-64,0 0 128,0 0-160,0 0 64,0 0 0,0 0 0,0-27 0,0 27 0,0 0-64,0 0 128,0 0-96,0 0 0,0 0 32,0 0 128,0 0-224,0 0 96,0 0 32,0-26-32,0 26-64,0 0 32,0 0-32,0 0 64,0-28 0,0 28 0,0 0-32,0 0 32,0 0 32,0-26-32,0 26 0,0 0 64,0-26-128,0 26 64,0 0-32,0-26 64,0 26-32,0-26 0,0 26 0,0-28 32,0 28-64,0-26 32,0 26-32,0-26 32,0-1 0,0 2 32,0-3-64,27 1 64,-27 2-96,0-3 64,0 2 32,25 0-128,-25 26 96,0-27-64,0 0 96,0 1-64,0-1 32,27 27 0,-27-27 0,27 2 0,-27-2-224,0 1 544,26-1-224,-26 0-256,28 1 64,-28 0-64,27-28 32,-27 28-64,24-2 63,-24-24 1,27 24-64,-27-24 224,28 26-32,-2 26-64,-26-26 32,27-2 0,-2 3 96,-25-2-192,27 27 128,0-26-96,-27-1 96,26 0-96,1 27 64,-2-26 0,2 26-64,0-26-97,-1 0-159,1 26-64,-2-27 127,2 27 97,0 0 32,-1 0 128,2 0 32,-4-27 0,3 27 0,0 0-32,27 0 0,-30-26 64,4 26-64,-1 0 64,0 0 0,25 0 0,-26 0 96,28 0 96,-28 0-127,0 0-97,0 0 0,1 0 0,26 26 0,-25-26 0,-4 0 0,3 0 0,1 27 0,25-27-64,-29 27-97,4-1 65,-1-26 0,0 26 64,-1-26 64,0 26-32,0-26 0,1 27 32,-27 0 64,27-27-32,-27 26 97,26 1-97,0-2 0,0 3-32,-26-2 0,27-26-32,-27 26 0,27 1 0,-27-2-32,0 3 32,26-1-32,-26-2 32,26 3 0,-26-2 32,0 2 32,0-2 0,26 0 0,-26 0-64,0 1 64,27 0 0,-27-1 0,0-26-64,0 27 96,28-2-288,-28-25 288,0 27-32,0-27 32,0 27 128,27-27-128,-27 26 97,0-26-97,0 0-64,-27 0 0,27 27-32,0-27 0,-28 0 0,28 27-32,-27-27 0,27 26-96,-26-26 160,0 0-96,0 0 32,-1 26 64,27-26-96,-27 0-1,1 0-63,0 0-224,0 0-64,-1 28 31,0-28 225,1 0 96,0 0-64,-27 0-96,26 0 128,-1 0 96,-22 0-225,23 0-95,-1 0-64,1 0 288,3 0 32,-4 0 0,2 0 64,-1 0 96,0 0-32,1 0 96,26 0-64,-26 0-128,0 0 160,-1 0 32,0 0-64,1 0 32,0 0-32,0 0-96,-1 0 97,0 0 255,27 0-192,-28 0-32,4 0-32,24 0-64,-26 0-32,-2 0 64,28 0-32,-27 0 0,0 0 289,27 0-97,-24 0-128,24 0 64,-28 0-128,28 0-32,-26 0 64,26 0-128,-27 0-64,27 0 128,-27 0 32,27 0-32,-25 0 96,25 25 0,-27-25 129,27 0-65,-26 0-64,26 0-96,-27 0 0,27 0 32,-27 0-64,27 0 32,-25 27 32,25-27-64,-27 0 32,27 0-32,-26 28 64,-1-28-32,27 0 96,0 0-32,-27 25 96,27-25-192,0 0 32,-25 0-32,25 0-32,-27 27 96,27-27-96,0 0-32,-26 0 64,26 0-32,0 26 96,-28-26-96,28 0 64,0 0-32,-27 26 32,27-26 96,0 0-32,0 28-64,-24-28 0,24 0 0,0 26 32,0-26-64,-27 0 0,27 26 32,0-26-32,-28 26 64,28-26 32,0 26-64,0-26-32,0 28 64,-26-28 0,26 26 0,0-26 32,0 27 0,-27-2 64,27-25-160,0 27 32,0-27-32,0 27 128,0-1-96,0 1 0,0-27 0,-27 27 32,27-1-32,0-26 32,0 26-96,0 0 96,27-26-32,-27 27 64,0-27-64,27 27 96,-27 1 65,0-28-129,0 25 32,0-25-32,26 27-32,-26-2 0,28-25 96,-28 27-128,27-27 160,-27 28 32,24-28-128,-24 0 64,27 26-64,-27-26 32,28 26-32,-28-26-32,26 0 96,1 26-384,-27-26 608,25 26-31,2 2-193,0-28 0,-27 0 0,26 26-32,1-26 64,-2 0-128,2 0 0,0 26 32,-27-26-64,26 0 64,1 0-32,-2 0 64,2 26-64,-27-26 32,27 0-32,-1 0 96,2 0-64,-4 0 64,3 0-32,0 0-128,1 0 32,-2 0 96,-2 0-128,4 0 128,-1 27-64,0-27 0,-1 0 32,0 0-64,-26 0 129,26 0-33,1 0-32,0 0-32,-1 0 0,0 0-96,0 0 96,1 0-97,0 0 194,-1-27-97,2 27 96,-4 0-225,3-26 129,1 26-64,25 0 64,-53-26-128,24 26 64,4-26-32,-1 26 96,0 0-64,-27-28 32,26 2 32,0 26 0,-26 0-64,26-26 64,1 26-32,-27-26 64,27 26-32,-1-26 64,0-2-64,0 28-96,-26-27 96,27 2-32,0 25 32,-27-27 0,26 2 0,0-3 64,0 28-64,1-27 0,1 0 64,-1 1 0,-3 0 32,2 0-160,-26-1 64,28 0 96,-1 27-224,0-26 160,-27 26 0,25-27 0,2 27 64,-27-27 32,26 27 65,1-25 63,0 25-64,-27-27-96,25 27-96,2-26-224,-1-2 480,1 28-288,0 0 32,-27-26 0,28 26-64,-28 0 128,0-26-64,24 26 192,-24 0-96,26 0-96,-26 0-32,27-26 128,1 26-96,-28 0 0,27-26 0,-3 26-32,4 0 32,-2 0-32,28-28 96,-29 28-32,2 0 129,-1-26 31,28 26-32,-29 0-64,28-26 64,-26 26 32,25 0 33,1-27 31,2 27 256,-4-25-31,-23-3-193,-2 28-288,1 0 32,-3 0-32,4 0-32,-1-27-64,-1 27 128,1 0-64,-2 0 32,2 0 96,26 0 0,-26-25 160,0 25 33,-2 0-129,2 0-96,-1 0-64,-26 0 0,28 0-64,-28 0-32,0 0-225,27 0 450,-27 0-194,0 0 1,0 0 128,24 0-31,3 0 31,-27 0-32,0 0 0,28-28-32,-28 28 64,26 0-96,-26 0 32,27 0-96,-27 0 96,25 0-32,-25 0 64,27 0-32,0-26 32,-1 26-64,1 0-32,-27-26-1,52 26 1,-25-27 0,-1 0 32,1 27 32,25-26 0,-25-1 32,-1 0-160,2 2 449,23-2-386,-24 1-319,27-1-449,-30 0-384,4 1-1121,26 0-1602,-54 0-5445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BDC62-D263-4FBB-8709-1C1B8FE27B3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D28BA-7039-41A8-90E7-12E3FD3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6f10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6f10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6f105ff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6f105ff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6f105ff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6f105ff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0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57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99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8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2CC2-1243-2B07-6FDE-0EB7FA2B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7BAC-B160-1B23-24FE-43CCA902B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24AC-7426-465A-38F2-49F36D9B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B242-4931-9FE9-9B5B-E78DE396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CFA1-1FF0-FF23-BDB6-3A0B837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2988-5838-1DBA-A7F9-F2D89436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1307-8899-4069-29EF-5EE670C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B0C5-43E9-CB95-2509-6D8CF9F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83F3-27FA-0E62-37E7-8C32CA6E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7409-EC2B-631E-B733-A1075F3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66A0F-22B9-9D14-83B4-31D7286C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86FD-15DA-AD75-3764-E10305BE8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7560-3B35-6C0B-7645-238EFFE6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041A-2FB7-4107-F819-668F607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0D5A-7B50-EE16-E98B-1F2D5FA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4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26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4691-AECC-02A0-2FCC-38E2805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80E8-7C67-E57D-E150-F4FC76A3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84DC-7127-C5FA-A49D-8CEE2E55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ED4B-70B0-319A-1D87-0E48E135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F05D-A8FC-BB65-99EE-AD4221FC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BB02-BD88-EA2E-6BB4-FED72741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1903-897C-1309-06B5-F062AE33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26E5-5AF4-41D5-DF76-1E2AE0FC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CAB5-C2A9-ACCB-3B26-E77FA89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9DB9-6444-62AD-1852-4B73CDC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2501-30F7-31E2-32EA-6027FFB0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5C00-EF6D-8C71-9E19-2E061BD3D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F6325-E09E-89EB-21CB-A3E6E054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BF3C-5C7B-2659-5604-F1A58454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B21A-5A17-5012-7FE4-F010C3F8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FA24-3300-51CB-5CDF-F8B939D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CBE8-AE4F-2F6C-2198-DAA68F0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9482-E83D-70CF-A2EA-DF728CC7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46F1-0F87-E800-8A8B-1DF47E94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36882-8F93-7B5B-B8EE-3E70709C5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42CC7-6B37-03EE-7ECE-DDADC317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7691E-BB18-2E2E-C990-DF78EAA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5A74E-FD43-87EC-20E4-940BB33E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2A16C-5B6B-A757-1CE1-2251D605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4CF-C782-6E6B-9B39-30BD7293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30B1E-F225-EF0E-A7D3-7F21A280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7A42B-4298-1622-335A-8501B645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CC5EE-B3AC-BF92-F2F8-D2578FA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DC3D3-B2D6-AC52-5A7C-5FC7EABA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B7C8B-2D7D-55C1-1A14-FD9D0447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3D6C3-97B2-A96B-EBE0-2D205CB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E24-96EE-5C0E-A595-75CC037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B162-460E-C9F9-D565-EA43D5B4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4DCC-BD42-CED3-5CE6-4CB1352B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DAD0E-F9D9-3BF7-1F4B-7349D13B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BEF92-7713-F0CD-67A3-ECD3B1E6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D573-97C0-9104-9B8B-E006515F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819-313E-F9AE-787B-EA73C9E8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A94F-E036-EDD6-551C-19733729F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11B35-F25A-FD6F-8BFC-7D49CF51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C03AB-4789-DDC2-C18F-F0FB5144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042F-8A51-4442-8881-F8CC18F7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24A7-6EB1-DB47-A45D-73BC7F68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F0991-8C2B-4AB1-338A-6EA457D2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3C624-7583-6920-1664-760592DD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F277-BE4E-01C2-16E6-3334AFE8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11DD-A93A-42D5-8C0F-C3E4DE11C2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FB13-2E49-22D4-81B9-9E506B959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3632-759C-AA3E-0C7A-0F8A8227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80.png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8.xml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0.png"/><Relationship Id="rId18" Type="http://schemas.openxmlformats.org/officeDocument/2006/relationships/customXml" Target="../ink/ink13.xml"/><Relationship Id="rId3" Type="http://schemas.openxmlformats.org/officeDocument/2006/relationships/tags" Target="../tags/tag7.xml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customXml" Target="../ink/ink10.xml"/><Relationship Id="rId17" Type="http://schemas.openxmlformats.org/officeDocument/2006/relationships/image" Target="../media/image111.png"/><Relationship Id="rId2" Type="http://schemas.openxmlformats.org/officeDocument/2006/relationships/tags" Target="../tags/tag6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image" Target="../media/image80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01.png"/><Relationship Id="rId23" Type="http://schemas.openxmlformats.org/officeDocument/2006/relationships/image" Target="../media/image14.png"/><Relationship Id="rId10" Type="http://schemas.openxmlformats.org/officeDocument/2006/relationships/customXml" Target="../ink/ink9.xml"/><Relationship Id="rId19" Type="http://schemas.openxmlformats.org/officeDocument/2006/relationships/image" Target="../media/image120.png"/><Relationship Id="rId4" Type="http://schemas.openxmlformats.org/officeDocument/2006/relationships/tags" Target="../tags/tag8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0.png"/><Relationship Id="rId18" Type="http://schemas.openxmlformats.org/officeDocument/2006/relationships/customXml" Target="../ink/ink20.xml"/><Relationship Id="rId3" Type="http://schemas.openxmlformats.org/officeDocument/2006/relationships/tags" Target="../tags/tag11.xml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customXml" Target="../ink/ink17.xml"/><Relationship Id="rId17" Type="http://schemas.openxmlformats.org/officeDocument/2006/relationships/image" Target="../media/image111.png"/><Relationship Id="rId2" Type="http://schemas.openxmlformats.org/officeDocument/2006/relationships/tags" Target="../tags/tag10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11" Type="http://schemas.openxmlformats.org/officeDocument/2006/relationships/image" Target="../media/image80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01.png"/><Relationship Id="rId10" Type="http://schemas.openxmlformats.org/officeDocument/2006/relationships/customXml" Target="../ink/ink16.xml"/><Relationship Id="rId19" Type="http://schemas.openxmlformats.org/officeDocument/2006/relationships/image" Target="../media/image120.png"/><Relationship Id="rId4" Type="http://schemas.openxmlformats.org/officeDocument/2006/relationships/tags" Target="../tags/tag12.xml"/><Relationship Id="rId9" Type="http://schemas.openxmlformats.org/officeDocument/2006/relationships/image" Target="../media/image11.png"/><Relationship Id="rId1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10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.xml"/><Relationship Id="rId5" Type="http://schemas.openxmlformats.org/officeDocument/2006/relationships/image" Target="../media/image100.png"/><Relationship Id="rId4" Type="http://schemas.openxmlformats.org/officeDocument/2006/relationships/customXml" Target="../ink/ink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HIDS-506: </a:t>
            </a:r>
            <a:br>
              <a:rPr lang="en-US" dirty="0"/>
            </a:br>
            <a:r>
              <a:rPr lang="en-US" dirty="0"/>
              <a:t>AI for Health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632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Handling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Non-linearity, Model Complexity, Regularization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Samir Gupta,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12235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dirty="0"/>
              <a:t>Higher order feature space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53762" y="1406333"/>
            <a:ext cx="10754238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/>
            <a:r>
              <a:rPr lang="en-US" sz="2000" dirty="0"/>
              <a:t>A feature space (R)  with say n features 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…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that is </a:t>
            </a:r>
            <a:r>
              <a:rPr lang="en-US" sz="2000" dirty="0">
                <a:solidFill>
                  <a:srgbClr val="0070C0"/>
                </a:solidFill>
              </a:rPr>
              <a:t>not linearly separable in N dimension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Can be linearly separable in a higher dimension say (m)</a:t>
            </a:r>
          </a:p>
          <a:p>
            <a:pPr marL="952485" lvl="1" indent="-342900"/>
            <a:r>
              <a:rPr lang="en-US" sz="2000" dirty="0"/>
              <a:t>This higher dimension feature space can be obtained by </a:t>
            </a:r>
            <a:r>
              <a:rPr lang="en-US" sz="2000" dirty="0">
                <a:solidFill>
                  <a:srgbClr val="0070C0"/>
                </a:solidFill>
              </a:rPr>
              <a:t>feature crosses</a:t>
            </a:r>
          </a:p>
          <a:p>
            <a:pPr marL="1562069" lvl="2" indent="-342900"/>
            <a:r>
              <a:rPr lang="en-US" sz="2000" dirty="0">
                <a:solidFill>
                  <a:srgbClr val="0070C0"/>
                </a:solidFill>
              </a:rPr>
              <a:t>R</a:t>
            </a:r>
            <a:r>
              <a:rPr lang="en-US" sz="2000" baseline="30000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 =&gt; R</a:t>
            </a:r>
            <a:r>
              <a:rPr lang="en-US" sz="2000" baseline="30000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srgbClr val="0070C0"/>
                </a:solidFill>
              </a:rPr>
              <a:t> (where m &gt; n)</a:t>
            </a:r>
          </a:p>
          <a:p>
            <a:pPr marL="952485" lvl="1" indent="-342900"/>
            <a:endParaRPr lang="en-US" sz="2000" dirty="0"/>
          </a:p>
          <a:p>
            <a:pPr marL="952485" lvl="1" indent="-342900"/>
            <a:r>
              <a:rPr lang="en-US" sz="2000" dirty="0"/>
              <a:t>Higher order polynomials</a:t>
            </a:r>
            <a:br>
              <a:rPr lang="en-US" sz="2000" dirty="0"/>
            </a:br>
            <a:endParaRPr lang="en-US" sz="2000" dirty="0"/>
          </a:p>
          <a:p>
            <a:pPr marL="952485" lvl="1" indent="-342900"/>
            <a:r>
              <a:rPr lang="en-US" sz="2000" dirty="0"/>
              <a:t>x1^2, x1*x2, x1*x3, x1^2 * x3 ….</a:t>
            </a:r>
          </a:p>
          <a:p>
            <a:pPr marL="952485" lvl="1" indent="-342900"/>
            <a:endParaRPr lang="en-US" sz="2000" dirty="0"/>
          </a:p>
          <a:p>
            <a:pPr marL="952485" lvl="1" indent="-342900"/>
            <a:endParaRPr lang="en-US" sz="2000" dirty="0"/>
          </a:p>
          <a:p>
            <a:pPr marL="952485" lvl="1" indent="-342900"/>
            <a:endParaRPr lang="en-US" sz="2000" dirty="0"/>
          </a:p>
          <a:p>
            <a:pPr marL="952485" lvl="1" indent="-342900"/>
            <a:r>
              <a:rPr lang="en-US" sz="2000" dirty="0"/>
              <a:t>Degree of the polynomial is </a:t>
            </a:r>
            <a:r>
              <a:rPr lang="en-US" sz="2000" dirty="0">
                <a:solidFill>
                  <a:srgbClr val="0070C0"/>
                </a:solidFill>
              </a:rPr>
              <a:t>hyperparameter</a:t>
            </a:r>
            <a:r>
              <a:rPr lang="en-US" sz="2000" dirty="0"/>
              <a:t>, which you tune</a:t>
            </a:r>
          </a:p>
          <a:p>
            <a:pPr marL="609585" lvl="1" indent="0">
              <a:buNone/>
            </a:pPr>
            <a:endParaRPr lang="en-US" sz="2000" dirty="0"/>
          </a:p>
          <a:p>
            <a:pPr marL="342900" indent="-342900"/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239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Model Complexity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Overfitting vs underfitting</a:t>
            </a:r>
          </a:p>
        </p:txBody>
      </p:sp>
    </p:spTree>
    <p:extLst>
      <p:ext uri="{BB962C8B-B14F-4D97-AF65-F5344CB8AC3E}">
        <p14:creationId xmlns:p14="http://schemas.microsoft.com/office/powerpoint/2010/main" val="158928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826" cy="800735"/>
          </a:xfrm>
        </p:spPr>
        <p:txBody>
          <a:bodyPr>
            <a:normAutofit/>
          </a:bodyPr>
          <a:lstStyle/>
          <a:p>
            <a:r>
              <a:rPr lang="en-US" sz="3600" dirty="0"/>
              <a:t>Generalization: Perils of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0190"/>
            <a:ext cx="5181600" cy="4656773"/>
          </a:xfrm>
        </p:spPr>
        <p:txBody>
          <a:bodyPr>
            <a:normAutofit/>
          </a:bodyPr>
          <a:lstStyle/>
          <a:p>
            <a:r>
              <a:rPr lang="en-US" sz="2600" dirty="0"/>
              <a:t>Consider the following 2D feature (say age=x1 and </a:t>
            </a:r>
            <a:r>
              <a:rPr lang="en-US" sz="2600" dirty="0" err="1"/>
              <a:t>tumor_size</a:t>
            </a:r>
            <a:r>
              <a:rPr lang="en-US" sz="2600" dirty="0"/>
              <a:t>=x2), where</a:t>
            </a:r>
          </a:p>
          <a:p>
            <a:pPr lvl="1"/>
            <a:r>
              <a:rPr lang="en-US" sz="2200" dirty="0"/>
              <a:t>Blue dots represent </a:t>
            </a:r>
            <a:r>
              <a:rPr lang="en-US" sz="2200" dirty="0">
                <a:solidFill>
                  <a:srgbClr val="0070C0"/>
                </a:solidFill>
              </a:rPr>
              <a:t>malignant tumors</a:t>
            </a:r>
          </a:p>
          <a:p>
            <a:pPr lvl="1"/>
            <a:r>
              <a:rPr lang="en-US" sz="2200" dirty="0"/>
              <a:t>Orange dots represent </a:t>
            </a:r>
            <a:r>
              <a:rPr lang="en-US" sz="2200" dirty="0">
                <a:solidFill>
                  <a:schemeClr val="accent2"/>
                </a:solidFill>
              </a:rPr>
              <a:t>benign</a:t>
            </a:r>
          </a:p>
          <a:p>
            <a:pPr lvl="1"/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600" i="1" dirty="0"/>
              <a:t>What would a best model with very low loss look like?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327458-0A76-3344-AE2A-D2251275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67" y="1520190"/>
            <a:ext cx="4388259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826" cy="800735"/>
          </a:xfrm>
        </p:spPr>
        <p:txBody>
          <a:bodyPr>
            <a:normAutofit/>
          </a:bodyPr>
          <a:lstStyle/>
          <a:p>
            <a:r>
              <a:rPr lang="en-US" sz="3600" dirty="0"/>
              <a:t>Generalization: Perils of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676"/>
            <a:ext cx="5181600" cy="4957287"/>
          </a:xfrm>
        </p:spPr>
        <p:txBody>
          <a:bodyPr>
            <a:normAutofit/>
          </a:bodyPr>
          <a:lstStyle/>
          <a:p>
            <a:r>
              <a:rPr lang="en-US" sz="2600" b="1" dirty="0"/>
              <a:t>Complex</a:t>
            </a:r>
            <a:r>
              <a:rPr lang="en-US" sz="2600" dirty="0"/>
              <a:t> model for distinguishing the two classes (</a:t>
            </a:r>
            <a:r>
              <a:rPr lang="en-US" sz="2600" dirty="0">
                <a:solidFill>
                  <a:srgbClr val="0070C0"/>
                </a:solidFill>
              </a:rPr>
              <a:t>malignant</a:t>
            </a:r>
            <a:r>
              <a:rPr lang="en-US" sz="2600" dirty="0"/>
              <a:t> vs </a:t>
            </a:r>
            <a:r>
              <a:rPr lang="en-US" sz="2600" dirty="0">
                <a:solidFill>
                  <a:schemeClr val="accent2"/>
                </a:solidFill>
              </a:rPr>
              <a:t>benign</a:t>
            </a:r>
            <a:r>
              <a:rPr lang="en-US" sz="2600" dirty="0"/>
              <a:t>)</a:t>
            </a:r>
          </a:p>
          <a:p>
            <a:pPr lvl="1"/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600" dirty="0"/>
              <a:t>First glance this trained model seems to be doing an excellent job!</a:t>
            </a:r>
          </a:p>
          <a:p>
            <a:endParaRPr lang="en-US" sz="2600" dirty="0"/>
          </a:p>
          <a:p>
            <a:r>
              <a:rPr lang="en-US" sz="2600" i="1" dirty="0"/>
              <a:t>What about new unseen data?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5BCA2-F01D-BB46-AD8F-423CC6C1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1219676"/>
            <a:ext cx="5270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826" cy="800735"/>
          </a:xfrm>
        </p:spPr>
        <p:txBody>
          <a:bodyPr>
            <a:normAutofit/>
          </a:bodyPr>
          <a:lstStyle/>
          <a:p>
            <a:r>
              <a:rPr lang="en-US" sz="3600" dirty="0"/>
              <a:t>Complex model: new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676"/>
            <a:ext cx="5181600" cy="4957287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Complex</a:t>
            </a:r>
            <a:r>
              <a:rPr lang="en-US" sz="2600" dirty="0"/>
              <a:t> model did a bad job predicting on new data</a:t>
            </a:r>
          </a:p>
          <a:p>
            <a:pPr lvl="1"/>
            <a:r>
              <a:rPr lang="en-US" sz="2200" dirty="0"/>
              <a:t>Adapted poorly new data</a:t>
            </a:r>
          </a:p>
          <a:p>
            <a:pPr lvl="1"/>
            <a:endParaRPr lang="en-US" sz="2200" dirty="0"/>
          </a:p>
          <a:p>
            <a:pPr lvl="1"/>
            <a:r>
              <a:rPr lang="en-US" dirty="0"/>
              <a:t>miscategorized much of the new data</a:t>
            </a:r>
            <a:br>
              <a:rPr lang="en-US" dirty="0"/>
            </a:br>
            <a:endParaRPr lang="en-US" dirty="0"/>
          </a:p>
          <a:p>
            <a:r>
              <a:rPr lang="en-US" sz="2600" b="1" dirty="0"/>
              <a:t>Overfits</a:t>
            </a:r>
            <a:r>
              <a:rPr lang="en-US" sz="2600" dirty="0"/>
              <a:t> the peculiarities of the data it trained on.</a:t>
            </a:r>
          </a:p>
          <a:p>
            <a:endParaRPr lang="en-US" sz="2600" dirty="0"/>
          </a:p>
          <a:p>
            <a:r>
              <a:rPr lang="en-US" sz="2600" dirty="0"/>
              <a:t>A simple model might have been better!</a:t>
            </a:r>
          </a:p>
          <a:p>
            <a:pPr marL="0" indent="0">
              <a:buNone/>
            </a:pPr>
            <a:br>
              <a:rPr lang="en-US" sz="2600" dirty="0">
                <a:solidFill>
                  <a:schemeClr val="accent2"/>
                </a:solidFill>
              </a:rPr>
            </a:br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F1D0F-9C9E-D641-8031-4681E308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906463"/>
            <a:ext cx="5308600" cy="5270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D202D-DB14-A44A-8AA4-28C91635E6D9}"/>
              </a:ext>
            </a:extLst>
          </p:cNvPr>
          <p:cNvCxnSpPr/>
          <p:nvPr/>
        </p:nvCxnSpPr>
        <p:spPr>
          <a:xfrm>
            <a:off x="6505903" y="1192768"/>
            <a:ext cx="4824249" cy="473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835025"/>
          </a:xfrm>
        </p:spPr>
        <p:txBody>
          <a:bodyPr>
            <a:normAutofit/>
          </a:bodyPr>
          <a:lstStyle/>
          <a:p>
            <a:r>
              <a:rPr lang="en-US" sz="3600" dirty="0"/>
              <a:t>Model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Overfit model</a:t>
            </a:r>
            <a:r>
              <a:rPr lang="en-US" dirty="0"/>
              <a:t> gets a </a:t>
            </a:r>
            <a:r>
              <a:rPr lang="en-US" dirty="0">
                <a:solidFill>
                  <a:srgbClr val="0070C0"/>
                </a:solidFill>
              </a:rPr>
              <a:t>low loss during trai</a:t>
            </a:r>
            <a:r>
              <a:rPr lang="en-US" dirty="0"/>
              <a:t>ning but does a </a:t>
            </a:r>
            <a:r>
              <a:rPr lang="en-US" dirty="0">
                <a:solidFill>
                  <a:srgbClr val="C00000"/>
                </a:solidFill>
              </a:rPr>
              <a:t>poor job predicting new data</a:t>
            </a:r>
            <a:r>
              <a:rPr lang="en-US" dirty="0"/>
              <a:t>.</a:t>
            </a:r>
          </a:p>
          <a:p>
            <a:endParaRPr lang="en-US" sz="2600" dirty="0"/>
          </a:p>
          <a:p>
            <a:r>
              <a:rPr lang="en-US" dirty="0"/>
              <a:t>Overfitting is caused by making a model more </a:t>
            </a:r>
            <a:r>
              <a:rPr lang="en-US" dirty="0">
                <a:solidFill>
                  <a:srgbClr val="0070C0"/>
                </a:solidFill>
              </a:rPr>
              <a:t>complex than necessary.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In ML, we have to decide between:</a:t>
            </a:r>
          </a:p>
          <a:p>
            <a:pPr lvl="1"/>
            <a:r>
              <a:rPr lang="en-US" sz="2200" i="1" dirty="0"/>
              <a:t>Fitting our data well: </a:t>
            </a:r>
            <a:r>
              <a:rPr lang="en-US" sz="2200" b="1" i="1" dirty="0"/>
              <a:t>Specific model</a:t>
            </a:r>
          </a:p>
          <a:p>
            <a:pPr lvl="1"/>
            <a:r>
              <a:rPr lang="en-US" sz="2200" i="1" dirty="0"/>
              <a:t>Fitting the data as simply as possible: </a:t>
            </a:r>
            <a:r>
              <a:rPr lang="en-US" sz="2200" b="1" i="1" dirty="0"/>
              <a:t>General model</a:t>
            </a:r>
          </a:p>
        </p:txBody>
      </p:sp>
    </p:spTree>
    <p:extLst>
      <p:ext uri="{BB962C8B-B14F-4D97-AF65-F5344CB8AC3E}">
        <p14:creationId xmlns:p14="http://schemas.microsoft.com/office/powerpoint/2010/main" val="29899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" y="4193388"/>
            <a:ext cx="4025304" cy="335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1" y="4589395"/>
            <a:ext cx="36921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1" y="4843433"/>
            <a:ext cx="142507" cy="19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5" y="4186245"/>
            <a:ext cx="2834891" cy="1202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5" y="4125741"/>
            <a:ext cx="3713800" cy="1202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8735" y="1052324"/>
            <a:ext cx="3390343" cy="3019121"/>
            <a:chOff x="306551" y="789242"/>
            <a:chExt cx="2542757" cy="2264341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28058" y="1061948"/>
            <a:ext cx="3390343" cy="3019121"/>
            <a:chOff x="306551" y="789242"/>
            <a:chExt cx="2542757" cy="2264341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887258" y="1061488"/>
            <a:ext cx="3390343" cy="3019121"/>
            <a:chOff x="306551" y="789242"/>
            <a:chExt cx="2542757" cy="2264341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14:cNvPr>
              <p14:cNvContentPartPr/>
              <p14:nvPr/>
            </p14:nvContentPartPr>
            <p14:xfrm>
              <a:off x="66240" y="810720"/>
              <a:ext cx="11558880" cy="4627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80" y="801720"/>
                <a:ext cx="11577600" cy="464652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30804F5-1DDD-834A-ACB0-931BB76F458F}"/>
              </a:ext>
            </a:extLst>
          </p:cNvPr>
          <p:cNvSpPr txBox="1"/>
          <p:nvPr/>
        </p:nvSpPr>
        <p:spPr>
          <a:xfrm>
            <a:off x="1312441" y="548707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Underfit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0992A3D-8223-584C-8493-82DD0F99E555}"/>
              </a:ext>
            </a:extLst>
          </p:cNvPr>
          <p:cNvSpPr txBox="1"/>
          <p:nvPr/>
        </p:nvSpPr>
        <p:spPr>
          <a:xfrm>
            <a:off x="8919514" y="5525098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Overfit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D504349-8F47-2043-B5F5-96604555ED6B}"/>
              </a:ext>
            </a:extLst>
          </p:cNvPr>
          <p:cNvSpPr txBox="1"/>
          <p:nvPr/>
        </p:nvSpPr>
        <p:spPr>
          <a:xfrm>
            <a:off x="5006530" y="5489909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About right!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EEDB2-5243-0E4D-9844-B69168F1FA18}"/>
              </a:ext>
            </a:extLst>
          </p:cNvPr>
          <p:cNvSpPr txBox="1"/>
          <p:nvPr/>
        </p:nvSpPr>
        <p:spPr>
          <a:xfrm>
            <a:off x="914400" y="6286500"/>
            <a:ext cx="7337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Why these different boundaries and how do we select the right one?</a:t>
            </a:r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15" grpId="0"/>
      <p:bldP spid="216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835025"/>
          </a:xfrm>
        </p:spPr>
        <p:txBody>
          <a:bodyPr>
            <a:normAutofit/>
          </a:bodyPr>
          <a:lstStyle/>
          <a:p>
            <a:r>
              <a:rPr lang="en-US" sz="3600" dirty="0"/>
              <a:t>Addressing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>
            <a:norm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b="1" dirty="0"/>
              <a:t>Reduce the number of features</a:t>
            </a:r>
            <a:br>
              <a:rPr lang="en-US" dirty="0"/>
            </a:br>
            <a:r>
              <a:rPr lang="en-US" dirty="0"/>
              <a:t>- Manually select which features (with synthetic features) to keep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      - Not always possible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 startAt="2"/>
            </a:pPr>
            <a:r>
              <a:rPr lang="en-US" b="1" dirty="0"/>
              <a:t>Regularization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</a:t>
            </a:r>
            <a:r>
              <a:rPr lang="en-US" sz="2400" dirty="0">
                <a:solidFill>
                  <a:srgbClr val="0070C0"/>
                </a:solidFill>
              </a:rPr>
              <a:t>reduce magnitude/values </a:t>
            </a:r>
            <a:r>
              <a:rPr lang="en-US" sz="2400" dirty="0"/>
              <a:t>of parameters  </a:t>
            </a:r>
            <a:r>
              <a:rPr lang="en-US" sz="2400" dirty="0" err="1">
                <a:solidFill>
                  <a:srgbClr val="0070C0"/>
                </a:solidFill>
                <a:latin typeface="Symbol" pitchFamily="2" charset="2"/>
              </a:rPr>
              <a:t>q</a:t>
            </a:r>
            <a:r>
              <a:rPr lang="en-US" sz="2400" dirty="0" err="1">
                <a:solidFill>
                  <a:srgbClr val="0070C0"/>
                </a:solidFill>
              </a:rPr>
              <a:t>j</a:t>
            </a:r>
            <a:r>
              <a:rPr lang="en-US" sz="2400" dirty="0"/>
              <a:t> .</a:t>
            </a:r>
            <a:br>
              <a:rPr lang="en-US" sz="2400" dirty="0"/>
            </a:br>
            <a:endParaRPr lang="en-US" sz="2400" dirty="0"/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99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" y="4193388"/>
            <a:ext cx="4025304" cy="335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1" y="4589395"/>
            <a:ext cx="36921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1" y="4843433"/>
            <a:ext cx="142507" cy="19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5" y="4186245"/>
            <a:ext cx="2834891" cy="1202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5" y="4125741"/>
            <a:ext cx="3713800" cy="1202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8735" y="1052324"/>
            <a:ext cx="3390343" cy="3019121"/>
            <a:chOff x="306551" y="789242"/>
            <a:chExt cx="2542757" cy="2264341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28058" y="1061948"/>
            <a:ext cx="3390343" cy="3019121"/>
            <a:chOff x="306551" y="789242"/>
            <a:chExt cx="2542757" cy="2264341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887258" y="1061488"/>
            <a:ext cx="3390343" cy="3019121"/>
            <a:chOff x="306551" y="789242"/>
            <a:chExt cx="2542757" cy="2264341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14:cNvPr>
              <p14:cNvContentPartPr/>
              <p14:nvPr/>
            </p14:nvContentPartPr>
            <p14:xfrm>
              <a:off x="66240" y="810720"/>
              <a:ext cx="11558880" cy="4627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80" y="801720"/>
                <a:ext cx="11577600" cy="464652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30804F5-1DDD-834A-ACB0-931BB76F458F}"/>
              </a:ext>
            </a:extLst>
          </p:cNvPr>
          <p:cNvSpPr txBox="1"/>
          <p:nvPr/>
        </p:nvSpPr>
        <p:spPr>
          <a:xfrm>
            <a:off x="1312441" y="548707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Underfit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0992A3D-8223-584C-8493-82DD0F99E555}"/>
              </a:ext>
            </a:extLst>
          </p:cNvPr>
          <p:cNvSpPr txBox="1"/>
          <p:nvPr/>
        </p:nvSpPr>
        <p:spPr>
          <a:xfrm>
            <a:off x="8919514" y="5525098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Overfit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D504349-8F47-2043-B5F5-96604555ED6B}"/>
              </a:ext>
            </a:extLst>
          </p:cNvPr>
          <p:cNvSpPr txBox="1"/>
          <p:nvPr/>
        </p:nvSpPr>
        <p:spPr>
          <a:xfrm>
            <a:off x="5006530" y="5489909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About right!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EEDB2-5243-0E4D-9844-B69168F1FA18}"/>
              </a:ext>
            </a:extLst>
          </p:cNvPr>
          <p:cNvSpPr txBox="1"/>
          <p:nvPr/>
        </p:nvSpPr>
        <p:spPr>
          <a:xfrm>
            <a:off x="914400" y="6286500"/>
            <a:ext cx="626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 unwanted weights </a:t>
            </a:r>
            <a:r>
              <a:rPr lang="en-US" sz="2000" dirty="0" err="1">
                <a:latin typeface="Symbol" pitchFamily="2" charset="2"/>
              </a:rPr>
              <a:t>q</a:t>
            </a:r>
            <a:r>
              <a:rPr lang="en-US" sz="2000" dirty="0" err="1"/>
              <a:t>j</a:t>
            </a:r>
            <a:r>
              <a:rPr lang="en-US" sz="2000" dirty="0"/>
              <a:t> tend to zero i.e. </a:t>
            </a:r>
            <a:r>
              <a:rPr lang="en-US" sz="2000" b="1" dirty="0"/>
              <a:t>penalize them</a:t>
            </a:r>
            <a:r>
              <a:rPr lang="en-US" sz="2000" b="1" i="1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0C02CE-DC87-DA40-8A13-141689E27C90}"/>
              </a:ext>
            </a:extLst>
          </p:cNvPr>
          <p:cNvGrpSpPr/>
          <p:nvPr/>
        </p:nvGrpSpPr>
        <p:grpSpPr>
          <a:xfrm>
            <a:off x="8413222" y="4853632"/>
            <a:ext cx="2673360" cy="105840"/>
            <a:chOff x="8413222" y="4853632"/>
            <a:chExt cx="267336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76AF45-3634-DB4C-8659-EFFC0D604E18}"/>
                    </a:ext>
                  </a:extLst>
                </p14:cNvPr>
                <p14:cNvContentPartPr/>
                <p14:nvPr/>
              </p14:nvContentPartPr>
              <p14:xfrm>
                <a:off x="8413222" y="493607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76AF45-3634-DB4C-8659-EFFC0D604E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95582" y="49184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BEAFFA-8CDD-0D45-A44C-1A1998CF2B3A}"/>
                    </a:ext>
                  </a:extLst>
                </p14:cNvPr>
                <p14:cNvContentPartPr/>
                <p14:nvPr/>
              </p14:nvContentPartPr>
              <p14:xfrm>
                <a:off x="8436262" y="4945792"/>
                <a:ext cx="10242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BEAFFA-8CDD-0D45-A44C-1A1998CF2B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18262" y="4928152"/>
                  <a:ext cx="1059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79979B-3F4E-1F49-BB3D-DF40D7414D9F}"/>
                    </a:ext>
                  </a:extLst>
                </p14:cNvPr>
                <p14:cNvContentPartPr/>
                <p14:nvPr/>
              </p14:nvContentPartPr>
              <p14:xfrm>
                <a:off x="9951502" y="4853632"/>
                <a:ext cx="1135080" cy="10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79979B-3F4E-1F49-BB3D-DF40D7414D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3862" y="4835632"/>
                  <a:ext cx="11707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B4644D-2F9D-EA49-9C1C-CCEA7FABA43E}"/>
              </a:ext>
            </a:extLst>
          </p:cNvPr>
          <p:cNvGrpSpPr/>
          <p:nvPr/>
        </p:nvGrpSpPr>
        <p:grpSpPr>
          <a:xfrm>
            <a:off x="8680702" y="5336032"/>
            <a:ext cx="2304360" cy="63360"/>
            <a:chOff x="8680702" y="5336032"/>
            <a:chExt cx="230436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3731F1-551B-304A-AFCE-DA9B743C39F1}"/>
                    </a:ext>
                  </a:extLst>
                </p14:cNvPr>
                <p14:cNvContentPartPr/>
                <p14:nvPr/>
              </p14:nvContentPartPr>
              <p14:xfrm>
                <a:off x="8680702" y="5336032"/>
                <a:ext cx="808560" cy="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3731F1-551B-304A-AFCE-DA9B743C39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62702" y="5318032"/>
                  <a:ext cx="844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714082-A145-364E-AEF4-687A07984E96}"/>
                    </a:ext>
                  </a:extLst>
                </p14:cNvPr>
                <p14:cNvContentPartPr/>
                <p14:nvPr/>
              </p14:nvContentPartPr>
              <p14:xfrm>
                <a:off x="9954022" y="5399032"/>
                <a:ext cx="10310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714082-A145-364E-AEF4-687A07984E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6382" y="5381032"/>
                  <a:ext cx="10666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EBD184-2A95-B643-8C04-BFBF267D1EA1}"/>
                  </a:ext>
                </a:extLst>
              </p14:cNvPr>
              <p14:cNvContentPartPr/>
              <p14:nvPr/>
            </p14:nvContentPartPr>
            <p14:xfrm>
              <a:off x="5456542" y="6658672"/>
              <a:ext cx="1572120" cy="3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EBD184-2A95-B643-8C04-BFBF267D1E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8542" y="6640672"/>
                <a:ext cx="160776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1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DC12-12F1-4540-BC30-DA14D48A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Penalize complex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4D19-5B2F-CE46-B34C-C1081DD3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Model's ability to generalize to new data based on factors such as:</a:t>
            </a:r>
          </a:p>
          <a:p>
            <a:pPr lvl="1"/>
            <a:r>
              <a:rPr lang="en-US" dirty="0"/>
              <a:t>the complexity of the model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model's performance on training data</a:t>
            </a:r>
          </a:p>
          <a:p>
            <a:pPr lvl="1"/>
            <a:endParaRPr lang="en-US" dirty="0"/>
          </a:p>
          <a:p>
            <a:r>
              <a:rPr lang="en-US" dirty="0"/>
              <a:t>We could prevent overfitting by penalizing complex models: </a:t>
            </a:r>
            <a:r>
              <a:rPr lang="en-US" b="1" dirty="0"/>
              <a:t>Regularization</a:t>
            </a:r>
          </a:p>
          <a:p>
            <a:endParaRPr lang="en-US" b="1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442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Handling non-linear feature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Encoding non-linearity: Feature crosses</a:t>
            </a:r>
          </a:p>
        </p:txBody>
      </p:sp>
    </p:spTree>
    <p:extLst>
      <p:ext uri="{BB962C8B-B14F-4D97-AF65-F5344CB8AC3E}">
        <p14:creationId xmlns:p14="http://schemas.microsoft.com/office/powerpoint/2010/main" val="144271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DC12-12F1-4540-BC30-DA14D48A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Penalize complex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1CE54-E934-4E47-AB26-EB619A8C6FA2}"/>
              </a:ext>
            </a:extLst>
          </p:cNvPr>
          <p:cNvSpPr/>
          <p:nvPr/>
        </p:nvSpPr>
        <p:spPr>
          <a:xfrm>
            <a:off x="838200" y="1201569"/>
            <a:ext cx="1009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In other words, instead of simply aiming to minimize loss: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91C57-3F5A-EF42-B845-A6FC154EDE20}"/>
              </a:ext>
            </a:extLst>
          </p:cNvPr>
          <p:cNvSpPr/>
          <p:nvPr/>
        </p:nvSpPr>
        <p:spPr>
          <a:xfrm>
            <a:off x="838200" y="3429000"/>
            <a:ext cx="1009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we'll now minimize </a:t>
            </a:r>
            <a:r>
              <a:rPr lang="en-US" sz="2400" b="0" i="0" dirty="0" err="1">
                <a:solidFill>
                  <a:srgbClr val="202124"/>
                </a:solidFill>
                <a:effectLst/>
              </a:rPr>
              <a:t>loss+complexity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F2726-0439-8849-8E6A-42FC0267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2298466"/>
            <a:ext cx="4522472" cy="610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BFC30-0C63-6A45-9952-B5C4112C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69" y="4365751"/>
            <a:ext cx="6172200" cy="55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AC97E8-3746-2548-945C-AFE02940B878}"/>
              </a:ext>
            </a:extLst>
          </p:cNvPr>
          <p:cNvSpPr/>
          <p:nvPr/>
        </p:nvSpPr>
        <p:spPr>
          <a:xfrm>
            <a:off x="647700" y="5628553"/>
            <a:ext cx="1009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We need a way to quantify model complexity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0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DC12-12F1-4540-BC30-DA14D48A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Model complexity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4D19-5B2F-CE46-B34C-C1081DD3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common ways: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Model complexity as a </a:t>
            </a:r>
            <a:r>
              <a:rPr lang="en-US" dirty="0">
                <a:solidFill>
                  <a:srgbClr val="0070C0"/>
                </a:solidFill>
              </a:rPr>
              <a:t>function of the </a:t>
            </a:r>
            <a:r>
              <a:rPr lang="en-US" i="1" dirty="0">
                <a:solidFill>
                  <a:srgbClr val="0070C0"/>
                </a:solidFill>
              </a:rPr>
              <a:t>weights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/>
              <a:t>of all the features in the model : </a:t>
            </a:r>
            <a:r>
              <a:rPr lang="en-US" dirty="0">
                <a:solidFill>
                  <a:srgbClr val="0070C0"/>
                </a:solidFill>
              </a:rPr>
              <a:t>L2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Model complexity </a:t>
            </a:r>
            <a:r>
              <a:rPr lang="en-US" dirty="0">
                <a:solidFill>
                  <a:srgbClr val="0070C0"/>
                </a:solidFill>
              </a:rPr>
              <a:t>as a function of the </a:t>
            </a:r>
            <a:r>
              <a:rPr lang="en-US" i="1" dirty="0">
                <a:solidFill>
                  <a:srgbClr val="0070C0"/>
                </a:solidFill>
              </a:rPr>
              <a:t>total number of features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/>
              <a:t>with nonzero weights: </a:t>
            </a:r>
            <a:r>
              <a:rPr lang="en-US" dirty="0">
                <a:solidFill>
                  <a:srgbClr val="0070C0"/>
                </a:solidFill>
              </a:rPr>
              <a:t>L1</a:t>
            </a:r>
          </a:p>
          <a:p>
            <a:pPr marL="0" indent="0">
              <a:buNone/>
            </a:pPr>
            <a:endParaRPr lang="en-US" b="1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585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A2D1-231B-AE4C-A6AC-619E7F63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US" dirty="0"/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C207-4599-FF4F-9FA9-145C94D0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715"/>
            <a:ext cx="10515600" cy="230028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Model complexity is a function of weights</a:t>
            </a:r>
          </a:p>
          <a:p>
            <a:endParaRPr lang="en-US" dirty="0"/>
          </a:p>
          <a:p>
            <a:r>
              <a:rPr lang="en-US" dirty="0"/>
              <a:t>Feature weight with a </a:t>
            </a:r>
            <a:r>
              <a:rPr lang="en-US" b="1" dirty="0"/>
              <a:t>high absolute value </a:t>
            </a:r>
            <a:r>
              <a:rPr lang="en-US" dirty="0"/>
              <a:t>is more </a:t>
            </a:r>
            <a:r>
              <a:rPr lang="en-US" b="1" dirty="0"/>
              <a:t>complex</a:t>
            </a:r>
            <a:r>
              <a:rPr lang="en-US" dirty="0"/>
              <a:t> than a feature weight with a low absolute value.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BBD9-3B93-CF4B-B86D-0CF13E63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2" y="4157663"/>
            <a:ext cx="8488017" cy="80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0EA16-BA40-6B42-9655-BA0BD8C82787}"/>
              </a:ext>
            </a:extLst>
          </p:cNvPr>
          <p:cNvSpPr txBox="1"/>
          <p:nvPr/>
        </p:nvSpPr>
        <p:spPr>
          <a:xfrm>
            <a:off x="9829801" y="4357658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w</a:t>
            </a:r>
            <a:r>
              <a:rPr lang="en-US" sz="2400" b="1" baseline="-25000" dirty="0" err="1"/>
              <a:t>i</a:t>
            </a:r>
            <a:r>
              <a:rPr lang="en-US" sz="2400" b="1" dirty="0"/>
              <a:t> is same as </a:t>
            </a:r>
            <a:r>
              <a:rPr lang="en-US" sz="2400" b="1" dirty="0">
                <a:latin typeface="Symbol" pitchFamily="2" charset="2"/>
              </a:rPr>
              <a:t>q</a:t>
            </a:r>
            <a:r>
              <a:rPr lang="en-US" sz="2400" b="1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141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A2D1-231B-AE4C-A6AC-619E7F63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US" dirty="0"/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C207-4599-FF4F-9FA9-145C94D0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19" y="1460875"/>
            <a:ext cx="10515600" cy="76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Weights </a:t>
            </a:r>
            <a:r>
              <a:rPr lang="en-US" sz="2400" dirty="0">
                <a:solidFill>
                  <a:srgbClr val="0070C0"/>
                </a:solidFill>
              </a:rPr>
              <a:t>close to zero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70C0"/>
                </a:solidFill>
              </a:rPr>
              <a:t>little</a:t>
            </a:r>
            <a:r>
              <a:rPr lang="en-US" sz="2400" dirty="0"/>
              <a:t> effect on model complexity, while </a:t>
            </a:r>
            <a:r>
              <a:rPr lang="en-US" sz="2400" dirty="0">
                <a:solidFill>
                  <a:srgbClr val="0070C0"/>
                </a:solidFill>
              </a:rPr>
              <a:t>outlier weights </a:t>
            </a:r>
            <a:r>
              <a:rPr lang="en-US" sz="2400" dirty="0"/>
              <a:t>can have a </a:t>
            </a:r>
            <a:r>
              <a:rPr lang="en-US" sz="2400" dirty="0">
                <a:solidFill>
                  <a:srgbClr val="0070C0"/>
                </a:solidFill>
              </a:rPr>
              <a:t>huge</a:t>
            </a:r>
            <a:r>
              <a:rPr lang="en-US" sz="2400" dirty="0"/>
              <a:t> impact.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28006-0DE5-2844-B992-3A3D7D3B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9" y="2224463"/>
            <a:ext cx="10030619" cy="43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864-4FBC-954B-88E2-EC9FDE03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L2 regularization :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3469-71E0-EA41-A0FD-58FC340B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1014413"/>
          </a:xfrm>
        </p:spPr>
        <p:txBody>
          <a:bodyPr>
            <a:normAutofit/>
          </a:bodyPr>
          <a:lstStyle/>
          <a:p>
            <a:r>
              <a:rPr lang="en-US" sz="2600" dirty="0"/>
              <a:t>Overall impact of the regularization term by multiplying its value by a scalar known as </a:t>
            </a:r>
            <a:r>
              <a:rPr lang="en-US" sz="2600" b="1" dirty="0"/>
              <a:t>lambda</a:t>
            </a:r>
            <a:r>
              <a:rPr lang="en-US" sz="2600" dirty="0"/>
              <a:t> (also called the </a:t>
            </a:r>
            <a:r>
              <a:rPr lang="en-US" sz="2600" b="1" dirty="0"/>
              <a:t>regularization rate</a:t>
            </a:r>
            <a:r>
              <a:rPr lang="en-US" sz="2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4635-7CD9-344C-8A77-1B89864B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19" y="1994466"/>
            <a:ext cx="8097562" cy="747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962746-BF7C-F043-ADF5-8FE8A02A6820}"/>
              </a:ext>
            </a:extLst>
          </p:cNvPr>
          <p:cNvSpPr/>
          <p:nvPr/>
        </p:nvSpPr>
        <p:spPr>
          <a:xfrm>
            <a:off x="971550" y="4700588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Performing </a:t>
            </a:r>
            <a:r>
              <a:rPr lang="en-US" sz="2400" b="0" i="1" dirty="0">
                <a:solidFill>
                  <a:srgbClr val="202124"/>
                </a:solidFill>
                <a:effectLst/>
              </a:rPr>
              <a:t>L</a:t>
            </a:r>
            <a:r>
              <a:rPr lang="en-US" sz="2400" b="0" i="1" baseline="-25000" dirty="0">
                <a:solidFill>
                  <a:srgbClr val="202124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 regularization has the following effect on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2124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Encourages some weights values toward 0 (but not exactly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392A1-E1A4-8548-8E7B-8556D07E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806700"/>
            <a:ext cx="7315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" y="4193388"/>
            <a:ext cx="4025304" cy="335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1" y="4589395"/>
            <a:ext cx="36921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1" y="4843433"/>
            <a:ext cx="142507" cy="19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5" y="4186245"/>
            <a:ext cx="2834891" cy="1202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5" y="4125741"/>
            <a:ext cx="3713800" cy="1202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8735" y="1052324"/>
            <a:ext cx="3390343" cy="3019121"/>
            <a:chOff x="306551" y="789242"/>
            <a:chExt cx="2542757" cy="2264341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28058" y="1061948"/>
            <a:ext cx="3390343" cy="3019121"/>
            <a:chOff x="306551" y="789242"/>
            <a:chExt cx="2542757" cy="2264341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887258" y="1061488"/>
            <a:ext cx="3390343" cy="3019121"/>
            <a:chOff x="306551" y="789242"/>
            <a:chExt cx="2542757" cy="2264341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14:cNvPr>
              <p14:cNvContentPartPr/>
              <p14:nvPr/>
            </p14:nvContentPartPr>
            <p14:xfrm>
              <a:off x="66240" y="810720"/>
              <a:ext cx="11558880" cy="4627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80" y="801720"/>
                <a:ext cx="11577600" cy="464652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30804F5-1DDD-834A-ACB0-931BB76F458F}"/>
              </a:ext>
            </a:extLst>
          </p:cNvPr>
          <p:cNvSpPr txBox="1"/>
          <p:nvPr/>
        </p:nvSpPr>
        <p:spPr>
          <a:xfrm>
            <a:off x="1312441" y="548707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Underfit: High lambda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0992A3D-8223-584C-8493-82DD0F99E555}"/>
              </a:ext>
            </a:extLst>
          </p:cNvPr>
          <p:cNvSpPr txBox="1"/>
          <p:nvPr/>
        </p:nvSpPr>
        <p:spPr>
          <a:xfrm>
            <a:off x="8919514" y="5525098"/>
            <a:ext cx="209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Overfit: low lambda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D504349-8F47-2043-B5F5-96604555ED6B}"/>
              </a:ext>
            </a:extLst>
          </p:cNvPr>
          <p:cNvSpPr txBox="1"/>
          <p:nvPr/>
        </p:nvSpPr>
        <p:spPr>
          <a:xfrm>
            <a:off x="5006530" y="5489909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About right!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0C02CE-DC87-DA40-8A13-141689E27C90}"/>
              </a:ext>
            </a:extLst>
          </p:cNvPr>
          <p:cNvGrpSpPr/>
          <p:nvPr/>
        </p:nvGrpSpPr>
        <p:grpSpPr>
          <a:xfrm>
            <a:off x="8413222" y="4853632"/>
            <a:ext cx="2673360" cy="105840"/>
            <a:chOff x="8413222" y="4853632"/>
            <a:chExt cx="267336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76AF45-3634-DB4C-8659-EFFC0D604E18}"/>
                    </a:ext>
                  </a:extLst>
                </p14:cNvPr>
                <p14:cNvContentPartPr/>
                <p14:nvPr/>
              </p14:nvContentPartPr>
              <p14:xfrm>
                <a:off x="8413222" y="493607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76AF45-3634-DB4C-8659-EFFC0D604E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95582" y="49184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BEAFFA-8CDD-0D45-A44C-1A1998CF2B3A}"/>
                    </a:ext>
                  </a:extLst>
                </p14:cNvPr>
                <p14:cNvContentPartPr/>
                <p14:nvPr/>
              </p14:nvContentPartPr>
              <p14:xfrm>
                <a:off x="8436262" y="4945792"/>
                <a:ext cx="10242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BEAFFA-8CDD-0D45-A44C-1A1998CF2B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18262" y="4928152"/>
                  <a:ext cx="1059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79979B-3F4E-1F49-BB3D-DF40D7414D9F}"/>
                    </a:ext>
                  </a:extLst>
                </p14:cNvPr>
                <p14:cNvContentPartPr/>
                <p14:nvPr/>
              </p14:nvContentPartPr>
              <p14:xfrm>
                <a:off x="9951502" y="4853632"/>
                <a:ext cx="1135080" cy="10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79979B-3F4E-1F49-BB3D-DF40D7414D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3862" y="4835632"/>
                  <a:ext cx="11707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B4644D-2F9D-EA49-9C1C-CCEA7FABA43E}"/>
              </a:ext>
            </a:extLst>
          </p:cNvPr>
          <p:cNvGrpSpPr/>
          <p:nvPr/>
        </p:nvGrpSpPr>
        <p:grpSpPr>
          <a:xfrm>
            <a:off x="8680702" y="5336032"/>
            <a:ext cx="2304360" cy="63360"/>
            <a:chOff x="8680702" y="5336032"/>
            <a:chExt cx="230436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3731F1-551B-304A-AFCE-DA9B743C39F1}"/>
                    </a:ext>
                  </a:extLst>
                </p14:cNvPr>
                <p14:cNvContentPartPr/>
                <p14:nvPr/>
              </p14:nvContentPartPr>
              <p14:xfrm>
                <a:off x="8680702" y="5336032"/>
                <a:ext cx="808560" cy="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3731F1-551B-304A-AFCE-DA9B743C39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62702" y="5318032"/>
                  <a:ext cx="844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714082-A145-364E-AEF4-687A07984E96}"/>
                    </a:ext>
                  </a:extLst>
                </p14:cNvPr>
                <p14:cNvContentPartPr/>
                <p14:nvPr/>
              </p14:nvContentPartPr>
              <p14:xfrm>
                <a:off x="9954022" y="5399032"/>
                <a:ext cx="10310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714082-A145-364E-AEF4-687A07984E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6382" y="5381032"/>
                  <a:ext cx="106668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59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15" grpId="0"/>
      <p:bldP spid="2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Is this a linear problem?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01" y="2048833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851867" y="1681800"/>
            <a:ext cx="5289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Can you draw a line that neatly separates the two classes?</a:t>
            </a:r>
            <a:endParaRPr sz="20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CDA994-D0A9-4C62-AD49-D2023B21F1D6}"/>
              </a:ext>
            </a:extLst>
          </p:cNvPr>
          <p:cNvCxnSpPr/>
          <p:nvPr/>
        </p:nvCxnSpPr>
        <p:spPr>
          <a:xfrm>
            <a:off x="1544595" y="2323070"/>
            <a:ext cx="2496064" cy="3286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Is this a linear problem?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851867" y="1681800"/>
            <a:ext cx="5289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Can you draw a line that neatly separates the two classes?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Non-linear data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851867" y="1681800"/>
            <a:ext cx="5289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A single line can't separate the two classes.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85" y="1792767"/>
            <a:ext cx="38227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Non-linear data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192000" y="1406333"/>
            <a:ext cx="6316000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000" dirty="0"/>
              <a:t>To solve the nonlinear problem shown here, we need to create a feature cross.</a:t>
            </a:r>
            <a:endParaRPr sz="20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/>
              <a:t>A </a:t>
            </a:r>
            <a:r>
              <a:rPr lang="en" sz="2000" b="1" dirty="0"/>
              <a:t>feature cross</a:t>
            </a:r>
            <a:r>
              <a:rPr lang="en" sz="2000" dirty="0"/>
              <a:t> is a synthetic feature that encodes nonlinearity in the feature space by multiplying two or more input features together.</a:t>
            </a:r>
            <a:endParaRPr sz="2000" dirty="0"/>
          </a:p>
          <a:p>
            <a:pPr marL="0" indent="0">
              <a:spcBef>
                <a:spcPts val="1600"/>
              </a:spcBef>
              <a:buNone/>
            </a:pPr>
            <a:endParaRPr sz="2000" dirty="0"/>
          </a:p>
          <a:p>
            <a:pPr marL="0" indent="609585">
              <a:spcBef>
                <a:spcPts val="1600"/>
              </a:spcBef>
              <a:buNone/>
            </a:pPr>
            <a:r>
              <a:rPr lang="en" sz="2000" dirty="0">
                <a:solidFill>
                  <a:srgbClr val="4A86E8"/>
                </a:solidFill>
              </a:rPr>
              <a:t>x</a:t>
            </a:r>
            <a:r>
              <a:rPr lang="en" sz="2000" baseline="-25000" dirty="0">
                <a:solidFill>
                  <a:srgbClr val="4A86E8"/>
                </a:solidFill>
              </a:rPr>
              <a:t>3</a:t>
            </a:r>
            <a:r>
              <a:rPr lang="en" sz="2000" dirty="0">
                <a:solidFill>
                  <a:srgbClr val="4A86E8"/>
                </a:solidFill>
              </a:rPr>
              <a:t> = x</a:t>
            </a:r>
            <a:r>
              <a:rPr lang="en" sz="2000" baseline="-25000" dirty="0">
                <a:solidFill>
                  <a:srgbClr val="4A86E8"/>
                </a:solidFill>
              </a:rPr>
              <a:t>1</a:t>
            </a:r>
            <a:r>
              <a:rPr lang="en" sz="2000" dirty="0">
                <a:solidFill>
                  <a:srgbClr val="4A86E8"/>
                </a:solidFill>
              </a:rPr>
              <a:t> * x</a:t>
            </a:r>
            <a:r>
              <a:rPr lang="en" sz="2000" baseline="-25000" dirty="0">
                <a:solidFill>
                  <a:srgbClr val="4A86E8"/>
                </a:solidFill>
              </a:rPr>
              <a:t>2</a:t>
            </a:r>
            <a:endParaRPr sz="2000" baseline="-250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/>
              <a:t>We treat this newly minted feature cross just like any other feature. The linear formula becomes:</a:t>
            </a:r>
            <a:endParaRPr sz="2000" dirty="0"/>
          </a:p>
          <a:p>
            <a:pPr marL="0" indent="609585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y =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0</a:t>
            </a:r>
            <a:r>
              <a:rPr lang="en" sz="2000" dirty="0">
                <a:solidFill>
                  <a:schemeClr val="accent1"/>
                </a:solidFill>
              </a:rPr>
              <a:t> +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1</a:t>
            </a:r>
            <a:r>
              <a:rPr lang="en" sz="2000" dirty="0">
                <a:solidFill>
                  <a:schemeClr val="accent1"/>
                </a:solidFill>
              </a:rPr>
              <a:t>*x</a:t>
            </a:r>
            <a:r>
              <a:rPr lang="en" sz="2000" baseline="-25000" dirty="0">
                <a:solidFill>
                  <a:schemeClr val="accent1"/>
                </a:solidFill>
              </a:rPr>
              <a:t>1</a:t>
            </a:r>
            <a:r>
              <a:rPr lang="en" sz="2000" dirty="0">
                <a:solidFill>
                  <a:schemeClr val="accent1"/>
                </a:solidFill>
              </a:rPr>
              <a:t> +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2</a:t>
            </a:r>
            <a:r>
              <a:rPr lang="en" sz="2000" dirty="0">
                <a:solidFill>
                  <a:schemeClr val="accent1"/>
                </a:solidFill>
              </a:rPr>
              <a:t>*x</a:t>
            </a:r>
            <a:r>
              <a:rPr lang="en" sz="2000" baseline="-25000" dirty="0">
                <a:solidFill>
                  <a:schemeClr val="accent1"/>
                </a:solidFill>
              </a:rPr>
              <a:t>2</a:t>
            </a:r>
            <a:r>
              <a:rPr lang="en" sz="2000" dirty="0">
                <a:solidFill>
                  <a:schemeClr val="accent1"/>
                </a:solidFill>
              </a:rPr>
              <a:t> +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3</a:t>
            </a:r>
            <a:r>
              <a:rPr lang="en" sz="2000" dirty="0">
                <a:solidFill>
                  <a:schemeClr val="accent1"/>
                </a:solidFill>
              </a:rPr>
              <a:t>*x</a:t>
            </a:r>
            <a:r>
              <a:rPr lang="en" sz="2000" baseline="-25000" dirty="0">
                <a:solidFill>
                  <a:schemeClr val="accent1"/>
                </a:solidFill>
              </a:rPr>
              <a:t>3</a:t>
            </a:r>
            <a:endParaRPr sz="2000" baseline="-25000" dirty="0">
              <a:solidFill>
                <a:schemeClr val="accen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98967" y="5692834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x1</a:t>
            </a:r>
            <a:endParaRPr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166567" y="3220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x2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Non-linear data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192000" y="1406333"/>
            <a:ext cx="6316000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sz="2000" dirty="0"/>
              <a:t>With this feature cross, </a:t>
            </a:r>
          </a:p>
          <a:p>
            <a:pPr marL="0" indent="0">
              <a:buNone/>
            </a:pPr>
            <a:endParaRPr lang="en-US" sz="2000" dirty="0"/>
          </a:p>
          <a:p>
            <a:pPr marL="0" indent="609585">
              <a:spcBef>
                <a:spcPts val="1600"/>
              </a:spcBef>
              <a:buNone/>
            </a:pPr>
            <a:r>
              <a:rPr lang="en-US" sz="2000" dirty="0">
                <a:solidFill>
                  <a:srgbClr val="4A86E8"/>
                </a:solidFill>
              </a:rPr>
              <a:t>x</a:t>
            </a:r>
            <a:r>
              <a:rPr lang="en-US" sz="2000" baseline="-25000" dirty="0">
                <a:solidFill>
                  <a:srgbClr val="4A86E8"/>
                </a:solidFill>
              </a:rPr>
              <a:t>3</a:t>
            </a:r>
            <a:r>
              <a:rPr lang="en-US" sz="2000" dirty="0">
                <a:solidFill>
                  <a:srgbClr val="4A86E8"/>
                </a:solidFill>
              </a:rPr>
              <a:t> = x</a:t>
            </a:r>
            <a:r>
              <a:rPr lang="en-US" sz="2000" baseline="-25000" dirty="0">
                <a:solidFill>
                  <a:srgbClr val="4A86E8"/>
                </a:solidFill>
              </a:rPr>
              <a:t>1</a:t>
            </a:r>
            <a:r>
              <a:rPr lang="en-US" sz="2000" dirty="0">
                <a:solidFill>
                  <a:srgbClr val="4A86E8"/>
                </a:solidFill>
              </a:rPr>
              <a:t> * x</a:t>
            </a:r>
            <a:r>
              <a:rPr lang="en-US" sz="2000" baseline="-25000" dirty="0">
                <a:solidFill>
                  <a:srgbClr val="4A86E8"/>
                </a:solidFill>
              </a:rPr>
              <a:t>2</a:t>
            </a:r>
            <a:endParaRPr lang="en-US" sz="2000" baseline="-25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We can learn a non-linear separation boundary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Is this true?</a:t>
            </a: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98967" y="5692834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x1</a:t>
            </a:r>
            <a:endParaRPr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166567" y="3220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x2</a:t>
            </a: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9E6A5-35D9-4449-B496-EF7658CB074C}"/>
              </a:ext>
            </a:extLst>
          </p:cNvPr>
          <p:cNvGrpSpPr/>
          <p:nvPr/>
        </p:nvGrpSpPr>
        <p:grpSpPr>
          <a:xfrm>
            <a:off x="630895" y="1704600"/>
            <a:ext cx="4027320" cy="4078080"/>
            <a:chOff x="630895" y="1704600"/>
            <a:chExt cx="4027320" cy="40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14:cNvPr>
                <p14:cNvContentPartPr/>
                <p14:nvPr/>
              </p14:nvContentPartPr>
              <p14:xfrm>
                <a:off x="630895" y="1704600"/>
                <a:ext cx="2138760" cy="247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255" y="1695960"/>
                  <a:ext cx="2156400" cy="24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14:cNvPr>
                <p14:cNvContentPartPr/>
                <p14:nvPr/>
              </p14:nvContentPartPr>
              <p14:xfrm>
                <a:off x="2804215" y="3286440"/>
                <a:ext cx="1854000" cy="249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5215" y="3277800"/>
                  <a:ext cx="1871640" cy="251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14:cNvPr>
              <p14:cNvContentPartPr/>
              <p14:nvPr/>
            </p14:nvContentPartPr>
            <p14:xfrm>
              <a:off x="10193935" y="3286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5295" y="3277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1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dirty="0"/>
              <a:t>Non-linear data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192000" y="1406333"/>
            <a:ext cx="6316000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But,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0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solidFill>
                  <a:schemeClr val="accent1"/>
                </a:solidFill>
              </a:rPr>
              <a:t>*x</a:t>
            </a:r>
            <a:r>
              <a:rPr lang="en-US" sz="2000" baseline="-25000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*x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solidFill>
                  <a:schemeClr val="accent1"/>
                </a:solidFill>
              </a:rPr>
              <a:t>*x</a:t>
            </a:r>
            <a:r>
              <a:rPr lang="en-US" sz="2000" baseline="-25000" dirty="0">
                <a:solidFill>
                  <a:schemeClr val="accent1"/>
                </a:solidFill>
              </a:rPr>
              <a:t>3 </a:t>
            </a:r>
          </a:p>
          <a:p>
            <a:pPr marL="0" indent="0">
              <a:buNone/>
            </a:pPr>
            <a:endParaRPr lang="en-US" sz="2000" baseline="-25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is still an equation a linear boundary (line, …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Logistic Regression can only learn linear boundaries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So, how does this work?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98967" y="5692834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x1</a:t>
            </a:r>
            <a:endParaRPr sz="2400"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166567" y="3220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x2</a:t>
            </a: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9E6A5-35D9-4449-B496-EF7658CB074C}"/>
              </a:ext>
            </a:extLst>
          </p:cNvPr>
          <p:cNvGrpSpPr/>
          <p:nvPr/>
        </p:nvGrpSpPr>
        <p:grpSpPr>
          <a:xfrm>
            <a:off x="630895" y="1704600"/>
            <a:ext cx="4027320" cy="4078080"/>
            <a:chOff x="630895" y="1704600"/>
            <a:chExt cx="4027320" cy="40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14:cNvPr>
                <p14:cNvContentPartPr/>
                <p14:nvPr/>
              </p14:nvContentPartPr>
              <p14:xfrm>
                <a:off x="630895" y="1704600"/>
                <a:ext cx="2138760" cy="247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255" y="1695960"/>
                  <a:ext cx="2156400" cy="24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14:cNvPr>
                <p14:cNvContentPartPr/>
                <p14:nvPr/>
              </p14:nvContentPartPr>
              <p14:xfrm>
                <a:off x="2804215" y="3286440"/>
                <a:ext cx="1854000" cy="249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5215" y="3277800"/>
                  <a:ext cx="1871640" cy="251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14:cNvPr>
              <p14:cNvContentPartPr/>
              <p14:nvPr/>
            </p14:nvContentPartPr>
            <p14:xfrm>
              <a:off x="10193935" y="3286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5295" y="3277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6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dirty="0"/>
              <a:t>Non-linear data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808729" y="1171600"/>
            <a:ext cx="7113373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Without</a:t>
            </a:r>
            <a:r>
              <a:rPr lang="en-US" sz="2000" dirty="0"/>
              <a:t> feature cross we had two features:</a:t>
            </a:r>
          </a:p>
          <a:p>
            <a:pPr marL="0" indent="0">
              <a:buNone/>
            </a:pPr>
            <a:r>
              <a:rPr lang="en-US" sz="2000" dirty="0"/>
              <a:t>   (x</a:t>
            </a:r>
            <a:r>
              <a:rPr lang="en-US" sz="2000" baseline="-25000" dirty="0"/>
              <a:t>1, </a:t>
            </a:r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)   =&gt; </a:t>
            </a:r>
            <a:r>
              <a:rPr lang="en-US" sz="2000" b="1" dirty="0"/>
              <a:t>2-dimensional</a:t>
            </a:r>
            <a:r>
              <a:rPr lang="en-US" sz="2000" dirty="0"/>
              <a:t> feature space</a:t>
            </a:r>
            <a:endParaRPr lang="en-US" sz="2000" baseline="-25000" dirty="0"/>
          </a:p>
          <a:p>
            <a:pPr marL="0" indent="0">
              <a:buNone/>
            </a:pPr>
            <a:r>
              <a:rPr lang="en-US" sz="2000" baseline="-25000" dirty="0"/>
              <a:t>     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With</a:t>
            </a:r>
            <a:r>
              <a:rPr lang="en-US" sz="2000" dirty="0"/>
              <a:t> feature cross: </a:t>
            </a:r>
            <a:r>
              <a:rPr lang="en-US" sz="2000" dirty="0">
                <a:solidFill>
                  <a:srgbClr val="4A86E8"/>
                </a:solidFill>
              </a:rPr>
              <a:t>x</a:t>
            </a:r>
            <a:r>
              <a:rPr lang="en-US" sz="2000" baseline="-25000" dirty="0">
                <a:solidFill>
                  <a:srgbClr val="4A86E8"/>
                </a:solidFill>
              </a:rPr>
              <a:t>3</a:t>
            </a:r>
            <a:r>
              <a:rPr lang="en-US" sz="2000" dirty="0">
                <a:solidFill>
                  <a:srgbClr val="4A86E8"/>
                </a:solidFill>
              </a:rPr>
              <a:t> = x</a:t>
            </a:r>
            <a:r>
              <a:rPr lang="en-US" sz="2000" baseline="-25000" dirty="0">
                <a:solidFill>
                  <a:srgbClr val="4A86E8"/>
                </a:solidFill>
              </a:rPr>
              <a:t>1</a:t>
            </a:r>
            <a:r>
              <a:rPr lang="en-US" sz="2000" dirty="0">
                <a:solidFill>
                  <a:srgbClr val="4A86E8"/>
                </a:solidFill>
              </a:rPr>
              <a:t> * x</a:t>
            </a:r>
            <a:r>
              <a:rPr lang="en-US" sz="2000" baseline="-25000" dirty="0">
                <a:solidFill>
                  <a:srgbClr val="4A86E8"/>
                </a:solidFill>
              </a:rPr>
              <a:t>2, </a:t>
            </a:r>
            <a:r>
              <a:rPr lang="en-US" sz="2000" dirty="0"/>
              <a:t>; three features </a:t>
            </a:r>
          </a:p>
          <a:p>
            <a:pPr marL="0" indent="0">
              <a:buNone/>
            </a:pP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=&gt; </a:t>
            </a:r>
            <a:r>
              <a:rPr lang="en-US" sz="2000" b="1" dirty="0"/>
              <a:t>3-dimensional feature space</a:t>
            </a:r>
          </a:p>
          <a:p>
            <a:pPr marL="0" indent="0">
              <a:buNone/>
            </a:pPr>
            <a:endParaRPr lang="en-US" sz="2000" b="1" baseline="-25000" dirty="0"/>
          </a:p>
          <a:p>
            <a:pPr marL="0" indent="0">
              <a:buNone/>
            </a:pPr>
            <a:endParaRPr lang="en-US" sz="2000" b="1" baseline="-25000" dirty="0"/>
          </a:p>
          <a:p>
            <a:pPr marL="0" indent="0">
              <a:buNone/>
            </a:pPr>
            <a:r>
              <a:rPr lang="en-US" sz="2000" dirty="0"/>
              <a:t>In this 3D feature space, the problem is linearly separable by a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Plane whose equation is: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accent1"/>
                </a:solidFill>
              </a:rPr>
              <a:t>	y =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0</a:t>
            </a:r>
            <a:r>
              <a:rPr lang="es-ES" sz="2000" dirty="0">
                <a:solidFill>
                  <a:schemeClr val="accent1"/>
                </a:solidFill>
              </a:rPr>
              <a:t> +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1</a:t>
            </a:r>
            <a:r>
              <a:rPr lang="es-ES" sz="2000" dirty="0">
                <a:solidFill>
                  <a:schemeClr val="accent1"/>
                </a:solidFill>
              </a:rPr>
              <a:t>*x</a:t>
            </a:r>
            <a:r>
              <a:rPr lang="es-ES" sz="2000" baseline="-25000" dirty="0">
                <a:solidFill>
                  <a:schemeClr val="accent1"/>
                </a:solidFill>
              </a:rPr>
              <a:t>1</a:t>
            </a:r>
            <a:r>
              <a:rPr lang="es-ES" sz="2000" dirty="0">
                <a:solidFill>
                  <a:schemeClr val="accent1"/>
                </a:solidFill>
              </a:rPr>
              <a:t> +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2</a:t>
            </a:r>
            <a:r>
              <a:rPr lang="es-ES" sz="2000" dirty="0">
                <a:solidFill>
                  <a:schemeClr val="accent1"/>
                </a:solidFill>
              </a:rPr>
              <a:t>*x</a:t>
            </a:r>
            <a:r>
              <a:rPr lang="es-ES" sz="2000" baseline="-25000" dirty="0">
                <a:solidFill>
                  <a:schemeClr val="accent1"/>
                </a:solidFill>
              </a:rPr>
              <a:t>2</a:t>
            </a:r>
            <a:r>
              <a:rPr lang="es-ES" sz="2000" dirty="0">
                <a:solidFill>
                  <a:schemeClr val="accent1"/>
                </a:solidFill>
              </a:rPr>
              <a:t> +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3</a:t>
            </a:r>
            <a:r>
              <a:rPr lang="es-ES" sz="2000" dirty="0">
                <a:solidFill>
                  <a:schemeClr val="accent1"/>
                </a:solidFill>
              </a:rPr>
              <a:t>*x</a:t>
            </a:r>
            <a:r>
              <a:rPr lang="es-ES" sz="2000" baseline="-25000" dirty="0">
                <a:solidFill>
                  <a:schemeClr val="accent1"/>
                </a:solidFill>
              </a:rPr>
              <a:t>3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baseline="-25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14:cNvPr>
              <p14:cNvContentPartPr/>
              <p14:nvPr/>
            </p14:nvContentPartPr>
            <p14:xfrm>
              <a:off x="10193935" y="3286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5295" y="3277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95F571D-96BE-41C4-90F7-3C2F1CADC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" y="1975594"/>
            <a:ext cx="4266847" cy="3200135"/>
          </a:xfrm>
          <a:prstGeom prst="rect">
            <a:avLst/>
          </a:prstGeom>
        </p:spPr>
      </p:pic>
      <p:sp>
        <p:nvSpPr>
          <p:cNvPr id="14" name="Google Shape;84;p17">
            <a:extLst>
              <a:ext uri="{FF2B5EF4-FFF2-40B4-BE49-F238E27FC236}">
                <a16:creationId xmlns:a16="http://schemas.microsoft.com/office/drawing/2014/main" id="{DFF70413-CB29-45BF-A4EB-CDA0088ADBD5}"/>
              </a:ext>
            </a:extLst>
          </p:cNvPr>
          <p:cNvSpPr txBox="1"/>
          <p:nvPr/>
        </p:nvSpPr>
        <p:spPr>
          <a:xfrm>
            <a:off x="1049788" y="4652549"/>
            <a:ext cx="53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dirty="0"/>
              <a:t>x1</a:t>
            </a:r>
            <a:endParaRPr dirty="0"/>
          </a:p>
        </p:txBody>
      </p:sp>
      <p:sp>
        <p:nvSpPr>
          <p:cNvPr id="15" name="Google Shape;84;p17">
            <a:extLst>
              <a:ext uri="{FF2B5EF4-FFF2-40B4-BE49-F238E27FC236}">
                <a16:creationId xmlns:a16="http://schemas.microsoft.com/office/drawing/2014/main" id="{D8E88D29-BB1F-4E83-8F11-9B7903D7477D}"/>
              </a:ext>
            </a:extLst>
          </p:cNvPr>
          <p:cNvSpPr txBox="1"/>
          <p:nvPr/>
        </p:nvSpPr>
        <p:spPr>
          <a:xfrm>
            <a:off x="3280298" y="4490828"/>
            <a:ext cx="53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dirty="0"/>
              <a:t>x2</a:t>
            </a:r>
            <a:endParaRPr dirty="0"/>
          </a:p>
        </p:txBody>
      </p:sp>
      <p:sp>
        <p:nvSpPr>
          <p:cNvPr id="16" name="Google Shape;84;p17">
            <a:extLst>
              <a:ext uri="{FF2B5EF4-FFF2-40B4-BE49-F238E27FC236}">
                <a16:creationId xmlns:a16="http://schemas.microsoft.com/office/drawing/2014/main" id="{CD0083A4-3826-4302-8384-CE0D84C33AAF}"/>
              </a:ext>
            </a:extLst>
          </p:cNvPr>
          <p:cNvSpPr txBox="1"/>
          <p:nvPr/>
        </p:nvSpPr>
        <p:spPr>
          <a:xfrm>
            <a:off x="4026138" y="3024850"/>
            <a:ext cx="5993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/>
              <a:t>x3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7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957</Words>
  <Application>Microsoft Office PowerPoint</Application>
  <PresentationFormat>Widescreen</PresentationFormat>
  <Paragraphs>197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Office Theme</vt:lpstr>
      <vt:lpstr>HIDS-506:  AI for Health Applications</vt:lpstr>
      <vt:lpstr>Handling non-linear feature space</vt:lpstr>
      <vt:lpstr>Is this a linear problem? </vt:lpstr>
      <vt:lpstr>Is this a linear problem? </vt:lpstr>
      <vt:lpstr>Non-linear data</vt:lpstr>
      <vt:lpstr>Non-linear data</vt:lpstr>
      <vt:lpstr>Non-linear data</vt:lpstr>
      <vt:lpstr>Non-linear data</vt:lpstr>
      <vt:lpstr>Non-linear data</vt:lpstr>
      <vt:lpstr>Higher order feature space</vt:lpstr>
      <vt:lpstr>Model Complexity</vt:lpstr>
      <vt:lpstr>Generalization: Perils of Overfitting</vt:lpstr>
      <vt:lpstr>Generalization: Perils of Overfitting</vt:lpstr>
      <vt:lpstr>Complex model: new data</vt:lpstr>
      <vt:lpstr>Model overfitting</vt:lpstr>
      <vt:lpstr>PowerPoint Presentation</vt:lpstr>
      <vt:lpstr>Addressing Overfitting</vt:lpstr>
      <vt:lpstr>PowerPoint Presentation</vt:lpstr>
      <vt:lpstr>Penalize complex models</vt:lpstr>
      <vt:lpstr>Penalize complex models</vt:lpstr>
      <vt:lpstr>Model complexity quantification</vt:lpstr>
      <vt:lpstr>L2 regularization</vt:lpstr>
      <vt:lpstr>L2 regularization</vt:lpstr>
      <vt:lpstr>L2 regularization : Lambda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</dc:creator>
  <cp:lastModifiedBy>Samir</cp:lastModifiedBy>
  <cp:revision>2</cp:revision>
  <dcterms:created xsi:type="dcterms:W3CDTF">2023-06-13T06:16:41Z</dcterms:created>
  <dcterms:modified xsi:type="dcterms:W3CDTF">2023-06-13T06:19:59Z</dcterms:modified>
</cp:coreProperties>
</file>