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22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CDE1-9533-EB37-45E5-0484F533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0D927-84D5-C5A5-E38E-102A0E52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C6BE-A47E-B9B5-8157-90A16B9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E63D-2883-705B-55FA-DBC71E1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715C-89E7-21ED-FC9A-B2ADC774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D5CB-0A21-E00F-731B-0FE12FC6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F14EB-EBB1-B35E-A189-8908DBFF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E881-A5ED-4B46-8DE3-3847DD0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3A49-9B90-CCF6-8FA5-92FC517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901-299B-528C-8CF3-6B51E52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B20F1-C692-2064-16F3-05E8338A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47FFC-B6B4-ABAE-0A77-40488818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41C2-4CB3-A4B3-1826-2304223C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BF82-AA08-70F3-223F-A58EBE4E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1E0F-3E01-7F90-9C92-EAB1351F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EB2-3999-5D21-7593-606B1BE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9CA0-EF4D-D10D-E13D-791FBBA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AA6F-DEC4-6480-D703-232AD57E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98AE-DF04-C7FC-232D-6C4F01C5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C645-F2D4-AFA6-2B0F-A4672986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87CA-EB4A-FF0D-7F8F-442FFB54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3456-12DF-080A-08BD-532F3998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3BEB-DAA7-75F5-8500-C54E7D69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DC51-BF46-25B8-C58A-72E33C23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92C7-016E-64B9-4433-5325470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74B7-20B1-2EDA-D74D-EFAFCC3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750D-76AD-EF1D-4B0F-AF395778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3FFA3-6BAB-FE61-B608-03E1518B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AA3C7-F35B-9B3A-D074-7A9B10F2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C4C2E-4B32-4B61-7683-E016D218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3C51-BEC5-8C65-A83A-2BAA7A50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1F50-6D4E-74BD-02DD-C5B2F188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2F85-12BD-69E5-5055-4D8E03B0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DCA5-53D0-9718-7A0F-E661A8FA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14AFC-AB15-2DA7-8E35-41787F85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C9681-FA68-6175-8F60-24D54509E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4F04D-6A55-83AF-89BC-B2E795EC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8AE19-F712-3215-614E-1F8252E2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64D12-8328-F904-6098-8D2069F3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F41-23CD-CA4D-76E9-62D8128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5F25E-23B9-492F-5B3E-B6D44259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28D4-43E6-A0ED-C9B9-15EC9AC3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CD55-277B-B4DB-8F25-A6AED0D6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A83-53B4-D86D-B1C4-FF41CCCB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20D4-318E-9480-A98D-8DEC13CF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C63B-6643-5DE3-4715-01D6042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2E4-6A70-0BAB-8CB1-CE7BC2F6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0AD-9999-DEBF-4776-1BB492AF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A460-811B-DAFF-6E1E-0CA35D9D0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41F9-82B8-9D4B-AC62-CFBF813B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CD3-7FD0-8A95-3F61-BAE9A49D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8666-745A-4EC3-07DB-44002DD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4CB7-BFD0-5AB6-9A51-FF30669E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3AA76-AE96-CE62-483A-4BE0FAF0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2038-3833-322F-1DA8-DD7E1E35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DA46D-BE0B-AECF-4730-27FF25B9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9ED73-D9BD-8BB5-4B22-FFEB1BC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3F1F-1117-295F-1F88-AC6144D8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E0D4-3CDD-1C48-4B06-26DB550D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6058-7074-ADE6-9326-1E336C92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0888-2483-AA86-63DC-56EC6A97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BD26-17C1-BEC8-4CA0-2C550EC6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A8AA-9183-26E2-D610-2ADCBDE3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BC41A8-5445-E7DD-6EF3-A1E4BDCF9B25}"/>
              </a:ext>
            </a:extLst>
          </p:cNvPr>
          <p:cNvGrpSpPr/>
          <p:nvPr/>
        </p:nvGrpSpPr>
        <p:grpSpPr>
          <a:xfrm>
            <a:off x="54018" y="3078480"/>
            <a:ext cx="12083964" cy="2093524"/>
            <a:chOff x="54018" y="3078480"/>
            <a:chExt cx="12083964" cy="20935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180FDE-2EDC-85E9-05E5-80C9B9F72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8577" y="3401460"/>
              <a:ext cx="1586016" cy="17446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65F292-1725-0F93-2312-F13CD8803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6100" y="3882864"/>
              <a:ext cx="2278899" cy="91428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337DB3-9F2C-6537-7F2C-E3727CC23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4443" y="3459494"/>
              <a:ext cx="1691633" cy="16865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1AB05-8584-9AC6-7577-0A327663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926" y="3429000"/>
              <a:ext cx="1743004" cy="174300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03BDF-99E7-6631-D010-EE03AAEA2679}"/>
                </a:ext>
              </a:extLst>
            </p:cNvPr>
            <p:cNvSpPr/>
            <p:nvPr/>
          </p:nvSpPr>
          <p:spPr>
            <a:xfrm>
              <a:off x="54018" y="3078480"/>
              <a:ext cx="1586015" cy="2019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77171-EBEF-1128-16A0-D08F8B7EC5F0}"/>
                </a:ext>
              </a:extLst>
            </p:cNvPr>
            <p:cNvSpPr/>
            <p:nvPr/>
          </p:nvSpPr>
          <p:spPr>
            <a:xfrm>
              <a:off x="10884999" y="3210560"/>
              <a:ext cx="1252983" cy="1887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6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Anxing Xiao</dc:creator>
  <cp:lastModifiedBy>Anxing Xiao</cp:lastModifiedBy>
  <cp:revision>3</cp:revision>
  <dcterms:created xsi:type="dcterms:W3CDTF">2022-06-21T06:16:50Z</dcterms:created>
  <dcterms:modified xsi:type="dcterms:W3CDTF">2022-06-21T06:56:42Z</dcterms:modified>
</cp:coreProperties>
</file>