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8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CDE1-9533-EB37-45E5-0484F5338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0D927-84D5-C5A5-E38E-102A0E52E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3C6BE-A47E-B9B5-8157-90A16B9E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D789-1E47-4B18-95D8-981302D5A4A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9E63D-2883-705B-55FA-DBC71E19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8715C-89E7-21ED-FC9A-B2ADC774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31C-D823-4825-9AA5-C7CCC2B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D5CB-0A21-E00F-731B-0FE12FC6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F14EB-EBB1-B35E-A189-8908DBFFB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5E881-A5ED-4B46-8DE3-3847DD0C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D789-1E47-4B18-95D8-981302D5A4A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F3A49-9B90-CCF6-8FA5-92FC517A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A9901-299B-528C-8CF3-6B51E52EA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31C-D823-4825-9AA5-C7CCC2B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4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B20F1-C692-2064-16F3-05E8338A9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47FFC-B6B4-ABAE-0A77-404888182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641C2-4CB3-A4B3-1826-2304223C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D789-1E47-4B18-95D8-981302D5A4A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0BF82-AA08-70F3-223F-A58EBE4E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51E0F-3E01-7F90-9C92-EAB1351F6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31C-D823-4825-9AA5-C7CCC2B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1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BEB2-3999-5D21-7593-606B1BEA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99CA0-EF4D-D10D-E13D-791FBBA95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5AA6F-DEC4-6480-D703-232AD57E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D789-1E47-4B18-95D8-981302D5A4A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D98AE-DF04-C7FC-232D-6C4F01C5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9C645-F2D4-AFA6-2B0F-A4672986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31C-D823-4825-9AA5-C7CCC2B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6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87CA-EB4A-FF0D-7F8F-442FFB544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E3456-12DF-080A-08BD-532F39982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C3BEB-DAA7-75F5-8500-C54E7D69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D789-1E47-4B18-95D8-981302D5A4A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FDC51-BF46-25B8-C58A-72E33C232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892C7-016E-64B9-4433-53254708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31C-D823-4825-9AA5-C7CCC2B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47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74B7-20B1-2EDA-D74D-EFAFCC34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5750D-76AD-EF1D-4B0F-AF395778A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3FFA3-6BAB-FE61-B608-03E1518B8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AA3C7-F35B-9B3A-D074-7A9B10F2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D789-1E47-4B18-95D8-981302D5A4A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C4C2E-4B32-4B61-7683-E016D218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43C51-BEC5-8C65-A83A-2BAA7A50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31C-D823-4825-9AA5-C7CCC2B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7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81F50-6D4E-74BD-02DD-C5B2F188A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12F85-12BD-69E5-5055-4D8E03B0C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4DCA5-53D0-9718-7A0F-E661A8FAA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414AFC-AB15-2DA7-8E35-41787F858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C9681-FA68-6175-8F60-24D54509ED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4F04D-6A55-83AF-89BC-B2E795EC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D789-1E47-4B18-95D8-981302D5A4A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8AE19-F712-3215-614E-1F8252E2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64D12-8328-F904-6098-8D2069F3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31C-D823-4825-9AA5-C7CCC2B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3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CF41-23CD-CA4D-76E9-62D8128A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5F25E-23B9-492F-5B3E-B6D44259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D789-1E47-4B18-95D8-981302D5A4A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828D4-43E6-A0ED-C9B9-15EC9AC3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ECD55-277B-B4DB-8F25-A6AED0D6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31C-D823-4825-9AA5-C7CCC2B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9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32A83-53B4-D86D-B1C4-FF41CCCB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D789-1E47-4B18-95D8-981302D5A4A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B20D4-318E-9480-A98D-8DEC13CF2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8C63B-6643-5DE3-4715-01D6042C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31C-D823-4825-9AA5-C7CCC2B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6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D2E4-6A70-0BAB-8CB1-CE7BC2F63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D40AD-9999-DEBF-4776-1BB492AF4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A460-811B-DAFF-6E1E-0CA35D9D0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741F9-82B8-9D4B-AC62-CFBF813B1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D789-1E47-4B18-95D8-981302D5A4A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01CD3-7FD0-8A95-3F61-BAE9A49D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C8666-745A-4EC3-07DB-44002DD6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31C-D823-4825-9AA5-C7CCC2B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9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4CB7-BFD0-5AB6-9A51-FF30669EB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3AA76-AE96-CE62-483A-4BE0FAF04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C2038-3833-322F-1DA8-DD7E1E354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DA46D-BE0B-AECF-4730-27FF25B9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D789-1E47-4B18-95D8-981302D5A4A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9ED73-D9BD-8BB5-4B22-FFEB1BC24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43F1F-1117-295F-1F88-AC6144D8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31C-D823-4825-9AA5-C7CCC2B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8E0D4-3CDD-1C48-4B06-26DB550D2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06058-7074-ADE6-9326-1E336C925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90888-2483-AA86-63DC-56EC6A97B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7D789-1E47-4B18-95D8-981302D5A4A9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BBD26-17C1-BEC8-4CA0-2C550EC65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3A8AA-9183-26E2-D610-2ADCBDE37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631C-D823-4825-9AA5-C7CCC2B7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5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A0A26DB-AF9C-BA6C-A372-7E42EF767D00}"/>
              </a:ext>
            </a:extLst>
          </p:cNvPr>
          <p:cNvGrpSpPr/>
          <p:nvPr/>
        </p:nvGrpSpPr>
        <p:grpSpPr>
          <a:xfrm>
            <a:off x="612854" y="4054722"/>
            <a:ext cx="11476447" cy="2731269"/>
            <a:chOff x="612854" y="4054722"/>
            <a:chExt cx="11476447" cy="2731269"/>
          </a:xfrm>
        </p:grpSpPr>
        <p:pic>
          <p:nvPicPr>
            <p:cNvPr id="5" name="Picture 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C245ACE9-F51F-6E19-A6ED-314B42FF8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2097" y="4848397"/>
              <a:ext cx="3217204" cy="1290735"/>
            </a:xfrm>
            <a:prstGeom prst="rect">
              <a:avLst/>
            </a:prstGeom>
          </p:spPr>
        </p:pic>
        <p:pic>
          <p:nvPicPr>
            <p:cNvPr id="7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D945BE57-36FC-0586-7B77-AB0F338AE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7747" y="4054722"/>
              <a:ext cx="2701679" cy="2701679"/>
            </a:xfrm>
            <a:prstGeom prst="rect">
              <a:avLst/>
            </a:prstGeom>
          </p:spPr>
        </p:pic>
        <p:pic>
          <p:nvPicPr>
            <p:cNvPr id="9" name="Picture 8" descr="A picture containing text, book&#10;&#10;Description automatically generated">
              <a:extLst>
                <a:ext uri="{FF2B5EF4-FFF2-40B4-BE49-F238E27FC236}">
                  <a16:creationId xmlns:a16="http://schemas.microsoft.com/office/drawing/2014/main" id="{30214836-D0FA-F451-1AB2-06053DC75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854" y="4173350"/>
              <a:ext cx="2240383" cy="2464422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C5046F14-9D17-B54C-3F86-800C87AAA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142" y="4054722"/>
              <a:ext cx="2731269" cy="2731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663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Anxing Xiao</dc:creator>
  <cp:lastModifiedBy>Anxing Xiao</cp:lastModifiedBy>
  <cp:revision>1</cp:revision>
  <dcterms:created xsi:type="dcterms:W3CDTF">2022-06-21T06:16:50Z</dcterms:created>
  <dcterms:modified xsi:type="dcterms:W3CDTF">2022-06-21T06:20:54Z</dcterms:modified>
</cp:coreProperties>
</file>