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6" r:id="rId5"/>
    <p:sldId id="267" r:id="rId6"/>
    <p:sldId id="264" r:id="rId7"/>
    <p:sldId id="258" r:id="rId8"/>
    <p:sldId id="260" r:id="rId9"/>
    <p:sldId id="263" r:id="rId10"/>
    <p:sldId id="261" r:id="rId11"/>
    <p:sldId id="270" r:id="rId12"/>
    <p:sldId id="271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logo_huge_in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8305800" cy="906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Development Risks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1524000"/>
            <a:ext cx="8001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LDAP </a:t>
            </a:r>
            <a:r>
              <a:rPr lang="en-US" sz="2400" dirty="0" err="1" smtClean="0"/>
              <a:t>vs</a:t>
            </a:r>
            <a:r>
              <a:rPr lang="en-US" sz="2400" dirty="0" smtClean="0"/>
              <a:t> Active Directory Authentication</a:t>
            </a:r>
          </a:p>
          <a:p>
            <a:pPr lvl="1"/>
            <a:r>
              <a:rPr lang="en-US" sz="2000" dirty="0" err="1" smtClean="0"/>
              <a:t>DirectoryServices.Protocols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DirectoryServices</a:t>
            </a:r>
            <a:endParaRPr lang="en-US" sz="2000" dirty="0" smtClean="0"/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2400" dirty="0" smtClean="0"/>
              <a:t>Reconfigurable Views	</a:t>
            </a:r>
          </a:p>
          <a:p>
            <a:pPr lvl="1"/>
            <a:r>
              <a:rPr lang="en-US" sz="2000" dirty="0" smtClean="0"/>
              <a:t>Technically, extremely difficult and time consuming. Insufficient time to implement and test.</a:t>
            </a:r>
          </a:p>
          <a:p>
            <a:pPr lvl="1"/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Visual Design</a:t>
            </a:r>
          </a:p>
          <a:p>
            <a:pPr lvl="1"/>
            <a:r>
              <a:rPr lang="en-US" sz="2000" dirty="0" smtClean="0"/>
              <a:t>We aren’t designers!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 prototype, working version of TARS</a:t>
            </a:r>
            <a:br>
              <a:rPr lang="en-US" sz="2000" dirty="0" smtClean="0"/>
            </a:br>
            <a:r>
              <a:rPr lang="en-US" sz="2000" dirty="0" smtClean="0"/>
              <a:t>	- Lacking in complete visual design</a:t>
            </a:r>
            <a:br>
              <a:rPr lang="en-US" sz="2000" dirty="0" smtClean="0"/>
            </a:br>
            <a:r>
              <a:rPr lang="en-US" sz="2000" dirty="0" smtClean="0"/>
              <a:t>	- Incomplete unit and security testing</a:t>
            </a:r>
            <a:br>
              <a:rPr lang="en-US" sz="2000" dirty="0" smtClean="0"/>
            </a:br>
            <a:r>
              <a:rPr lang="en-US" sz="2000" dirty="0" smtClean="0"/>
              <a:t>	- No tested interface for I-Time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Deliverables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In addition to completing a prototype, we are doing our best to ensure the next team will be able to complete this project.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By this, we mean:</a:t>
            </a:r>
          </a:p>
          <a:p>
            <a:pPr>
              <a:buNone/>
            </a:pPr>
            <a:r>
              <a:rPr lang="en-US" sz="2400" dirty="0" smtClean="0"/>
              <a:t>		Tutorials (Video, Written, Diagrammed)</a:t>
            </a:r>
          </a:p>
          <a:p>
            <a:pPr>
              <a:buNone/>
            </a:pPr>
            <a:r>
              <a:rPr lang="en-US" sz="2400" dirty="0" smtClean="0"/>
              <a:t>		Documentation</a:t>
            </a:r>
          </a:p>
          <a:p>
            <a:pPr>
              <a:buNone/>
            </a:pPr>
            <a:r>
              <a:rPr lang="en-US" sz="2400" dirty="0" smtClean="0"/>
              <a:t>			- Software Design Document</a:t>
            </a:r>
          </a:p>
          <a:p>
            <a:pPr>
              <a:buNone/>
            </a:pPr>
            <a:r>
              <a:rPr lang="en-US" sz="2400" dirty="0" smtClean="0"/>
              <a:t>			- Our Journals</a:t>
            </a:r>
          </a:p>
          <a:p>
            <a:pPr>
              <a:buNone/>
            </a:pPr>
            <a:r>
              <a:rPr lang="en-US" sz="2400" dirty="0" smtClean="0"/>
              <a:t>		Test Cases </a:t>
            </a:r>
          </a:p>
          <a:p>
            <a:pPr>
              <a:buNone/>
            </a:pPr>
            <a:r>
              <a:rPr lang="en-US" sz="2400" dirty="0" smtClean="0"/>
              <a:t>		SQL and LDAP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Dump Files</a:t>
            </a:r>
          </a:p>
          <a:p>
            <a:pPr>
              <a:buNone/>
            </a:pPr>
            <a:r>
              <a:rPr lang="en-US" sz="2400" dirty="0" smtClean="0"/>
              <a:t>		Most importantly, 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account!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us out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github.com/ICBM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Team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575" y="3211512"/>
            <a:ext cx="4040188" cy="39512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Development Team: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Scott Beddall		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Brett Hitchcock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Chaylo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Laurino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Alex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Nilson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211512"/>
            <a:ext cx="4041775" cy="39512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Advisor: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Donohoe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Sponsors: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Moreaux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Marj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Sanderson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Idaho Department of Health and Welfare</a:t>
            </a:r>
          </a:p>
        </p:txBody>
      </p:sp>
      <p:pic>
        <p:nvPicPr>
          <p:cNvPr id="7" name="Picture 6" descr="IMAG00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609600"/>
            <a:ext cx="5638800" cy="3372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1 (cont)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 The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1 </a:t>
            </a:r>
            <a:r>
              <a:rPr lang="en-US" smtClean="0"/>
              <a:t>(final)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b="1" i="1" dirty="0" smtClean="0"/>
              <a:t> "Develop a web-based Time, Accounting, and Reporting System for the Idaho Department of Health and Welfare"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TARS is meant to </a:t>
            </a:r>
            <a:r>
              <a:rPr lang="en-US" sz="1800" b="1" dirty="0" smtClean="0"/>
              <a:t>replace</a:t>
            </a:r>
            <a:r>
              <a:rPr lang="en-US" sz="1800" dirty="0" smtClean="0"/>
              <a:t> the IDHW's current system: </a:t>
            </a:r>
            <a:r>
              <a:rPr lang="en-US" sz="1800" b="1" dirty="0" smtClean="0"/>
              <a:t>Mariner.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Why?</a:t>
            </a:r>
            <a:br>
              <a:rPr lang="en-US" sz="1800" dirty="0" smtClean="0"/>
            </a:br>
            <a:r>
              <a:rPr lang="en-US" sz="1800" dirty="0" smtClean="0"/>
              <a:t>	Mariner currently requires an exorbitant license fee. TARS is being built and 	documented publically; there will be </a:t>
            </a:r>
            <a:r>
              <a:rPr lang="en-US" sz="1800" b="1" dirty="0" smtClean="0"/>
              <a:t>no</a:t>
            </a:r>
            <a:r>
              <a:rPr lang="en-US" sz="1800" dirty="0" smtClean="0"/>
              <a:t> license fee.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 High Level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Microsoft Internet Information Services (IIS)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SQL Server 2008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Authenticate to Active Directory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Must satisfy the list of requirements presented by the IDHW.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Final Design: Model-View-Controller</a:t>
            </a:r>
            <a:endParaRPr lang="en-US" dirty="0"/>
          </a:p>
        </p:txBody>
      </p:sp>
      <p:pic>
        <p:nvPicPr>
          <p:cNvPr id="6" name="Content Placeholder 5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7238" y="1691753"/>
            <a:ext cx="6209524" cy="43428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Project Learning</a:t>
            </a:r>
            <a:endParaRPr lang="en-US" dirty="0"/>
          </a:p>
        </p:txBody>
      </p:sp>
      <p:pic>
        <p:nvPicPr>
          <p:cNvPr id="6" name="Content Placeholder 5" descr="lear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508" y="1066800"/>
            <a:ext cx="7315201" cy="5486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166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The Team </vt:lpstr>
      <vt:lpstr> The Need</vt:lpstr>
      <vt:lpstr> The Need</vt:lpstr>
      <vt:lpstr> The Need </vt:lpstr>
      <vt:lpstr> Objective</vt:lpstr>
      <vt:lpstr> High Level Specifications</vt:lpstr>
      <vt:lpstr> Final Design: Model-View-Controller</vt:lpstr>
      <vt:lpstr> Project Learning</vt:lpstr>
      <vt:lpstr> Development Risks</vt:lpstr>
      <vt:lpstr> Deliverables</vt:lpstr>
      <vt:lpstr> Deliverables (cont)</vt:lpstr>
      <vt:lpstr> Project Resources</vt:lpstr>
      <vt:lpstr>Questions?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Scotty</dc:creator>
  <cp:lastModifiedBy>Scotty</cp:lastModifiedBy>
  <cp:revision>75</cp:revision>
  <dcterms:created xsi:type="dcterms:W3CDTF">2011-11-30T06:46:08Z</dcterms:created>
  <dcterms:modified xsi:type="dcterms:W3CDTF">2011-12-02T04:08:46Z</dcterms:modified>
</cp:coreProperties>
</file>