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5" r:id="rId4"/>
    <p:sldId id="266" r:id="rId5"/>
    <p:sldId id="267" r:id="rId6"/>
    <p:sldId id="264" r:id="rId7"/>
    <p:sldId id="258" r:id="rId8"/>
    <p:sldId id="260" r:id="rId9"/>
    <p:sldId id="263" r:id="rId10"/>
    <p:sldId id="261" r:id="rId11"/>
    <p:sldId id="270" r:id="rId12"/>
    <p:sldId id="271" r:id="rId13"/>
    <p:sldId id="269" r:id="rId14"/>
    <p:sldId id="25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267C-413A-4069-966D-F223F2D8B6E0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6E9C-0350-4C3C-9C1B-8065E182D8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267C-413A-4069-966D-F223F2D8B6E0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6E9C-0350-4C3C-9C1B-8065E182D8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267C-413A-4069-966D-F223F2D8B6E0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6E9C-0350-4C3C-9C1B-8065E182D8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267C-413A-4069-966D-F223F2D8B6E0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6E9C-0350-4C3C-9C1B-8065E182D8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267C-413A-4069-966D-F223F2D8B6E0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6E9C-0350-4C3C-9C1B-8065E182D8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267C-413A-4069-966D-F223F2D8B6E0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6E9C-0350-4C3C-9C1B-8065E182D8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267C-413A-4069-966D-F223F2D8B6E0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6E9C-0350-4C3C-9C1B-8065E182D8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267C-413A-4069-966D-F223F2D8B6E0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6E9C-0350-4C3C-9C1B-8065E182D8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267C-413A-4069-966D-F223F2D8B6E0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6E9C-0350-4C3C-9C1B-8065E182D8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267C-413A-4069-966D-F223F2D8B6E0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6E9C-0350-4C3C-9C1B-8065E182D8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267C-413A-4069-966D-F223F2D8B6E0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36E9C-0350-4C3C-9C1B-8065E182D8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3267C-413A-4069-966D-F223F2D8B6E0}" type="datetimeFigureOut">
              <a:rPr lang="en-US" smtClean="0"/>
              <a:pPr/>
              <a:t>12/1/2011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36E9C-0350-4C3C-9C1B-8065E182D8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logo_huge_invers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762000"/>
            <a:ext cx="8305800" cy="9060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 Development Risks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43000" y="1524000"/>
            <a:ext cx="80010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LDAP </a:t>
            </a:r>
            <a:r>
              <a:rPr lang="en-US" sz="2400" dirty="0" err="1" smtClean="0"/>
              <a:t>vs</a:t>
            </a:r>
            <a:r>
              <a:rPr lang="en-US" sz="2400" dirty="0" smtClean="0"/>
              <a:t> Active Directory Authentication</a:t>
            </a:r>
          </a:p>
          <a:p>
            <a:pPr lvl="1"/>
            <a:r>
              <a:rPr lang="en-US" sz="2000" dirty="0" err="1" smtClean="0"/>
              <a:t>DirectoryServices.Protocols</a:t>
            </a:r>
            <a:r>
              <a:rPr lang="en-US" sz="2000" dirty="0" smtClean="0"/>
              <a:t> </a:t>
            </a:r>
            <a:r>
              <a:rPr lang="en-US" sz="2000" dirty="0" err="1" smtClean="0"/>
              <a:t>vs</a:t>
            </a:r>
            <a:r>
              <a:rPr lang="en-US" sz="2000" dirty="0" smtClean="0"/>
              <a:t> </a:t>
            </a:r>
            <a:r>
              <a:rPr lang="en-US" sz="2000" dirty="0" err="1" smtClean="0"/>
              <a:t>DirectoryServices</a:t>
            </a:r>
            <a:endParaRPr lang="en-US" sz="2000" dirty="0" smtClean="0"/>
          </a:p>
          <a:p>
            <a:pPr lvl="1"/>
            <a:endParaRPr lang="en-US" sz="2000" dirty="0"/>
          </a:p>
          <a:p>
            <a:pPr>
              <a:buNone/>
            </a:pPr>
            <a:r>
              <a:rPr lang="en-US" sz="2400" dirty="0" smtClean="0"/>
              <a:t>Reconfigurable Views	</a:t>
            </a:r>
          </a:p>
          <a:p>
            <a:pPr lvl="1"/>
            <a:r>
              <a:rPr lang="en-US" sz="2000" dirty="0" smtClean="0"/>
              <a:t>Technically, extremely difficult and time consuming. Insufficient time to implement and test.</a:t>
            </a:r>
          </a:p>
          <a:p>
            <a:pPr lvl="1"/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Visual Design</a:t>
            </a:r>
          </a:p>
          <a:p>
            <a:pPr lvl="1"/>
            <a:r>
              <a:rPr lang="en-US" sz="2000" dirty="0" smtClean="0"/>
              <a:t>We aren’t designers!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 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	A prototype, working version of TARS</a:t>
            </a:r>
            <a:br>
              <a:rPr lang="en-US" sz="2000" dirty="0" smtClean="0"/>
            </a:br>
            <a:r>
              <a:rPr lang="en-US" sz="2000" dirty="0" smtClean="0"/>
              <a:t>	- Lacking in complete visual design</a:t>
            </a:r>
            <a:br>
              <a:rPr lang="en-US" sz="2000" dirty="0" smtClean="0"/>
            </a:br>
            <a:r>
              <a:rPr lang="en-US" sz="2000" dirty="0" smtClean="0"/>
              <a:t>	- Incomplete unit and security testing</a:t>
            </a:r>
            <a:br>
              <a:rPr lang="en-US" sz="2000" dirty="0" smtClean="0"/>
            </a:br>
            <a:r>
              <a:rPr lang="en-US" sz="2000" dirty="0" smtClean="0"/>
              <a:t>	- No tested interface for I-Time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Pictures will go here. Maybe the next slide as well.</a:t>
            </a:r>
            <a:endParaRPr 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 Deliverables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Screenshots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 Project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 In addition to completing a prototype, we are doing our best to ensure the next team will be able to complete this project.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	By this, we mean:</a:t>
            </a:r>
          </a:p>
          <a:p>
            <a:pPr>
              <a:buNone/>
            </a:pPr>
            <a:r>
              <a:rPr lang="en-US" sz="2400" dirty="0" smtClean="0"/>
              <a:t>		Tutorials (Video, Written, Diagrammed)</a:t>
            </a:r>
          </a:p>
          <a:p>
            <a:pPr>
              <a:buNone/>
            </a:pPr>
            <a:r>
              <a:rPr lang="en-US" sz="2400" dirty="0" smtClean="0"/>
              <a:t>		Documentation</a:t>
            </a:r>
          </a:p>
          <a:p>
            <a:pPr>
              <a:buNone/>
            </a:pPr>
            <a:r>
              <a:rPr lang="en-US" sz="2400" dirty="0" smtClean="0"/>
              <a:t>			- Software Design Document</a:t>
            </a:r>
          </a:p>
          <a:p>
            <a:pPr>
              <a:buNone/>
            </a:pPr>
            <a:r>
              <a:rPr lang="en-US" sz="2400" dirty="0" smtClean="0"/>
              <a:t>			- Our Journals</a:t>
            </a:r>
          </a:p>
          <a:p>
            <a:pPr>
              <a:buNone/>
            </a:pPr>
            <a:r>
              <a:rPr lang="en-US" sz="2400" dirty="0" smtClean="0"/>
              <a:t>		Test Cases </a:t>
            </a:r>
          </a:p>
          <a:p>
            <a:pPr>
              <a:buNone/>
            </a:pPr>
            <a:r>
              <a:rPr lang="en-US" sz="2400" dirty="0" smtClean="0"/>
              <a:t>		SQL and LDAP </a:t>
            </a:r>
            <a:r>
              <a:rPr lang="en-US" sz="2400" dirty="0" err="1" smtClean="0"/>
              <a:t>Config</a:t>
            </a:r>
            <a:r>
              <a:rPr lang="en-US" sz="2400" dirty="0" smtClean="0"/>
              <a:t> Dump Files</a:t>
            </a:r>
          </a:p>
          <a:p>
            <a:pPr>
              <a:buNone/>
            </a:pPr>
            <a:r>
              <a:rPr lang="en-US" sz="2400" dirty="0" smtClean="0"/>
              <a:t>		Most importantly, our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account!</a:t>
            </a:r>
          </a:p>
          <a:p>
            <a:pPr>
              <a:buNone/>
            </a:pPr>
            <a:r>
              <a:rPr lang="en-US" sz="2400" dirty="0" smtClean="0"/>
              <a:t>	</a:t>
            </a:r>
          </a:p>
          <a:p>
            <a:pPr>
              <a:buNone/>
            </a:pPr>
            <a:r>
              <a:rPr lang="en-US" sz="2400" dirty="0" smtClean="0"/>
              <a:t>	</a:t>
            </a:r>
          </a:p>
          <a:p>
            <a:pPr>
              <a:buNone/>
            </a:pPr>
            <a:r>
              <a:rPr lang="en-US" sz="2400" dirty="0" smtClean="0"/>
              <a:t>	</a:t>
            </a:r>
          </a:p>
          <a:p>
            <a:pPr>
              <a:buNone/>
            </a:pPr>
            <a:r>
              <a:rPr lang="en-US" sz="2400" dirty="0" smtClean="0"/>
              <a:t>	</a:t>
            </a:r>
          </a:p>
          <a:p>
            <a:pPr>
              <a:buNone/>
            </a:pPr>
            <a:r>
              <a:rPr lang="en-US" sz="2400" dirty="0" smtClean="0"/>
              <a:t>	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Check us out on </a:t>
            </a:r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github.com/ICBM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 The Team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Team Picture goes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36575" y="2906712"/>
            <a:ext cx="4040188" cy="395128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Development Team:</a:t>
            </a:r>
          </a:p>
          <a:p>
            <a:pPr lvl="1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Scott Beddall		</a:t>
            </a:r>
          </a:p>
          <a:p>
            <a:pPr lvl="1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Brett Hitchcock</a:t>
            </a:r>
          </a:p>
          <a:p>
            <a:pPr lvl="1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Chaylo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Laurino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Alex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Nilson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0" y="2906712"/>
            <a:ext cx="4041775" cy="3951288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Advisor:</a:t>
            </a:r>
          </a:p>
          <a:p>
            <a:pPr lvl="1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Greg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Donohoe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r>
              <a:rPr lang="en-US" dirty="0" smtClean="0"/>
              <a:t>Sponsors:</a:t>
            </a:r>
          </a:p>
          <a:p>
            <a:pPr lvl="1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Don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Moreaux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None/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Marj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Sanderson</a:t>
            </a:r>
          </a:p>
          <a:p>
            <a:pPr lvl="1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Idaho Department of Health and Welfare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 The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Situation 1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 The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Situation 1 (cont)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 The Need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Situation 1 </a:t>
            </a:r>
            <a:r>
              <a:rPr lang="en-US" smtClean="0"/>
              <a:t>(final)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endParaRPr lang="en-US" sz="1800" i="1" dirty="0" smtClean="0"/>
          </a:p>
          <a:p>
            <a:pPr>
              <a:buNone/>
            </a:pPr>
            <a:r>
              <a:rPr lang="en-US" sz="1800" b="1" i="1" dirty="0" smtClean="0"/>
              <a:t> "Develop a web-based Time, Accounting, and Reporting System for the Idaho Department of Health and Welfare"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	TARS is meant to </a:t>
            </a:r>
            <a:r>
              <a:rPr lang="en-US" sz="1800" b="1" dirty="0" smtClean="0"/>
              <a:t>replace</a:t>
            </a:r>
            <a:r>
              <a:rPr lang="en-US" sz="1800" dirty="0" smtClean="0"/>
              <a:t> the IDHW's current system: </a:t>
            </a:r>
            <a:r>
              <a:rPr lang="en-US" sz="1800" b="1" dirty="0" smtClean="0"/>
              <a:t>Mariner.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Why?</a:t>
            </a:r>
            <a:br>
              <a:rPr lang="en-US" sz="1800" dirty="0" smtClean="0"/>
            </a:br>
            <a:r>
              <a:rPr lang="en-US" sz="1800" dirty="0" smtClean="0"/>
              <a:t>	Mariner currently requires an exorbitant license fee. TARS is being built and 	documented publically; there will be </a:t>
            </a:r>
            <a:r>
              <a:rPr lang="en-US" sz="1800" b="1" dirty="0" smtClean="0"/>
              <a:t>no</a:t>
            </a:r>
            <a:r>
              <a:rPr lang="en-US" sz="1800" dirty="0" smtClean="0"/>
              <a:t> license fee.</a:t>
            </a:r>
          </a:p>
          <a:p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 High Level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Microsoft Internet Information Services (IIS)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SQL Server 2008</a:t>
            </a:r>
          </a:p>
          <a:p>
            <a:endParaRPr lang="en-US" sz="2400" dirty="0"/>
          </a:p>
          <a:p>
            <a:pPr>
              <a:buNone/>
            </a:pPr>
            <a:r>
              <a:rPr lang="en-US" sz="2400" dirty="0" smtClean="0"/>
              <a:t>Authenticate to Active Directory</a:t>
            </a:r>
          </a:p>
          <a:p>
            <a:endParaRPr lang="en-US" sz="2400" dirty="0"/>
          </a:p>
          <a:p>
            <a:pPr>
              <a:buNone/>
            </a:pPr>
            <a:r>
              <a:rPr lang="en-US" sz="2400" dirty="0" smtClean="0"/>
              <a:t>Must satisfy the list of requirements presented by the IDHW.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 Final Design: Model-View-Controller</a:t>
            </a:r>
            <a:endParaRPr lang="en-US" dirty="0"/>
          </a:p>
        </p:txBody>
      </p:sp>
      <p:pic>
        <p:nvPicPr>
          <p:cNvPr id="6" name="Content Placeholder 5" descr="mvc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67238" y="1691753"/>
            <a:ext cx="6209524" cy="434285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 Project Learning</a:t>
            </a:r>
            <a:endParaRPr lang="en-US" dirty="0"/>
          </a:p>
        </p:txBody>
      </p:sp>
      <p:pic>
        <p:nvPicPr>
          <p:cNvPr id="6" name="Content Placeholder 5" descr="learnin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61508" y="1066800"/>
            <a:ext cx="7315201" cy="54864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171</Words>
  <Application>Microsoft Office PowerPoint</Application>
  <PresentationFormat>On-screen Show (4:3)</PresentationFormat>
  <Paragraphs>72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 The Team </vt:lpstr>
      <vt:lpstr> The Need</vt:lpstr>
      <vt:lpstr> The Need</vt:lpstr>
      <vt:lpstr> The Need </vt:lpstr>
      <vt:lpstr> Objective</vt:lpstr>
      <vt:lpstr> High Level Specifications</vt:lpstr>
      <vt:lpstr> Final Design: Model-View-Controller</vt:lpstr>
      <vt:lpstr> Project Learning</vt:lpstr>
      <vt:lpstr> Development Risks</vt:lpstr>
      <vt:lpstr> Deliverables</vt:lpstr>
      <vt:lpstr> Deliverables (cont)</vt:lpstr>
      <vt:lpstr> Project Resources</vt:lpstr>
      <vt:lpstr>Questions?</vt:lpstr>
    </vt:vector>
  </TitlesOfParts>
  <Company>University of Idaho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Scotty</dc:creator>
  <cp:lastModifiedBy>Scotty</cp:lastModifiedBy>
  <cp:revision>73</cp:revision>
  <dcterms:created xsi:type="dcterms:W3CDTF">2011-11-30T06:46:08Z</dcterms:created>
  <dcterms:modified xsi:type="dcterms:W3CDTF">2011-12-01T11:57:06Z</dcterms:modified>
</cp:coreProperties>
</file>