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8" r:id="rId5"/>
    <p:sldId id="259"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6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3/15/2022</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8157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3/15/2022</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641158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3/15/2022</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583081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A6CE98AB-1599-465E-B89C-22BC6433A3FE}"/>
              </a:ext>
            </a:extLst>
          </p:cNvPr>
          <p:cNvSpPr>
            <a:spLocks noGrp="1"/>
          </p:cNvSpPr>
          <p:nvPr>
            <p:ph type="dt" sz="half" idx="10"/>
          </p:nvPr>
        </p:nvSpPr>
        <p:spPr/>
        <p:txBody>
          <a:bodyPr/>
          <a:lstStyle>
            <a:lvl1pPr>
              <a:defRPr/>
            </a:lvl1pPr>
          </a:lstStyle>
          <a:p>
            <a:pPr>
              <a:defRPr/>
            </a:pPr>
            <a:fld id="{60A548A4-F9C4-4BF7-91C4-0CC12BF68E11}" type="datetime3">
              <a:rPr lang="en-US"/>
              <a:pPr>
                <a:defRPr/>
              </a:pPr>
              <a:t>15 March 2022</a:t>
            </a:fld>
            <a:endParaRPr lang="en-US"/>
          </a:p>
        </p:txBody>
      </p:sp>
      <p:sp>
        <p:nvSpPr>
          <p:cNvPr id="5" name="Footer Placeholder 4">
            <a:extLst>
              <a:ext uri="{FF2B5EF4-FFF2-40B4-BE49-F238E27FC236}">
                <a16:creationId xmlns:a16="http://schemas.microsoft.com/office/drawing/2014/main" id="{DF803552-DCCA-4A44-9767-C1097581C6FD}"/>
              </a:ext>
            </a:extLst>
          </p:cNvPr>
          <p:cNvSpPr>
            <a:spLocks noGrp="1"/>
          </p:cNvSpPr>
          <p:nvPr>
            <p:ph type="ftr" sz="quarter" idx="11"/>
          </p:nvPr>
        </p:nvSpPr>
        <p:spPr/>
        <p:txBody>
          <a:bodyPr/>
          <a:lstStyle>
            <a:lvl1pPr>
              <a:defRPr/>
            </a:lvl1pPr>
          </a:lstStyle>
          <a:p>
            <a:pPr>
              <a:defRPr/>
            </a:pPr>
            <a:r>
              <a:rPr lang="en-US"/>
              <a:t>JAS/CELS/UoH</a:t>
            </a:r>
          </a:p>
        </p:txBody>
      </p:sp>
      <p:sp>
        <p:nvSpPr>
          <p:cNvPr id="6" name="Slide Number Placeholder 5">
            <a:extLst>
              <a:ext uri="{FF2B5EF4-FFF2-40B4-BE49-F238E27FC236}">
                <a16:creationId xmlns:a16="http://schemas.microsoft.com/office/drawing/2014/main" id="{7B756360-25A6-49D0-BD89-EE6A778A1C29}"/>
              </a:ext>
            </a:extLst>
          </p:cNvPr>
          <p:cNvSpPr>
            <a:spLocks noGrp="1"/>
          </p:cNvSpPr>
          <p:nvPr>
            <p:ph type="sldNum" sz="quarter" idx="12"/>
          </p:nvPr>
        </p:nvSpPr>
        <p:spPr/>
        <p:txBody>
          <a:bodyPr/>
          <a:lstStyle>
            <a:lvl1pPr>
              <a:defRPr/>
            </a:lvl1pPr>
          </a:lstStyle>
          <a:p>
            <a:fld id="{52106AB5-8835-44D2-B80B-1725FBBAFF9F}" type="slidenum">
              <a:rPr lang="en-US" altLang="en-US"/>
              <a:pPr/>
              <a:t>‹#›</a:t>
            </a:fld>
            <a:endParaRPr lang="en-US" altLang="en-US"/>
          </a:p>
        </p:txBody>
      </p:sp>
    </p:spTree>
    <p:extLst>
      <p:ext uri="{BB962C8B-B14F-4D97-AF65-F5344CB8AC3E}">
        <p14:creationId xmlns:p14="http://schemas.microsoft.com/office/powerpoint/2010/main" val="4008137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086745-DB62-46B2-9FDD-C38B6E90AADA}"/>
              </a:ext>
            </a:extLst>
          </p:cNvPr>
          <p:cNvSpPr>
            <a:spLocks noGrp="1"/>
          </p:cNvSpPr>
          <p:nvPr>
            <p:ph type="dt" sz="half" idx="10"/>
          </p:nvPr>
        </p:nvSpPr>
        <p:spPr/>
        <p:txBody>
          <a:bodyPr/>
          <a:lstStyle>
            <a:lvl1pPr>
              <a:defRPr/>
            </a:lvl1pPr>
          </a:lstStyle>
          <a:p>
            <a:pPr>
              <a:defRPr/>
            </a:pPr>
            <a:fld id="{BFE7550E-4410-4D18-8290-2302500B2FFB}" type="datetime3">
              <a:rPr lang="en-US"/>
              <a:pPr>
                <a:defRPr/>
              </a:pPr>
              <a:t>15 March 2022</a:t>
            </a:fld>
            <a:endParaRPr lang="en-US"/>
          </a:p>
        </p:txBody>
      </p:sp>
      <p:sp>
        <p:nvSpPr>
          <p:cNvPr id="5" name="Footer Placeholder 4">
            <a:extLst>
              <a:ext uri="{FF2B5EF4-FFF2-40B4-BE49-F238E27FC236}">
                <a16:creationId xmlns:a16="http://schemas.microsoft.com/office/drawing/2014/main" id="{10F7FB78-086C-4841-BDF5-476A98C4536B}"/>
              </a:ext>
            </a:extLst>
          </p:cNvPr>
          <p:cNvSpPr>
            <a:spLocks noGrp="1"/>
          </p:cNvSpPr>
          <p:nvPr>
            <p:ph type="ftr" sz="quarter" idx="11"/>
          </p:nvPr>
        </p:nvSpPr>
        <p:spPr/>
        <p:txBody>
          <a:bodyPr/>
          <a:lstStyle>
            <a:lvl1pPr>
              <a:defRPr/>
            </a:lvl1pPr>
          </a:lstStyle>
          <a:p>
            <a:pPr>
              <a:defRPr/>
            </a:pPr>
            <a:r>
              <a:rPr lang="en-US"/>
              <a:t>JAS/CELS/UoH</a:t>
            </a:r>
          </a:p>
        </p:txBody>
      </p:sp>
      <p:sp>
        <p:nvSpPr>
          <p:cNvPr id="6" name="Slide Number Placeholder 5">
            <a:extLst>
              <a:ext uri="{FF2B5EF4-FFF2-40B4-BE49-F238E27FC236}">
                <a16:creationId xmlns:a16="http://schemas.microsoft.com/office/drawing/2014/main" id="{40F75C95-7C9F-4A1E-A78E-460B8AF31E9F}"/>
              </a:ext>
            </a:extLst>
          </p:cNvPr>
          <p:cNvSpPr>
            <a:spLocks noGrp="1"/>
          </p:cNvSpPr>
          <p:nvPr>
            <p:ph type="sldNum" sz="quarter" idx="12"/>
          </p:nvPr>
        </p:nvSpPr>
        <p:spPr/>
        <p:txBody>
          <a:bodyPr/>
          <a:lstStyle>
            <a:lvl1pPr>
              <a:defRPr/>
            </a:lvl1pPr>
          </a:lstStyle>
          <a:p>
            <a:fld id="{F15B44DB-0422-466A-8AE5-0E6EF61F020C}" type="slidenum">
              <a:rPr lang="en-US" altLang="en-US"/>
              <a:pPr/>
              <a:t>‹#›</a:t>
            </a:fld>
            <a:endParaRPr lang="en-US" altLang="en-US"/>
          </a:p>
        </p:txBody>
      </p:sp>
    </p:spTree>
    <p:extLst>
      <p:ext uri="{BB962C8B-B14F-4D97-AF65-F5344CB8AC3E}">
        <p14:creationId xmlns:p14="http://schemas.microsoft.com/office/powerpoint/2010/main" val="165466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A12734-1BCD-4CE7-B082-07C8905DB2D3}"/>
              </a:ext>
            </a:extLst>
          </p:cNvPr>
          <p:cNvSpPr>
            <a:spLocks noGrp="1"/>
          </p:cNvSpPr>
          <p:nvPr>
            <p:ph type="dt" sz="half" idx="10"/>
          </p:nvPr>
        </p:nvSpPr>
        <p:spPr/>
        <p:txBody>
          <a:bodyPr/>
          <a:lstStyle>
            <a:lvl1pPr>
              <a:defRPr/>
            </a:lvl1pPr>
          </a:lstStyle>
          <a:p>
            <a:pPr>
              <a:defRPr/>
            </a:pPr>
            <a:fld id="{29D7FA41-FFEA-4E80-80EB-9AF6B4F84446}" type="datetime3">
              <a:rPr lang="en-US"/>
              <a:pPr>
                <a:defRPr/>
              </a:pPr>
              <a:t>15 March 2022</a:t>
            </a:fld>
            <a:endParaRPr lang="en-US"/>
          </a:p>
        </p:txBody>
      </p:sp>
      <p:sp>
        <p:nvSpPr>
          <p:cNvPr id="5" name="Footer Placeholder 4">
            <a:extLst>
              <a:ext uri="{FF2B5EF4-FFF2-40B4-BE49-F238E27FC236}">
                <a16:creationId xmlns:a16="http://schemas.microsoft.com/office/drawing/2014/main" id="{AC032261-B858-42E8-B2BE-2197533D1438}"/>
              </a:ext>
            </a:extLst>
          </p:cNvPr>
          <p:cNvSpPr>
            <a:spLocks noGrp="1"/>
          </p:cNvSpPr>
          <p:nvPr>
            <p:ph type="ftr" sz="quarter" idx="11"/>
          </p:nvPr>
        </p:nvSpPr>
        <p:spPr/>
        <p:txBody>
          <a:bodyPr/>
          <a:lstStyle>
            <a:lvl1pPr>
              <a:defRPr/>
            </a:lvl1pPr>
          </a:lstStyle>
          <a:p>
            <a:pPr>
              <a:defRPr/>
            </a:pPr>
            <a:r>
              <a:rPr lang="en-US"/>
              <a:t>JAS/CELS/UoH</a:t>
            </a:r>
          </a:p>
        </p:txBody>
      </p:sp>
      <p:sp>
        <p:nvSpPr>
          <p:cNvPr id="6" name="Slide Number Placeholder 5">
            <a:extLst>
              <a:ext uri="{FF2B5EF4-FFF2-40B4-BE49-F238E27FC236}">
                <a16:creationId xmlns:a16="http://schemas.microsoft.com/office/drawing/2014/main" id="{214E7294-0806-4352-AAAB-A50F453C8137}"/>
              </a:ext>
            </a:extLst>
          </p:cNvPr>
          <p:cNvSpPr>
            <a:spLocks noGrp="1"/>
          </p:cNvSpPr>
          <p:nvPr>
            <p:ph type="sldNum" sz="quarter" idx="12"/>
          </p:nvPr>
        </p:nvSpPr>
        <p:spPr/>
        <p:txBody>
          <a:bodyPr/>
          <a:lstStyle>
            <a:lvl1pPr>
              <a:defRPr/>
            </a:lvl1pPr>
          </a:lstStyle>
          <a:p>
            <a:fld id="{E6BB0416-2122-4B7F-B1EC-CEAE2F4CA5AD}" type="slidenum">
              <a:rPr lang="en-US" altLang="en-US"/>
              <a:pPr/>
              <a:t>‹#›</a:t>
            </a:fld>
            <a:endParaRPr lang="en-US" altLang="en-US"/>
          </a:p>
        </p:txBody>
      </p:sp>
    </p:spTree>
    <p:extLst>
      <p:ext uri="{BB962C8B-B14F-4D97-AF65-F5344CB8AC3E}">
        <p14:creationId xmlns:p14="http://schemas.microsoft.com/office/powerpoint/2010/main" val="3121708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D6FD40A-02FD-428B-AF63-9FF9751CB75F}"/>
              </a:ext>
            </a:extLst>
          </p:cNvPr>
          <p:cNvSpPr>
            <a:spLocks noGrp="1"/>
          </p:cNvSpPr>
          <p:nvPr>
            <p:ph type="dt" sz="half" idx="10"/>
          </p:nvPr>
        </p:nvSpPr>
        <p:spPr/>
        <p:txBody>
          <a:bodyPr/>
          <a:lstStyle>
            <a:lvl1pPr>
              <a:defRPr/>
            </a:lvl1pPr>
          </a:lstStyle>
          <a:p>
            <a:pPr>
              <a:defRPr/>
            </a:pPr>
            <a:fld id="{9D7C1577-0F7C-418D-8595-8D0428D15E0A}" type="datetime3">
              <a:rPr lang="en-US"/>
              <a:pPr>
                <a:defRPr/>
              </a:pPr>
              <a:t>15 March 2022</a:t>
            </a:fld>
            <a:endParaRPr lang="en-US"/>
          </a:p>
        </p:txBody>
      </p:sp>
      <p:sp>
        <p:nvSpPr>
          <p:cNvPr id="6" name="Footer Placeholder 4">
            <a:extLst>
              <a:ext uri="{FF2B5EF4-FFF2-40B4-BE49-F238E27FC236}">
                <a16:creationId xmlns:a16="http://schemas.microsoft.com/office/drawing/2014/main" id="{A2A69D11-C75A-4FEC-8604-EA68C6266E76}"/>
              </a:ext>
            </a:extLst>
          </p:cNvPr>
          <p:cNvSpPr>
            <a:spLocks noGrp="1"/>
          </p:cNvSpPr>
          <p:nvPr>
            <p:ph type="ftr" sz="quarter" idx="11"/>
          </p:nvPr>
        </p:nvSpPr>
        <p:spPr/>
        <p:txBody>
          <a:bodyPr/>
          <a:lstStyle>
            <a:lvl1pPr>
              <a:defRPr/>
            </a:lvl1pPr>
          </a:lstStyle>
          <a:p>
            <a:pPr>
              <a:defRPr/>
            </a:pPr>
            <a:r>
              <a:rPr lang="en-US"/>
              <a:t>JAS/CELS/UoH</a:t>
            </a:r>
          </a:p>
        </p:txBody>
      </p:sp>
      <p:sp>
        <p:nvSpPr>
          <p:cNvPr id="7" name="Slide Number Placeholder 5">
            <a:extLst>
              <a:ext uri="{FF2B5EF4-FFF2-40B4-BE49-F238E27FC236}">
                <a16:creationId xmlns:a16="http://schemas.microsoft.com/office/drawing/2014/main" id="{638530BB-6D35-4973-B22C-2288AB5F3BD5}"/>
              </a:ext>
            </a:extLst>
          </p:cNvPr>
          <p:cNvSpPr>
            <a:spLocks noGrp="1"/>
          </p:cNvSpPr>
          <p:nvPr>
            <p:ph type="sldNum" sz="quarter" idx="12"/>
          </p:nvPr>
        </p:nvSpPr>
        <p:spPr/>
        <p:txBody>
          <a:bodyPr/>
          <a:lstStyle>
            <a:lvl1pPr>
              <a:defRPr/>
            </a:lvl1pPr>
          </a:lstStyle>
          <a:p>
            <a:fld id="{A6189A63-20C4-49E0-B99D-9291F4FC2D6E}" type="slidenum">
              <a:rPr lang="en-US" altLang="en-US"/>
              <a:pPr/>
              <a:t>‹#›</a:t>
            </a:fld>
            <a:endParaRPr lang="en-US" altLang="en-US"/>
          </a:p>
        </p:txBody>
      </p:sp>
    </p:spTree>
    <p:extLst>
      <p:ext uri="{BB962C8B-B14F-4D97-AF65-F5344CB8AC3E}">
        <p14:creationId xmlns:p14="http://schemas.microsoft.com/office/powerpoint/2010/main" val="2173695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B1997F9-D6BA-4CB4-B9A2-283A1C5E24C9}"/>
              </a:ext>
            </a:extLst>
          </p:cNvPr>
          <p:cNvSpPr>
            <a:spLocks noGrp="1"/>
          </p:cNvSpPr>
          <p:nvPr>
            <p:ph type="dt" sz="half" idx="10"/>
          </p:nvPr>
        </p:nvSpPr>
        <p:spPr/>
        <p:txBody>
          <a:bodyPr/>
          <a:lstStyle>
            <a:lvl1pPr>
              <a:defRPr/>
            </a:lvl1pPr>
          </a:lstStyle>
          <a:p>
            <a:pPr>
              <a:defRPr/>
            </a:pPr>
            <a:fld id="{31231189-B9C2-4531-9548-7E82480F55EC}" type="datetime3">
              <a:rPr lang="en-US"/>
              <a:pPr>
                <a:defRPr/>
              </a:pPr>
              <a:t>15 March 2022</a:t>
            </a:fld>
            <a:endParaRPr lang="en-US"/>
          </a:p>
        </p:txBody>
      </p:sp>
      <p:sp>
        <p:nvSpPr>
          <p:cNvPr id="8" name="Footer Placeholder 4">
            <a:extLst>
              <a:ext uri="{FF2B5EF4-FFF2-40B4-BE49-F238E27FC236}">
                <a16:creationId xmlns:a16="http://schemas.microsoft.com/office/drawing/2014/main" id="{EA2E2B24-327B-4A44-A2F6-D996B38F9D6D}"/>
              </a:ext>
            </a:extLst>
          </p:cNvPr>
          <p:cNvSpPr>
            <a:spLocks noGrp="1"/>
          </p:cNvSpPr>
          <p:nvPr>
            <p:ph type="ftr" sz="quarter" idx="11"/>
          </p:nvPr>
        </p:nvSpPr>
        <p:spPr/>
        <p:txBody>
          <a:bodyPr/>
          <a:lstStyle>
            <a:lvl1pPr>
              <a:defRPr/>
            </a:lvl1pPr>
          </a:lstStyle>
          <a:p>
            <a:pPr>
              <a:defRPr/>
            </a:pPr>
            <a:r>
              <a:rPr lang="en-US"/>
              <a:t>JAS/CELS/UoH</a:t>
            </a:r>
          </a:p>
        </p:txBody>
      </p:sp>
      <p:sp>
        <p:nvSpPr>
          <p:cNvPr id="9" name="Slide Number Placeholder 5">
            <a:extLst>
              <a:ext uri="{FF2B5EF4-FFF2-40B4-BE49-F238E27FC236}">
                <a16:creationId xmlns:a16="http://schemas.microsoft.com/office/drawing/2014/main" id="{F0339C01-96D7-4594-ADFF-8A16B819AAA8}"/>
              </a:ext>
            </a:extLst>
          </p:cNvPr>
          <p:cNvSpPr>
            <a:spLocks noGrp="1"/>
          </p:cNvSpPr>
          <p:nvPr>
            <p:ph type="sldNum" sz="quarter" idx="12"/>
          </p:nvPr>
        </p:nvSpPr>
        <p:spPr/>
        <p:txBody>
          <a:bodyPr/>
          <a:lstStyle>
            <a:lvl1pPr>
              <a:defRPr/>
            </a:lvl1pPr>
          </a:lstStyle>
          <a:p>
            <a:fld id="{0599ECE1-4EF9-4E8C-B655-CC81ED1FBAED}" type="slidenum">
              <a:rPr lang="en-US" altLang="en-US"/>
              <a:pPr/>
              <a:t>‹#›</a:t>
            </a:fld>
            <a:endParaRPr lang="en-US" altLang="en-US"/>
          </a:p>
        </p:txBody>
      </p:sp>
    </p:spTree>
    <p:extLst>
      <p:ext uri="{BB962C8B-B14F-4D97-AF65-F5344CB8AC3E}">
        <p14:creationId xmlns:p14="http://schemas.microsoft.com/office/powerpoint/2010/main" val="1222847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9CD553D1-E6C7-4AFD-A535-3E3E8BF57524}"/>
              </a:ext>
            </a:extLst>
          </p:cNvPr>
          <p:cNvSpPr>
            <a:spLocks noGrp="1"/>
          </p:cNvSpPr>
          <p:nvPr>
            <p:ph type="dt" sz="half" idx="10"/>
          </p:nvPr>
        </p:nvSpPr>
        <p:spPr/>
        <p:txBody>
          <a:bodyPr/>
          <a:lstStyle>
            <a:lvl1pPr>
              <a:defRPr/>
            </a:lvl1pPr>
          </a:lstStyle>
          <a:p>
            <a:pPr>
              <a:defRPr/>
            </a:pPr>
            <a:fld id="{D5A9A9D1-BF6E-4027-8399-43B9329F32DE}" type="datetime3">
              <a:rPr lang="en-US"/>
              <a:pPr>
                <a:defRPr/>
              </a:pPr>
              <a:t>15 March 2022</a:t>
            </a:fld>
            <a:endParaRPr lang="en-US"/>
          </a:p>
        </p:txBody>
      </p:sp>
      <p:sp>
        <p:nvSpPr>
          <p:cNvPr id="4" name="Footer Placeholder 4">
            <a:extLst>
              <a:ext uri="{FF2B5EF4-FFF2-40B4-BE49-F238E27FC236}">
                <a16:creationId xmlns:a16="http://schemas.microsoft.com/office/drawing/2014/main" id="{0E807908-8274-465A-A521-DA6BD2C1AC3C}"/>
              </a:ext>
            </a:extLst>
          </p:cNvPr>
          <p:cNvSpPr>
            <a:spLocks noGrp="1"/>
          </p:cNvSpPr>
          <p:nvPr>
            <p:ph type="ftr" sz="quarter" idx="11"/>
          </p:nvPr>
        </p:nvSpPr>
        <p:spPr/>
        <p:txBody>
          <a:bodyPr/>
          <a:lstStyle>
            <a:lvl1pPr>
              <a:defRPr/>
            </a:lvl1pPr>
          </a:lstStyle>
          <a:p>
            <a:pPr>
              <a:defRPr/>
            </a:pPr>
            <a:r>
              <a:rPr lang="en-US"/>
              <a:t>JAS/CELS/UoH</a:t>
            </a:r>
          </a:p>
        </p:txBody>
      </p:sp>
      <p:sp>
        <p:nvSpPr>
          <p:cNvPr id="5" name="Slide Number Placeholder 5">
            <a:extLst>
              <a:ext uri="{FF2B5EF4-FFF2-40B4-BE49-F238E27FC236}">
                <a16:creationId xmlns:a16="http://schemas.microsoft.com/office/drawing/2014/main" id="{FF3A1E34-D918-446B-A2B4-A62C3948EFC3}"/>
              </a:ext>
            </a:extLst>
          </p:cNvPr>
          <p:cNvSpPr>
            <a:spLocks noGrp="1"/>
          </p:cNvSpPr>
          <p:nvPr>
            <p:ph type="sldNum" sz="quarter" idx="12"/>
          </p:nvPr>
        </p:nvSpPr>
        <p:spPr/>
        <p:txBody>
          <a:bodyPr/>
          <a:lstStyle>
            <a:lvl1pPr>
              <a:defRPr/>
            </a:lvl1pPr>
          </a:lstStyle>
          <a:p>
            <a:fld id="{E33E4A73-959A-41BE-8D6E-A505DC8E1A35}" type="slidenum">
              <a:rPr lang="en-US" altLang="en-US"/>
              <a:pPr/>
              <a:t>‹#›</a:t>
            </a:fld>
            <a:endParaRPr lang="en-US" altLang="en-US"/>
          </a:p>
        </p:txBody>
      </p:sp>
    </p:spTree>
    <p:extLst>
      <p:ext uri="{BB962C8B-B14F-4D97-AF65-F5344CB8AC3E}">
        <p14:creationId xmlns:p14="http://schemas.microsoft.com/office/powerpoint/2010/main" val="2466483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6FE09C1-6A5D-43BC-8FAD-FD42D01CF0CF}"/>
              </a:ext>
            </a:extLst>
          </p:cNvPr>
          <p:cNvSpPr>
            <a:spLocks noGrp="1"/>
          </p:cNvSpPr>
          <p:nvPr>
            <p:ph type="dt" sz="half" idx="10"/>
          </p:nvPr>
        </p:nvSpPr>
        <p:spPr/>
        <p:txBody>
          <a:bodyPr/>
          <a:lstStyle>
            <a:lvl1pPr>
              <a:defRPr/>
            </a:lvl1pPr>
          </a:lstStyle>
          <a:p>
            <a:pPr>
              <a:defRPr/>
            </a:pPr>
            <a:fld id="{CF3FF020-7FF5-42FD-AA73-346FAD7F9D7E}" type="datetime3">
              <a:rPr lang="en-US"/>
              <a:pPr>
                <a:defRPr/>
              </a:pPr>
              <a:t>15 March 2022</a:t>
            </a:fld>
            <a:endParaRPr lang="en-US"/>
          </a:p>
        </p:txBody>
      </p:sp>
      <p:sp>
        <p:nvSpPr>
          <p:cNvPr id="3" name="Footer Placeholder 4">
            <a:extLst>
              <a:ext uri="{FF2B5EF4-FFF2-40B4-BE49-F238E27FC236}">
                <a16:creationId xmlns:a16="http://schemas.microsoft.com/office/drawing/2014/main" id="{00F02E4E-2D29-4CC5-8B6A-B80D579BC7E3}"/>
              </a:ext>
            </a:extLst>
          </p:cNvPr>
          <p:cNvSpPr>
            <a:spLocks noGrp="1"/>
          </p:cNvSpPr>
          <p:nvPr>
            <p:ph type="ftr" sz="quarter" idx="11"/>
          </p:nvPr>
        </p:nvSpPr>
        <p:spPr/>
        <p:txBody>
          <a:bodyPr/>
          <a:lstStyle>
            <a:lvl1pPr>
              <a:defRPr/>
            </a:lvl1pPr>
          </a:lstStyle>
          <a:p>
            <a:pPr>
              <a:defRPr/>
            </a:pPr>
            <a:r>
              <a:rPr lang="en-US"/>
              <a:t>JAS/CELS/UoH</a:t>
            </a:r>
          </a:p>
        </p:txBody>
      </p:sp>
      <p:sp>
        <p:nvSpPr>
          <p:cNvPr id="4" name="Slide Number Placeholder 5">
            <a:extLst>
              <a:ext uri="{FF2B5EF4-FFF2-40B4-BE49-F238E27FC236}">
                <a16:creationId xmlns:a16="http://schemas.microsoft.com/office/drawing/2014/main" id="{A884CEF8-2575-46A4-A719-2E1185163A02}"/>
              </a:ext>
            </a:extLst>
          </p:cNvPr>
          <p:cNvSpPr>
            <a:spLocks noGrp="1"/>
          </p:cNvSpPr>
          <p:nvPr>
            <p:ph type="sldNum" sz="quarter" idx="12"/>
          </p:nvPr>
        </p:nvSpPr>
        <p:spPr/>
        <p:txBody>
          <a:bodyPr/>
          <a:lstStyle>
            <a:lvl1pPr>
              <a:defRPr/>
            </a:lvl1pPr>
          </a:lstStyle>
          <a:p>
            <a:fld id="{DDADBCC8-8F92-4321-AF3B-E3F39F5FFC99}" type="slidenum">
              <a:rPr lang="en-US" altLang="en-US"/>
              <a:pPr/>
              <a:t>‹#›</a:t>
            </a:fld>
            <a:endParaRPr lang="en-US" altLang="en-US"/>
          </a:p>
        </p:txBody>
      </p:sp>
    </p:spTree>
    <p:extLst>
      <p:ext uri="{BB962C8B-B14F-4D97-AF65-F5344CB8AC3E}">
        <p14:creationId xmlns:p14="http://schemas.microsoft.com/office/powerpoint/2010/main" val="23285211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AEF4AF4-6634-41A4-9E0E-A81F0F79147D}"/>
              </a:ext>
            </a:extLst>
          </p:cNvPr>
          <p:cNvSpPr>
            <a:spLocks noGrp="1"/>
          </p:cNvSpPr>
          <p:nvPr>
            <p:ph type="dt" sz="half" idx="10"/>
          </p:nvPr>
        </p:nvSpPr>
        <p:spPr/>
        <p:txBody>
          <a:bodyPr/>
          <a:lstStyle>
            <a:lvl1pPr>
              <a:defRPr/>
            </a:lvl1pPr>
          </a:lstStyle>
          <a:p>
            <a:pPr>
              <a:defRPr/>
            </a:pPr>
            <a:fld id="{5C1D389D-7293-4BCC-BDB7-BCEEB6A2CDAE}" type="datetime3">
              <a:rPr lang="en-US"/>
              <a:pPr>
                <a:defRPr/>
              </a:pPr>
              <a:t>15 March 2022</a:t>
            </a:fld>
            <a:endParaRPr lang="en-US"/>
          </a:p>
        </p:txBody>
      </p:sp>
      <p:sp>
        <p:nvSpPr>
          <p:cNvPr id="6" name="Footer Placeholder 4">
            <a:extLst>
              <a:ext uri="{FF2B5EF4-FFF2-40B4-BE49-F238E27FC236}">
                <a16:creationId xmlns:a16="http://schemas.microsoft.com/office/drawing/2014/main" id="{6CD22E84-0064-4233-BFA5-3F508AFE1994}"/>
              </a:ext>
            </a:extLst>
          </p:cNvPr>
          <p:cNvSpPr>
            <a:spLocks noGrp="1"/>
          </p:cNvSpPr>
          <p:nvPr>
            <p:ph type="ftr" sz="quarter" idx="11"/>
          </p:nvPr>
        </p:nvSpPr>
        <p:spPr/>
        <p:txBody>
          <a:bodyPr/>
          <a:lstStyle>
            <a:lvl1pPr>
              <a:defRPr/>
            </a:lvl1pPr>
          </a:lstStyle>
          <a:p>
            <a:pPr>
              <a:defRPr/>
            </a:pPr>
            <a:r>
              <a:rPr lang="en-US"/>
              <a:t>JAS/CELS/UoH</a:t>
            </a:r>
          </a:p>
        </p:txBody>
      </p:sp>
      <p:sp>
        <p:nvSpPr>
          <p:cNvPr id="7" name="Slide Number Placeholder 5">
            <a:extLst>
              <a:ext uri="{FF2B5EF4-FFF2-40B4-BE49-F238E27FC236}">
                <a16:creationId xmlns:a16="http://schemas.microsoft.com/office/drawing/2014/main" id="{E150A341-DC2A-402D-83B1-ADD728518AD5}"/>
              </a:ext>
            </a:extLst>
          </p:cNvPr>
          <p:cNvSpPr>
            <a:spLocks noGrp="1"/>
          </p:cNvSpPr>
          <p:nvPr>
            <p:ph type="sldNum" sz="quarter" idx="12"/>
          </p:nvPr>
        </p:nvSpPr>
        <p:spPr/>
        <p:txBody>
          <a:bodyPr/>
          <a:lstStyle>
            <a:lvl1pPr>
              <a:defRPr/>
            </a:lvl1pPr>
          </a:lstStyle>
          <a:p>
            <a:fld id="{6907FE98-D149-48BC-BC85-0BAF51FF11C7}" type="slidenum">
              <a:rPr lang="en-US" altLang="en-US"/>
              <a:pPr/>
              <a:t>‹#›</a:t>
            </a:fld>
            <a:endParaRPr lang="en-US" altLang="en-US"/>
          </a:p>
        </p:txBody>
      </p:sp>
    </p:spTree>
    <p:extLst>
      <p:ext uri="{BB962C8B-B14F-4D97-AF65-F5344CB8AC3E}">
        <p14:creationId xmlns:p14="http://schemas.microsoft.com/office/powerpoint/2010/main" val="559303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3/15/2022</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8551620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5444B9C-8A8B-4899-9212-A4F8A98B7C46}"/>
              </a:ext>
            </a:extLst>
          </p:cNvPr>
          <p:cNvSpPr>
            <a:spLocks noGrp="1"/>
          </p:cNvSpPr>
          <p:nvPr>
            <p:ph type="dt" sz="half" idx="10"/>
          </p:nvPr>
        </p:nvSpPr>
        <p:spPr/>
        <p:txBody>
          <a:bodyPr/>
          <a:lstStyle>
            <a:lvl1pPr>
              <a:defRPr/>
            </a:lvl1pPr>
          </a:lstStyle>
          <a:p>
            <a:pPr>
              <a:defRPr/>
            </a:pPr>
            <a:fld id="{C811F2B8-8EFC-4BC7-BC68-6E203C7285A5}" type="datetime3">
              <a:rPr lang="en-US"/>
              <a:pPr>
                <a:defRPr/>
              </a:pPr>
              <a:t>15 March 2022</a:t>
            </a:fld>
            <a:endParaRPr lang="en-US"/>
          </a:p>
        </p:txBody>
      </p:sp>
      <p:sp>
        <p:nvSpPr>
          <p:cNvPr id="6" name="Footer Placeholder 4">
            <a:extLst>
              <a:ext uri="{FF2B5EF4-FFF2-40B4-BE49-F238E27FC236}">
                <a16:creationId xmlns:a16="http://schemas.microsoft.com/office/drawing/2014/main" id="{599918BE-DAE8-4832-B82A-FB25647C428A}"/>
              </a:ext>
            </a:extLst>
          </p:cNvPr>
          <p:cNvSpPr>
            <a:spLocks noGrp="1"/>
          </p:cNvSpPr>
          <p:nvPr>
            <p:ph type="ftr" sz="quarter" idx="11"/>
          </p:nvPr>
        </p:nvSpPr>
        <p:spPr/>
        <p:txBody>
          <a:bodyPr/>
          <a:lstStyle>
            <a:lvl1pPr>
              <a:defRPr/>
            </a:lvl1pPr>
          </a:lstStyle>
          <a:p>
            <a:pPr>
              <a:defRPr/>
            </a:pPr>
            <a:r>
              <a:rPr lang="en-US"/>
              <a:t>JAS/CELS/UoH</a:t>
            </a:r>
          </a:p>
        </p:txBody>
      </p:sp>
      <p:sp>
        <p:nvSpPr>
          <p:cNvPr id="7" name="Slide Number Placeholder 5">
            <a:extLst>
              <a:ext uri="{FF2B5EF4-FFF2-40B4-BE49-F238E27FC236}">
                <a16:creationId xmlns:a16="http://schemas.microsoft.com/office/drawing/2014/main" id="{45D648A4-8768-40B6-BF44-E742BBC09B5C}"/>
              </a:ext>
            </a:extLst>
          </p:cNvPr>
          <p:cNvSpPr>
            <a:spLocks noGrp="1"/>
          </p:cNvSpPr>
          <p:nvPr>
            <p:ph type="sldNum" sz="quarter" idx="12"/>
          </p:nvPr>
        </p:nvSpPr>
        <p:spPr/>
        <p:txBody>
          <a:bodyPr/>
          <a:lstStyle>
            <a:lvl1pPr>
              <a:defRPr/>
            </a:lvl1pPr>
          </a:lstStyle>
          <a:p>
            <a:fld id="{55719842-5D76-4E6F-AB94-17C503158358}" type="slidenum">
              <a:rPr lang="en-US" altLang="en-US"/>
              <a:pPr/>
              <a:t>‹#›</a:t>
            </a:fld>
            <a:endParaRPr lang="en-US" altLang="en-US"/>
          </a:p>
        </p:txBody>
      </p:sp>
    </p:spTree>
    <p:extLst>
      <p:ext uri="{BB962C8B-B14F-4D97-AF65-F5344CB8AC3E}">
        <p14:creationId xmlns:p14="http://schemas.microsoft.com/office/powerpoint/2010/main" val="36598870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A37737-7CAC-4BCC-9F9B-C0C230B40EB0}"/>
              </a:ext>
            </a:extLst>
          </p:cNvPr>
          <p:cNvSpPr>
            <a:spLocks noGrp="1"/>
          </p:cNvSpPr>
          <p:nvPr>
            <p:ph type="dt" sz="half" idx="10"/>
          </p:nvPr>
        </p:nvSpPr>
        <p:spPr/>
        <p:txBody>
          <a:bodyPr/>
          <a:lstStyle>
            <a:lvl1pPr>
              <a:defRPr/>
            </a:lvl1pPr>
          </a:lstStyle>
          <a:p>
            <a:pPr>
              <a:defRPr/>
            </a:pPr>
            <a:fld id="{5E47FA65-82E8-4BD3-8814-0D78B42C7519}" type="datetime3">
              <a:rPr lang="en-US"/>
              <a:pPr>
                <a:defRPr/>
              </a:pPr>
              <a:t>15 March 2022</a:t>
            </a:fld>
            <a:endParaRPr lang="en-US"/>
          </a:p>
        </p:txBody>
      </p:sp>
      <p:sp>
        <p:nvSpPr>
          <p:cNvPr id="5" name="Footer Placeholder 4">
            <a:extLst>
              <a:ext uri="{FF2B5EF4-FFF2-40B4-BE49-F238E27FC236}">
                <a16:creationId xmlns:a16="http://schemas.microsoft.com/office/drawing/2014/main" id="{2AFBF784-E82B-4F86-950A-0A243DD32D3E}"/>
              </a:ext>
            </a:extLst>
          </p:cNvPr>
          <p:cNvSpPr>
            <a:spLocks noGrp="1"/>
          </p:cNvSpPr>
          <p:nvPr>
            <p:ph type="ftr" sz="quarter" idx="11"/>
          </p:nvPr>
        </p:nvSpPr>
        <p:spPr/>
        <p:txBody>
          <a:bodyPr/>
          <a:lstStyle>
            <a:lvl1pPr>
              <a:defRPr/>
            </a:lvl1pPr>
          </a:lstStyle>
          <a:p>
            <a:pPr>
              <a:defRPr/>
            </a:pPr>
            <a:r>
              <a:rPr lang="en-US"/>
              <a:t>JAS/CELS/UoH</a:t>
            </a:r>
          </a:p>
        </p:txBody>
      </p:sp>
      <p:sp>
        <p:nvSpPr>
          <p:cNvPr id="6" name="Slide Number Placeholder 5">
            <a:extLst>
              <a:ext uri="{FF2B5EF4-FFF2-40B4-BE49-F238E27FC236}">
                <a16:creationId xmlns:a16="http://schemas.microsoft.com/office/drawing/2014/main" id="{D4F43EE6-B657-42E0-A5F8-652510A5CD22}"/>
              </a:ext>
            </a:extLst>
          </p:cNvPr>
          <p:cNvSpPr>
            <a:spLocks noGrp="1"/>
          </p:cNvSpPr>
          <p:nvPr>
            <p:ph type="sldNum" sz="quarter" idx="12"/>
          </p:nvPr>
        </p:nvSpPr>
        <p:spPr/>
        <p:txBody>
          <a:bodyPr/>
          <a:lstStyle>
            <a:lvl1pPr>
              <a:defRPr/>
            </a:lvl1pPr>
          </a:lstStyle>
          <a:p>
            <a:fld id="{E324485F-952D-481F-9DBC-707FEE99DB70}" type="slidenum">
              <a:rPr lang="en-US" altLang="en-US"/>
              <a:pPr/>
              <a:t>‹#›</a:t>
            </a:fld>
            <a:endParaRPr lang="en-US" altLang="en-US"/>
          </a:p>
        </p:txBody>
      </p:sp>
    </p:spTree>
    <p:extLst>
      <p:ext uri="{BB962C8B-B14F-4D97-AF65-F5344CB8AC3E}">
        <p14:creationId xmlns:p14="http://schemas.microsoft.com/office/powerpoint/2010/main" val="30470408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EED340-D2C1-40F9-A29C-328E222E86F6}"/>
              </a:ext>
            </a:extLst>
          </p:cNvPr>
          <p:cNvSpPr>
            <a:spLocks noGrp="1"/>
          </p:cNvSpPr>
          <p:nvPr>
            <p:ph type="dt" sz="half" idx="10"/>
          </p:nvPr>
        </p:nvSpPr>
        <p:spPr/>
        <p:txBody>
          <a:bodyPr/>
          <a:lstStyle>
            <a:lvl1pPr>
              <a:defRPr/>
            </a:lvl1pPr>
          </a:lstStyle>
          <a:p>
            <a:pPr>
              <a:defRPr/>
            </a:pPr>
            <a:fld id="{DE753D9A-0818-425F-A381-474801C94D3E}" type="datetime3">
              <a:rPr lang="en-US"/>
              <a:pPr>
                <a:defRPr/>
              </a:pPr>
              <a:t>15 March 2022</a:t>
            </a:fld>
            <a:endParaRPr lang="en-US"/>
          </a:p>
        </p:txBody>
      </p:sp>
      <p:sp>
        <p:nvSpPr>
          <p:cNvPr id="5" name="Footer Placeholder 4">
            <a:extLst>
              <a:ext uri="{FF2B5EF4-FFF2-40B4-BE49-F238E27FC236}">
                <a16:creationId xmlns:a16="http://schemas.microsoft.com/office/drawing/2014/main" id="{732EAC01-C5AC-4BF5-A477-97D20AA95C52}"/>
              </a:ext>
            </a:extLst>
          </p:cNvPr>
          <p:cNvSpPr>
            <a:spLocks noGrp="1"/>
          </p:cNvSpPr>
          <p:nvPr>
            <p:ph type="ftr" sz="quarter" idx="11"/>
          </p:nvPr>
        </p:nvSpPr>
        <p:spPr/>
        <p:txBody>
          <a:bodyPr/>
          <a:lstStyle>
            <a:lvl1pPr>
              <a:defRPr/>
            </a:lvl1pPr>
          </a:lstStyle>
          <a:p>
            <a:pPr>
              <a:defRPr/>
            </a:pPr>
            <a:r>
              <a:rPr lang="en-US"/>
              <a:t>JAS/CELS/UoH</a:t>
            </a:r>
          </a:p>
        </p:txBody>
      </p:sp>
      <p:sp>
        <p:nvSpPr>
          <p:cNvPr id="6" name="Slide Number Placeholder 5">
            <a:extLst>
              <a:ext uri="{FF2B5EF4-FFF2-40B4-BE49-F238E27FC236}">
                <a16:creationId xmlns:a16="http://schemas.microsoft.com/office/drawing/2014/main" id="{709F4759-4DA4-46C7-9A34-ADD7AF43ED99}"/>
              </a:ext>
            </a:extLst>
          </p:cNvPr>
          <p:cNvSpPr>
            <a:spLocks noGrp="1"/>
          </p:cNvSpPr>
          <p:nvPr>
            <p:ph type="sldNum" sz="quarter" idx="12"/>
          </p:nvPr>
        </p:nvSpPr>
        <p:spPr/>
        <p:txBody>
          <a:bodyPr/>
          <a:lstStyle>
            <a:lvl1pPr>
              <a:defRPr/>
            </a:lvl1pPr>
          </a:lstStyle>
          <a:p>
            <a:fld id="{BD371486-6516-4E3B-9E86-88DA252C8A20}" type="slidenum">
              <a:rPr lang="en-US" altLang="en-US"/>
              <a:pPr/>
              <a:t>‹#›</a:t>
            </a:fld>
            <a:endParaRPr lang="en-US" altLang="en-US"/>
          </a:p>
        </p:txBody>
      </p:sp>
    </p:spTree>
    <p:extLst>
      <p:ext uri="{BB962C8B-B14F-4D97-AF65-F5344CB8AC3E}">
        <p14:creationId xmlns:p14="http://schemas.microsoft.com/office/powerpoint/2010/main" val="396201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3/15/2022</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727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3/15/2022</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943112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3/15/2022</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345900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3/15/2022</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316703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3/15/2022</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516607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3/15/2022</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122316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3/15/2022</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98928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3/15/2022</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2398073015"/>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C847A0E-4494-490B-B8A2-93B4FFBA7777}"/>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726BCE0-58C6-4C93-9823-ADC4B6D9D8B6}"/>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3CACDE6-5181-4450-AC7C-3577D455DF42}"/>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85360A66-FC49-4866-937A-A5FB458BCDE8}" type="datetime3">
              <a:rPr lang="en-US"/>
              <a:pPr>
                <a:defRPr/>
              </a:pPr>
              <a:t>15 March 2022</a:t>
            </a:fld>
            <a:endParaRPr lang="en-US"/>
          </a:p>
        </p:txBody>
      </p:sp>
      <p:sp>
        <p:nvSpPr>
          <p:cNvPr id="5" name="Footer Placeholder 4">
            <a:extLst>
              <a:ext uri="{FF2B5EF4-FFF2-40B4-BE49-F238E27FC236}">
                <a16:creationId xmlns:a16="http://schemas.microsoft.com/office/drawing/2014/main" id="{B7AE8BBA-B46E-4BFD-BAAA-7B530D80CF72}"/>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t>JAS/CELS/UoH</a:t>
            </a:r>
          </a:p>
        </p:txBody>
      </p:sp>
      <p:sp>
        <p:nvSpPr>
          <p:cNvPr id="6" name="Slide Number Placeholder 5">
            <a:extLst>
              <a:ext uri="{FF2B5EF4-FFF2-40B4-BE49-F238E27FC236}">
                <a16:creationId xmlns:a16="http://schemas.microsoft.com/office/drawing/2014/main" id="{C6DAFE4A-53A4-4F62-9240-0B7D2CC9684E}"/>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83FC952D-EB7F-4820-BC3E-8C04995A5D9F}" type="slidenum">
              <a:rPr lang="en-US" altLang="en-US"/>
              <a:pPr/>
              <a:t>‹#›</a:t>
            </a:fld>
            <a:endParaRPr lang="en-US" altLang="en-US"/>
          </a:p>
        </p:txBody>
      </p:sp>
    </p:spTree>
    <p:extLst>
      <p:ext uri="{BB962C8B-B14F-4D97-AF65-F5344CB8AC3E}">
        <p14:creationId xmlns:p14="http://schemas.microsoft.com/office/powerpoint/2010/main" val="6937534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092D32E-B1E6-4335-BD86-8461882A7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715000" y="381006"/>
            <a:ext cx="6857999" cy="6096000"/>
          </a:xfrm>
          <a:prstGeom prst="rect">
            <a:avLst/>
          </a:prstGeom>
          <a:gradFill flip="none" rotWithShape="1">
            <a:gsLst>
              <a:gs pos="0">
                <a:srgbClr val="000000">
                  <a:alpha val="35000"/>
                </a:srgbClr>
              </a:gs>
              <a:gs pos="100000">
                <a:srgbClr val="000000">
                  <a:alpha val="0"/>
                </a:srgbClr>
              </a:gs>
              <a:gs pos="60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8D2BF2D2-8EDC-4006-803A-21867C46B7B7}"/>
              </a:ext>
            </a:extLst>
          </p:cNvPr>
          <p:cNvSpPr>
            <a:spLocks noGrp="1"/>
          </p:cNvSpPr>
          <p:nvPr>
            <p:ph type="ctrTitle"/>
          </p:nvPr>
        </p:nvSpPr>
        <p:spPr>
          <a:xfrm>
            <a:off x="7742894" y="1132035"/>
            <a:ext cx="4449086" cy="2138400"/>
          </a:xfrm>
        </p:spPr>
        <p:txBody>
          <a:bodyPr>
            <a:normAutofit/>
          </a:bodyPr>
          <a:lstStyle/>
          <a:p>
            <a:r>
              <a:rPr lang="en-US" dirty="0">
                <a:solidFill>
                  <a:srgbClr val="FFFFFF"/>
                </a:solidFill>
              </a:rPr>
              <a:t>Data Interpretation</a:t>
            </a:r>
            <a:endParaRPr lang="en-IN" dirty="0">
              <a:solidFill>
                <a:srgbClr val="FFFFFF"/>
              </a:solidFill>
            </a:endParaRPr>
          </a:p>
        </p:txBody>
      </p:sp>
      <p:cxnSp>
        <p:nvCxnSpPr>
          <p:cNvPr id="13" name="Straight Connector 12">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09338"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5937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D9EBC6BE-87FD-4904-9359-CBDD540EEBF0}"/>
              </a:ext>
            </a:extLst>
          </p:cNvPr>
          <p:cNvSpPr>
            <a:spLocks noGrp="1"/>
          </p:cNvSpPr>
          <p:nvPr>
            <p:ph type="title"/>
          </p:nvPr>
        </p:nvSpPr>
        <p:spPr/>
        <p:txBody>
          <a:bodyPr/>
          <a:lstStyle/>
          <a:p>
            <a:pPr eaLnBrk="1" hangingPunct="1"/>
            <a:r>
              <a:rPr lang="en-US" altLang="en-US" sz="3200"/>
              <a:t>First Information Elements in Discussion</a:t>
            </a:r>
            <a:br>
              <a:rPr lang="en-US" altLang="en-US" sz="3200"/>
            </a:br>
            <a:r>
              <a:rPr lang="en-US" altLang="en-US" sz="3200"/>
              <a:t> </a:t>
            </a:r>
            <a:r>
              <a:rPr lang="en-US" altLang="en-US" sz="2800"/>
              <a:t>Specific Reference to the Study</a:t>
            </a:r>
          </a:p>
        </p:txBody>
      </p:sp>
      <p:pic>
        <p:nvPicPr>
          <p:cNvPr id="3075" name="Picture 4">
            <a:extLst>
              <a:ext uri="{FF2B5EF4-FFF2-40B4-BE49-F238E27FC236}">
                <a16:creationId xmlns:a16="http://schemas.microsoft.com/office/drawing/2014/main" id="{886A7A86-2EC0-4798-AEF8-DE8DA9E307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0" y="2238376"/>
            <a:ext cx="8229600" cy="3249613"/>
          </a:xfrm>
          <a:noFill/>
        </p:spPr>
      </p:pic>
      <p:sp>
        <p:nvSpPr>
          <p:cNvPr id="8" name="Date Placeholder 7">
            <a:extLst>
              <a:ext uri="{FF2B5EF4-FFF2-40B4-BE49-F238E27FC236}">
                <a16:creationId xmlns:a16="http://schemas.microsoft.com/office/drawing/2014/main" id="{03C84F2D-3A4A-45E1-B850-51DFECB38F83}"/>
              </a:ext>
            </a:extLst>
          </p:cNvPr>
          <p:cNvSpPr>
            <a:spLocks noGrp="1"/>
          </p:cNvSpPr>
          <p:nvPr>
            <p:ph type="dt" sz="quarter" idx="10"/>
          </p:nvPr>
        </p:nvSpPr>
        <p:spPr/>
        <p:txBody>
          <a:bodyPr/>
          <a:lstStyle/>
          <a:p>
            <a:pPr>
              <a:defRPr/>
            </a:pPr>
            <a:fld id="{0C91424C-3B2B-4C87-8242-9B5A6E161C86}" type="datetime3">
              <a:rPr lang="en-US">
                <a:solidFill>
                  <a:prstClr val="black">
                    <a:tint val="75000"/>
                  </a:prstClr>
                </a:solidFill>
                <a:latin typeface="Calibri"/>
              </a:rPr>
              <a:pPr>
                <a:defRPr/>
              </a:pPr>
              <a:t>15 March 2022</a:t>
            </a:fld>
            <a:endParaRPr lang="en-US">
              <a:solidFill>
                <a:prstClr val="black">
                  <a:tint val="75000"/>
                </a:prstClr>
              </a:solidFill>
              <a:latin typeface="Calibri"/>
            </a:endParaRPr>
          </a:p>
        </p:txBody>
      </p:sp>
      <p:sp>
        <p:nvSpPr>
          <p:cNvPr id="3077" name="Slide Number Placeholder 8">
            <a:extLst>
              <a:ext uri="{FF2B5EF4-FFF2-40B4-BE49-F238E27FC236}">
                <a16:creationId xmlns:a16="http://schemas.microsoft.com/office/drawing/2014/main" id="{FD7EFE8A-FA9B-4590-8DBB-DA0DE001D5F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E12F6A4F-80C9-4709-9B3D-F3AA1A35355F}" type="slidenum">
              <a:rPr lang="en-US" altLang="en-US">
                <a:solidFill>
                  <a:srgbClr val="898989"/>
                </a:solidFill>
                <a:latin typeface="Calibri" panose="020F0502020204030204" pitchFamily="34" charset="0"/>
              </a:rPr>
              <a:pPr fontAlgn="base">
                <a:spcBef>
                  <a:spcPct val="0"/>
                </a:spcBef>
                <a:spcAft>
                  <a:spcPct val="0"/>
                </a:spcAft>
              </a:pPr>
              <a:t>10</a:t>
            </a:fld>
            <a:endParaRPr lang="en-US" altLang="en-US">
              <a:solidFill>
                <a:srgbClr val="898989"/>
              </a:solidFill>
              <a:latin typeface="Calibri" panose="020F0502020204030204" pitchFamily="34" charset="0"/>
            </a:endParaRPr>
          </a:p>
        </p:txBody>
      </p:sp>
      <p:sp>
        <p:nvSpPr>
          <p:cNvPr id="10" name="Footer Placeholder 9">
            <a:extLst>
              <a:ext uri="{FF2B5EF4-FFF2-40B4-BE49-F238E27FC236}">
                <a16:creationId xmlns:a16="http://schemas.microsoft.com/office/drawing/2014/main" id="{CDA1CBAD-7172-41B9-BB78-DAA5F4CB2299}"/>
              </a:ext>
            </a:extLst>
          </p:cNvPr>
          <p:cNvSpPr>
            <a:spLocks noGrp="1"/>
          </p:cNvSpPr>
          <p:nvPr>
            <p:ph type="ftr" sz="quarter" idx="11"/>
          </p:nvPr>
        </p:nvSpPr>
        <p:spPr/>
        <p:txBody>
          <a:bodyPr/>
          <a:lstStyle/>
          <a:p>
            <a:pPr>
              <a:defRPr/>
            </a:pPr>
            <a:r>
              <a:rPr lang="en-US">
                <a:solidFill>
                  <a:prstClr val="black">
                    <a:tint val="75000"/>
                  </a:prstClr>
                </a:solidFill>
                <a:latin typeface="Calibri"/>
              </a:rPr>
              <a:t>JAS/CELS/UoH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F5FB-AD96-419A-A85E-BDAC5B4E59E9}"/>
              </a:ext>
            </a:extLst>
          </p:cNvPr>
          <p:cNvSpPr>
            <a:spLocks noGrp="1"/>
          </p:cNvSpPr>
          <p:nvPr>
            <p:ph type="title"/>
          </p:nvPr>
        </p:nvSpPr>
        <p:spPr/>
        <p:txBody>
          <a:bodyPr rtlCol="0">
            <a:normAutofit fontScale="90000"/>
          </a:bodyPr>
          <a:lstStyle/>
          <a:p>
            <a:pPr eaLnBrk="1" fontAlgn="auto" hangingPunct="1">
              <a:spcAft>
                <a:spcPts val="0"/>
              </a:spcAft>
              <a:defRPr/>
            </a:pPr>
            <a:br>
              <a:rPr lang="en-US" sz="3600" dirty="0"/>
            </a:br>
            <a:r>
              <a:rPr lang="en-US" sz="3600" dirty="0"/>
              <a:t>Later Information Elements in Discussion</a:t>
            </a:r>
            <a:br>
              <a:rPr lang="en-US" sz="3600" dirty="0"/>
            </a:br>
            <a:r>
              <a:rPr lang="en-US" sz="3600" dirty="0"/>
              <a:t> </a:t>
            </a:r>
            <a:r>
              <a:rPr lang="en-US" sz="3100" dirty="0"/>
              <a:t>General Statements about the Study</a:t>
            </a:r>
            <a:br>
              <a:rPr lang="en-US" dirty="0"/>
            </a:br>
            <a:endParaRPr lang="en-US" dirty="0"/>
          </a:p>
        </p:txBody>
      </p:sp>
      <p:sp>
        <p:nvSpPr>
          <p:cNvPr id="5" name="Date Placeholder 4">
            <a:extLst>
              <a:ext uri="{FF2B5EF4-FFF2-40B4-BE49-F238E27FC236}">
                <a16:creationId xmlns:a16="http://schemas.microsoft.com/office/drawing/2014/main" id="{951EE9A7-953F-448A-8C78-F5C7E6AEAA9A}"/>
              </a:ext>
            </a:extLst>
          </p:cNvPr>
          <p:cNvSpPr>
            <a:spLocks noGrp="1"/>
          </p:cNvSpPr>
          <p:nvPr>
            <p:ph type="dt" sz="quarter" idx="10"/>
          </p:nvPr>
        </p:nvSpPr>
        <p:spPr/>
        <p:txBody>
          <a:bodyPr/>
          <a:lstStyle/>
          <a:p>
            <a:pPr>
              <a:defRPr/>
            </a:pPr>
            <a:fld id="{477FC28A-40A1-467A-A8B8-319EA905DD4C}" type="datetime3">
              <a:rPr lang="en-US">
                <a:solidFill>
                  <a:prstClr val="black">
                    <a:tint val="75000"/>
                  </a:prstClr>
                </a:solidFill>
                <a:latin typeface="Calibri"/>
              </a:rPr>
              <a:pPr>
                <a:defRPr/>
              </a:pPr>
              <a:t>15 March 2022</a:t>
            </a:fld>
            <a:endParaRPr lang="en-US">
              <a:solidFill>
                <a:prstClr val="black">
                  <a:tint val="75000"/>
                </a:prstClr>
              </a:solidFill>
              <a:latin typeface="Calibri"/>
            </a:endParaRPr>
          </a:p>
        </p:txBody>
      </p:sp>
      <p:sp>
        <p:nvSpPr>
          <p:cNvPr id="4101" name="Slide Number Placeholder 5">
            <a:extLst>
              <a:ext uri="{FF2B5EF4-FFF2-40B4-BE49-F238E27FC236}">
                <a16:creationId xmlns:a16="http://schemas.microsoft.com/office/drawing/2014/main" id="{C2973787-58B9-4B9D-8EBB-737266B6C04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5344EF73-341D-4708-8238-D5DAF1E22C25}" type="slidenum">
              <a:rPr lang="en-US" altLang="en-US">
                <a:solidFill>
                  <a:srgbClr val="898989"/>
                </a:solidFill>
                <a:latin typeface="Calibri" panose="020F0502020204030204" pitchFamily="34" charset="0"/>
              </a:rPr>
              <a:pPr fontAlgn="base">
                <a:spcBef>
                  <a:spcPct val="0"/>
                </a:spcBef>
                <a:spcAft>
                  <a:spcPct val="0"/>
                </a:spcAft>
              </a:pPr>
              <a:t>11</a:t>
            </a:fld>
            <a:endParaRPr lang="en-US" altLang="en-US">
              <a:solidFill>
                <a:srgbClr val="898989"/>
              </a:solidFill>
              <a:latin typeface="Calibri" panose="020F0502020204030204" pitchFamily="34" charset="0"/>
            </a:endParaRPr>
          </a:p>
        </p:txBody>
      </p:sp>
      <p:sp>
        <p:nvSpPr>
          <p:cNvPr id="7" name="Footer Placeholder 6">
            <a:extLst>
              <a:ext uri="{FF2B5EF4-FFF2-40B4-BE49-F238E27FC236}">
                <a16:creationId xmlns:a16="http://schemas.microsoft.com/office/drawing/2014/main" id="{776D188F-0DB4-45A2-83DF-181A1CC69AC0}"/>
              </a:ext>
            </a:extLst>
          </p:cNvPr>
          <p:cNvSpPr>
            <a:spLocks noGrp="1"/>
          </p:cNvSpPr>
          <p:nvPr>
            <p:ph type="ftr" sz="quarter" idx="11"/>
          </p:nvPr>
        </p:nvSpPr>
        <p:spPr/>
        <p:txBody>
          <a:bodyPr/>
          <a:lstStyle/>
          <a:p>
            <a:pPr>
              <a:defRPr/>
            </a:pPr>
            <a:r>
              <a:rPr lang="en-US">
                <a:solidFill>
                  <a:prstClr val="black">
                    <a:tint val="75000"/>
                  </a:prstClr>
                </a:solidFill>
                <a:latin typeface="Calibri"/>
              </a:rPr>
              <a:t>JAS/CELS/UoH</a:t>
            </a:r>
          </a:p>
        </p:txBody>
      </p:sp>
      <p:pic>
        <p:nvPicPr>
          <p:cNvPr id="8" name="Picture 2">
            <a:extLst>
              <a:ext uri="{FF2B5EF4-FFF2-40B4-BE49-F238E27FC236}">
                <a16:creationId xmlns:a16="http://schemas.microsoft.com/office/drawing/2014/main" id="{59546358-E227-4717-BB4C-403430C01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057400"/>
            <a:ext cx="8229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CAA781ED-48BD-4D51-9641-34357E20BF5D}"/>
              </a:ext>
            </a:extLst>
          </p:cNvPr>
          <p:cNvSpPr>
            <a:spLocks noGrp="1"/>
          </p:cNvSpPr>
          <p:nvPr>
            <p:ph type="title"/>
          </p:nvPr>
        </p:nvSpPr>
        <p:spPr/>
        <p:txBody>
          <a:bodyPr/>
          <a:lstStyle/>
          <a:p>
            <a:pPr eaLnBrk="1" hangingPunct="1"/>
            <a:r>
              <a:rPr lang="en-US" altLang="en-US" sz="3600"/>
              <a:t>Researcher’s Position towards the Findings</a:t>
            </a:r>
          </a:p>
        </p:txBody>
      </p:sp>
      <p:sp>
        <p:nvSpPr>
          <p:cNvPr id="5123" name="Content Placeholder 4">
            <a:extLst>
              <a:ext uri="{FF2B5EF4-FFF2-40B4-BE49-F238E27FC236}">
                <a16:creationId xmlns:a16="http://schemas.microsoft.com/office/drawing/2014/main" id="{CB8B90F8-F5AD-4F58-9ADA-64689C6FB17D}"/>
              </a:ext>
            </a:extLst>
          </p:cNvPr>
          <p:cNvSpPr>
            <a:spLocks noGrp="1"/>
          </p:cNvSpPr>
          <p:nvPr>
            <p:ph idx="1"/>
          </p:nvPr>
        </p:nvSpPr>
        <p:spPr/>
        <p:txBody>
          <a:bodyPr/>
          <a:lstStyle/>
          <a:p>
            <a:pPr eaLnBrk="1" hangingPunct="1"/>
            <a:r>
              <a:rPr lang="en-US" altLang="en-US"/>
              <a:t>Researcher’s views become explicit on the study and its findings</a:t>
            </a:r>
          </a:p>
          <a:p>
            <a:pPr eaLnBrk="1" hangingPunct="1"/>
            <a:r>
              <a:rPr lang="en-US" altLang="en-US"/>
              <a:t>May take a position with respect to the </a:t>
            </a:r>
            <a:r>
              <a:rPr lang="en-US" altLang="en-US" i="1"/>
              <a:t>explanation</a:t>
            </a:r>
            <a:r>
              <a:rPr lang="en-US" altLang="en-US"/>
              <a:t>, </a:t>
            </a:r>
            <a:r>
              <a:rPr lang="en-US" altLang="en-US" i="1"/>
              <a:t>implications</a:t>
            </a:r>
            <a:r>
              <a:rPr lang="en-US" altLang="en-US"/>
              <a:t>, </a:t>
            </a:r>
            <a:r>
              <a:rPr lang="en-US" altLang="en-US" i="1"/>
              <a:t>limitations</a:t>
            </a:r>
            <a:r>
              <a:rPr lang="en-US" altLang="en-US"/>
              <a:t>, or </a:t>
            </a:r>
            <a:r>
              <a:rPr lang="en-US" altLang="en-US" i="1"/>
              <a:t>applications of the findings </a:t>
            </a:r>
            <a:r>
              <a:rPr lang="en-US" altLang="en-US"/>
              <a:t>(Elements 3, 4, 5, and 6)</a:t>
            </a:r>
          </a:p>
          <a:p>
            <a:pPr eaLnBrk="1" hangingPunct="1"/>
            <a:endParaRPr lang="en-US" altLang="en-US"/>
          </a:p>
        </p:txBody>
      </p:sp>
      <p:sp>
        <p:nvSpPr>
          <p:cNvPr id="6" name="Date Placeholder 5">
            <a:extLst>
              <a:ext uri="{FF2B5EF4-FFF2-40B4-BE49-F238E27FC236}">
                <a16:creationId xmlns:a16="http://schemas.microsoft.com/office/drawing/2014/main" id="{1DD1C1CA-3ED4-4CF7-AA01-F26965347823}"/>
              </a:ext>
            </a:extLst>
          </p:cNvPr>
          <p:cNvSpPr>
            <a:spLocks noGrp="1"/>
          </p:cNvSpPr>
          <p:nvPr>
            <p:ph type="dt" sz="quarter" idx="10"/>
          </p:nvPr>
        </p:nvSpPr>
        <p:spPr/>
        <p:txBody>
          <a:bodyPr/>
          <a:lstStyle/>
          <a:p>
            <a:pPr>
              <a:defRPr/>
            </a:pPr>
            <a:fld id="{ECB800C7-C5BA-48E9-B6CC-34BE19265DD9}" type="datetime3">
              <a:rPr lang="en-US">
                <a:solidFill>
                  <a:prstClr val="black">
                    <a:tint val="75000"/>
                  </a:prstClr>
                </a:solidFill>
                <a:latin typeface="Calibri"/>
              </a:rPr>
              <a:pPr>
                <a:defRPr/>
              </a:pPr>
              <a:t>15 March 2022</a:t>
            </a:fld>
            <a:endParaRPr lang="en-US">
              <a:solidFill>
                <a:prstClr val="black">
                  <a:tint val="75000"/>
                </a:prstClr>
              </a:solidFill>
              <a:latin typeface="Calibri"/>
            </a:endParaRPr>
          </a:p>
        </p:txBody>
      </p:sp>
      <p:sp>
        <p:nvSpPr>
          <p:cNvPr id="5125" name="Slide Number Placeholder 6">
            <a:extLst>
              <a:ext uri="{FF2B5EF4-FFF2-40B4-BE49-F238E27FC236}">
                <a16:creationId xmlns:a16="http://schemas.microsoft.com/office/drawing/2014/main" id="{02C6BB7E-7C9F-4314-850C-2757C72906A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29508B6B-728B-4014-AF3C-25F57CE129A8}" type="slidenum">
              <a:rPr lang="en-US" altLang="en-US">
                <a:solidFill>
                  <a:srgbClr val="898989"/>
                </a:solidFill>
                <a:latin typeface="Calibri" panose="020F0502020204030204" pitchFamily="34" charset="0"/>
              </a:rPr>
              <a:pPr fontAlgn="base">
                <a:spcBef>
                  <a:spcPct val="0"/>
                </a:spcBef>
                <a:spcAft>
                  <a:spcPct val="0"/>
                </a:spcAft>
              </a:pPr>
              <a:t>12</a:t>
            </a:fld>
            <a:endParaRPr lang="en-US" altLang="en-US">
              <a:solidFill>
                <a:srgbClr val="898989"/>
              </a:solidFill>
              <a:latin typeface="Calibri" panose="020F0502020204030204" pitchFamily="34" charset="0"/>
            </a:endParaRPr>
          </a:p>
        </p:txBody>
      </p:sp>
      <p:sp>
        <p:nvSpPr>
          <p:cNvPr id="8" name="Footer Placeholder 7">
            <a:extLst>
              <a:ext uri="{FF2B5EF4-FFF2-40B4-BE49-F238E27FC236}">
                <a16:creationId xmlns:a16="http://schemas.microsoft.com/office/drawing/2014/main" id="{197599A9-3F56-4465-B724-EBD78FA9DA0D}"/>
              </a:ext>
            </a:extLst>
          </p:cNvPr>
          <p:cNvSpPr>
            <a:spLocks noGrp="1"/>
          </p:cNvSpPr>
          <p:nvPr>
            <p:ph type="ftr" sz="quarter" idx="11"/>
          </p:nvPr>
        </p:nvSpPr>
        <p:spPr/>
        <p:txBody>
          <a:bodyPr/>
          <a:lstStyle/>
          <a:p>
            <a:pPr>
              <a:defRPr/>
            </a:pPr>
            <a:r>
              <a:rPr lang="en-US">
                <a:solidFill>
                  <a:prstClr val="black">
                    <a:tint val="75000"/>
                  </a:prstClr>
                </a:solidFill>
                <a:latin typeface="Calibri"/>
              </a:rPr>
              <a:t>JAS/CELS/UoH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DD379B3-AF73-4F43-9FC8-F44515744AC2}"/>
              </a:ext>
            </a:extLst>
          </p:cNvPr>
          <p:cNvSpPr>
            <a:spLocks noGrp="1"/>
          </p:cNvSpPr>
          <p:nvPr>
            <p:ph type="title"/>
          </p:nvPr>
        </p:nvSpPr>
        <p:spPr/>
        <p:txBody>
          <a:bodyPr/>
          <a:lstStyle/>
          <a:p>
            <a:pPr eaLnBrk="1" hangingPunct="1"/>
            <a:r>
              <a:rPr lang="en-US" altLang="en-US" sz="2800" b="1"/>
              <a:t>Researcher’s Position on Information in the Discussion</a:t>
            </a:r>
          </a:p>
        </p:txBody>
      </p:sp>
      <p:pic>
        <p:nvPicPr>
          <p:cNvPr id="6147" name="Picture 3">
            <a:extLst>
              <a:ext uri="{FF2B5EF4-FFF2-40B4-BE49-F238E27FC236}">
                <a16:creationId xmlns:a16="http://schemas.microsoft.com/office/drawing/2014/main" id="{993791BE-6E9B-4608-A07A-BBB246BA02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0" y="1684339"/>
            <a:ext cx="8229600" cy="4357687"/>
          </a:xfrm>
          <a:noFill/>
        </p:spPr>
      </p:pic>
      <p:sp>
        <p:nvSpPr>
          <p:cNvPr id="7" name="Date Placeholder 6">
            <a:extLst>
              <a:ext uri="{FF2B5EF4-FFF2-40B4-BE49-F238E27FC236}">
                <a16:creationId xmlns:a16="http://schemas.microsoft.com/office/drawing/2014/main" id="{BA62F8C2-4B76-4E54-9661-FB9D19CD4C3A}"/>
              </a:ext>
            </a:extLst>
          </p:cNvPr>
          <p:cNvSpPr>
            <a:spLocks noGrp="1"/>
          </p:cNvSpPr>
          <p:nvPr>
            <p:ph type="dt" sz="quarter" idx="10"/>
          </p:nvPr>
        </p:nvSpPr>
        <p:spPr/>
        <p:txBody>
          <a:bodyPr/>
          <a:lstStyle/>
          <a:p>
            <a:pPr>
              <a:defRPr/>
            </a:pPr>
            <a:fld id="{2265146A-143B-4D4D-91BE-00CDA9C72050}" type="datetime3">
              <a:rPr lang="en-US">
                <a:solidFill>
                  <a:prstClr val="black">
                    <a:tint val="75000"/>
                  </a:prstClr>
                </a:solidFill>
                <a:latin typeface="Calibri"/>
              </a:rPr>
              <a:pPr>
                <a:defRPr/>
              </a:pPr>
              <a:t>15 March 2022</a:t>
            </a:fld>
            <a:endParaRPr lang="en-US">
              <a:solidFill>
                <a:prstClr val="black">
                  <a:tint val="75000"/>
                </a:prstClr>
              </a:solidFill>
              <a:latin typeface="Calibri"/>
            </a:endParaRPr>
          </a:p>
        </p:txBody>
      </p:sp>
      <p:sp>
        <p:nvSpPr>
          <p:cNvPr id="6149" name="Slide Number Placeholder 7">
            <a:extLst>
              <a:ext uri="{FF2B5EF4-FFF2-40B4-BE49-F238E27FC236}">
                <a16:creationId xmlns:a16="http://schemas.microsoft.com/office/drawing/2014/main" id="{69495A25-D4B0-42B8-BA08-97FCA346EB6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14F1162C-B65E-4F86-9E67-F775EDBA5FB4}" type="slidenum">
              <a:rPr lang="en-US" altLang="en-US">
                <a:solidFill>
                  <a:srgbClr val="898989"/>
                </a:solidFill>
                <a:latin typeface="Calibri" panose="020F0502020204030204" pitchFamily="34" charset="0"/>
              </a:rPr>
              <a:pPr fontAlgn="base">
                <a:spcBef>
                  <a:spcPct val="0"/>
                </a:spcBef>
                <a:spcAft>
                  <a:spcPct val="0"/>
                </a:spcAft>
              </a:pPr>
              <a:t>13</a:t>
            </a:fld>
            <a:endParaRPr lang="en-US" altLang="en-US">
              <a:solidFill>
                <a:srgbClr val="898989"/>
              </a:solidFill>
              <a:latin typeface="Calibri" panose="020F0502020204030204" pitchFamily="34" charset="0"/>
            </a:endParaRPr>
          </a:p>
        </p:txBody>
      </p:sp>
      <p:sp>
        <p:nvSpPr>
          <p:cNvPr id="9" name="Footer Placeholder 8">
            <a:extLst>
              <a:ext uri="{FF2B5EF4-FFF2-40B4-BE49-F238E27FC236}">
                <a16:creationId xmlns:a16="http://schemas.microsoft.com/office/drawing/2014/main" id="{3412343C-E5C9-4341-905F-EAB3330A103E}"/>
              </a:ext>
            </a:extLst>
          </p:cNvPr>
          <p:cNvSpPr>
            <a:spLocks noGrp="1"/>
          </p:cNvSpPr>
          <p:nvPr>
            <p:ph type="ftr" sz="quarter" idx="11"/>
          </p:nvPr>
        </p:nvSpPr>
        <p:spPr/>
        <p:txBody>
          <a:bodyPr/>
          <a:lstStyle/>
          <a:p>
            <a:pPr>
              <a:defRPr/>
            </a:pPr>
            <a:r>
              <a:rPr lang="en-US">
                <a:solidFill>
                  <a:prstClr val="black">
                    <a:tint val="75000"/>
                  </a:prstClr>
                </a:solidFill>
                <a:latin typeface="Calibri"/>
              </a:rPr>
              <a:t>JAS/CELS/UoH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ABA1-860D-45E5-A4F3-F3745486866C}"/>
              </a:ext>
            </a:extLst>
          </p:cNvPr>
          <p:cNvSpPr>
            <a:spLocks noGrp="1"/>
          </p:cNvSpPr>
          <p:nvPr>
            <p:ph type="title"/>
          </p:nvPr>
        </p:nvSpPr>
        <p:spPr/>
        <p:txBody>
          <a:bodyPr rtlCol="0">
            <a:normAutofit fontScale="90000"/>
          </a:bodyPr>
          <a:lstStyle/>
          <a:p>
            <a:pPr eaLnBrk="1" fontAlgn="auto" hangingPunct="1">
              <a:spcAft>
                <a:spcPts val="0"/>
              </a:spcAft>
              <a:defRPr/>
            </a:pPr>
            <a:r>
              <a:rPr lang="en-US" sz="4000" dirty="0"/>
              <a:t>Language Focus</a:t>
            </a:r>
            <a:br>
              <a:rPr lang="en-US" sz="3200" dirty="0"/>
            </a:br>
            <a:r>
              <a:rPr lang="en-US" sz="3200" dirty="0"/>
              <a:t>Complex structure in Discussion Statements</a:t>
            </a:r>
          </a:p>
        </p:txBody>
      </p:sp>
      <p:sp>
        <p:nvSpPr>
          <p:cNvPr id="7171" name="Content Placeholder 2">
            <a:extLst>
              <a:ext uri="{FF2B5EF4-FFF2-40B4-BE49-F238E27FC236}">
                <a16:creationId xmlns:a16="http://schemas.microsoft.com/office/drawing/2014/main" id="{B9E49BC3-06E7-4736-A79C-2F9A168160DA}"/>
              </a:ext>
            </a:extLst>
          </p:cNvPr>
          <p:cNvSpPr>
            <a:spLocks noGrp="1"/>
          </p:cNvSpPr>
          <p:nvPr>
            <p:ph idx="1"/>
          </p:nvPr>
        </p:nvSpPr>
        <p:spPr/>
        <p:txBody>
          <a:bodyPr/>
          <a:lstStyle/>
          <a:p>
            <a:pPr eaLnBrk="1" hangingPunct="1"/>
            <a:r>
              <a:rPr lang="en-US" altLang="en-US"/>
              <a:t>Main clause and Noun clause</a:t>
            </a:r>
          </a:p>
          <a:p>
            <a:pPr lvl="1" eaLnBrk="1" hangingPunct="1"/>
            <a:r>
              <a:rPr lang="en-US" altLang="en-US"/>
              <a:t>Main clause carries the researcher’s position</a:t>
            </a:r>
          </a:p>
          <a:p>
            <a:pPr lvl="1" eaLnBrk="1" hangingPunct="1"/>
            <a:r>
              <a:rPr lang="en-US" altLang="en-US"/>
              <a:t>Information being reported is contained in the noun clause</a:t>
            </a:r>
          </a:p>
          <a:p>
            <a:pPr lvl="1" eaLnBrk="1" hangingPunct="1">
              <a:buFont typeface="Arial" panose="020B0604020202020204" pitchFamily="34" charset="0"/>
              <a:buNone/>
            </a:pPr>
            <a:endParaRPr lang="en-US" altLang="en-US"/>
          </a:p>
          <a:p>
            <a:pPr eaLnBrk="1" hangingPunct="1"/>
            <a:endParaRPr lang="en-US" altLang="en-US"/>
          </a:p>
        </p:txBody>
      </p:sp>
      <p:sp>
        <p:nvSpPr>
          <p:cNvPr id="5" name="Rectangle 4">
            <a:extLst>
              <a:ext uri="{FF2B5EF4-FFF2-40B4-BE49-F238E27FC236}">
                <a16:creationId xmlns:a16="http://schemas.microsoft.com/office/drawing/2014/main" id="{AB12CB58-0D4C-480F-B338-3900DEF52C81}"/>
              </a:ext>
            </a:extLst>
          </p:cNvPr>
          <p:cNvSpPr/>
          <p:nvPr/>
        </p:nvSpPr>
        <p:spPr>
          <a:xfrm>
            <a:off x="2057400" y="3657600"/>
            <a:ext cx="8229600" cy="2743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pic>
        <p:nvPicPr>
          <p:cNvPr id="7173" name="Picture 4">
            <a:extLst>
              <a:ext uri="{FF2B5EF4-FFF2-40B4-BE49-F238E27FC236}">
                <a16:creationId xmlns:a16="http://schemas.microsoft.com/office/drawing/2014/main" id="{3B91B387-A171-4B29-AED6-A17EC72C5A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886200"/>
            <a:ext cx="7543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ate Placeholder 7">
            <a:extLst>
              <a:ext uri="{FF2B5EF4-FFF2-40B4-BE49-F238E27FC236}">
                <a16:creationId xmlns:a16="http://schemas.microsoft.com/office/drawing/2014/main" id="{B6AB1D34-D0DF-4C5E-8909-010110E4119B}"/>
              </a:ext>
            </a:extLst>
          </p:cNvPr>
          <p:cNvSpPr>
            <a:spLocks noGrp="1"/>
          </p:cNvSpPr>
          <p:nvPr>
            <p:ph type="dt" sz="quarter" idx="10"/>
          </p:nvPr>
        </p:nvSpPr>
        <p:spPr/>
        <p:txBody>
          <a:bodyPr/>
          <a:lstStyle/>
          <a:p>
            <a:pPr>
              <a:defRPr/>
            </a:pPr>
            <a:fld id="{CC5998EC-6754-455A-BE2B-3DF607FA0809}" type="datetime3">
              <a:rPr lang="en-US">
                <a:solidFill>
                  <a:prstClr val="black">
                    <a:tint val="75000"/>
                  </a:prstClr>
                </a:solidFill>
                <a:latin typeface="Calibri"/>
              </a:rPr>
              <a:pPr>
                <a:defRPr/>
              </a:pPr>
              <a:t>15 March 2022</a:t>
            </a:fld>
            <a:endParaRPr lang="en-US">
              <a:solidFill>
                <a:prstClr val="black">
                  <a:tint val="75000"/>
                </a:prstClr>
              </a:solidFill>
              <a:latin typeface="Calibri"/>
            </a:endParaRPr>
          </a:p>
        </p:txBody>
      </p:sp>
      <p:sp>
        <p:nvSpPr>
          <p:cNvPr id="7175" name="Slide Number Placeholder 8">
            <a:extLst>
              <a:ext uri="{FF2B5EF4-FFF2-40B4-BE49-F238E27FC236}">
                <a16:creationId xmlns:a16="http://schemas.microsoft.com/office/drawing/2014/main" id="{7D6A40F8-6D3F-41FA-A9DA-1A87E67FB12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3A9CE7F0-BEDB-4703-973F-EEA6B5C8A6ED}" type="slidenum">
              <a:rPr lang="en-US" altLang="en-US">
                <a:solidFill>
                  <a:srgbClr val="898989"/>
                </a:solidFill>
                <a:latin typeface="Calibri" panose="020F0502020204030204" pitchFamily="34" charset="0"/>
              </a:rPr>
              <a:pPr fontAlgn="base">
                <a:spcBef>
                  <a:spcPct val="0"/>
                </a:spcBef>
                <a:spcAft>
                  <a:spcPct val="0"/>
                </a:spcAft>
              </a:pPr>
              <a:t>14</a:t>
            </a:fld>
            <a:endParaRPr lang="en-US" altLang="en-US">
              <a:solidFill>
                <a:srgbClr val="898989"/>
              </a:solidFill>
              <a:latin typeface="Calibri" panose="020F0502020204030204" pitchFamily="34" charset="0"/>
            </a:endParaRPr>
          </a:p>
        </p:txBody>
      </p:sp>
      <p:sp>
        <p:nvSpPr>
          <p:cNvPr id="10" name="Footer Placeholder 9">
            <a:extLst>
              <a:ext uri="{FF2B5EF4-FFF2-40B4-BE49-F238E27FC236}">
                <a16:creationId xmlns:a16="http://schemas.microsoft.com/office/drawing/2014/main" id="{4DB0940A-A192-4B29-B518-64E3E444C370}"/>
              </a:ext>
            </a:extLst>
          </p:cNvPr>
          <p:cNvSpPr>
            <a:spLocks noGrp="1"/>
          </p:cNvSpPr>
          <p:nvPr>
            <p:ph type="ftr" sz="quarter" idx="11"/>
          </p:nvPr>
        </p:nvSpPr>
        <p:spPr/>
        <p:txBody>
          <a:bodyPr/>
          <a:lstStyle/>
          <a:p>
            <a:pPr>
              <a:defRPr/>
            </a:pPr>
            <a:r>
              <a:rPr lang="en-US">
                <a:solidFill>
                  <a:prstClr val="black">
                    <a:tint val="75000"/>
                  </a:prstClr>
                </a:solidFill>
                <a:latin typeface="Calibri"/>
              </a:rPr>
              <a:t>JAS/CELS/UoH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1FDFD-DB7E-4007-802D-F1B2D43CE7F5}"/>
              </a:ext>
            </a:extLst>
          </p:cNvPr>
          <p:cNvSpPr>
            <a:spLocks noGrp="1"/>
          </p:cNvSpPr>
          <p:nvPr>
            <p:ph type="title"/>
          </p:nvPr>
        </p:nvSpPr>
        <p:spPr/>
        <p:txBody>
          <a:bodyPr rtlCol="0">
            <a:normAutofit fontScale="90000"/>
          </a:bodyPr>
          <a:lstStyle/>
          <a:p>
            <a:pPr eaLnBrk="1" fontAlgn="auto" hangingPunct="1">
              <a:spcAft>
                <a:spcPts val="0"/>
              </a:spcAft>
              <a:defRPr/>
            </a:pPr>
            <a:r>
              <a:rPr lang="en-US" sz="4000" dirty="0"/>
              <a:t>Verb Tenses in First Discussion Elements </a:t>
            </a:r>
            <a:br>
              <a:rPr lang="en-US" dirty="0"/>
            </a:br>
            <a:r>
              <a:rPr lang="en-US" sz="3600" dirty="0"/>
              <a:t>Simple Past Tense (1)</a:t>
            </a:r>
          </a:p>
        </p:txBody>
      </p:sp>
      <p:pic>
        <p:nvPicPr>
          <p:cNvPr id="8195" name="Picture 2">
            <a:extLst>
              <a:ext uri="{FF2B5EF4-FFF2-40B4-BE49-F238E27FC236}">
                <a16:creationId xmlns:a16="http://schemas.microsoft.com/office/drawing/2014/main" id="{5721F3B0-1031-4EE9-95D9-30D729E053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33600" y="1600200"/>
            <a:ext cx="8229600" cy="3657600"/>
          </a:xfrm>
          <a:noFill/>
        </p:spPr>
      </p:pic>
      <p:sp>
        <p:nvSpPr>
          <p:cNvPr id="5" name="Rectangle 4">
            <a:extLst>
              <a:ext uri="{FF2B5EF4-FFF2-40B4-BE49-F238E27FC236}">
                <a16:creationId xmlns:a16="http://schemas.microsoft.com/office/drawing/2014/main" id="{836B4E7E-C77D-45B0-9803-265B0C2F1287}"/>
              </a:ext>
            </a:extLst>
          </p:cNvPr>
          <p:cNvSpPr/>
          <p:nvPr/>
        </p:nvSpPr>
        <p:spPr>
          <a:xfrm>
            <a:off x="2362200" y="5486400"/>
            <a:ext cx="7924800" cy="1143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latin typeface="Calibri"/>
            </a:endParaRPr>
          </a:p>
        </p:txBody>
      </p:sp>
      <p:pic>
        <p:nvPicPr>
          <p:cNvPr id="8197" name="Picture 3">
            <a:extLst>
              <a:ext uri="{FF2B5EF4-FFF2-40B4-BE49-F238E27FC236}">
                <a16:creationId xmlns:a16="http://schemas.microsoft.com/office/drawing/2014/main" id="{37DBB14A-F4D7-4222-A7D9-241A4CABD9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5638800"/>
            <a:ext cx="7239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6">
            <a:extLst>
              <a:ext uri="{FF2B5EF4-FFF2-40B4-BE49-F238E27FC236}">
                <a16:creationId xmlns:a16="http://schemas.microsoft.com/office/drawing/2014/main" id="{AFA84975-4772-47D2-8ECB-2D9F67D66C01}"/>
              </a:ext>
            </a:extLst>
          </p:cNvPr>
          <p:cNvSpPr>
            <a:spLocks noGrp="1"/>
          </p:cNvSpPr>
          <p:nvPr>
            <p:ph type="dt" sz="quarter" idx="10"/>
          </p:nvPr>
        </p:nvSpPr>
        <p:spPr/>
        <p:txBody>
          <a:bodyPr/>
          <a:lstStyle/>
          <a:p>
            <a:pPr>
              <a:defRPr/>
            </a:pPr>
            <a:fld id="{921C0552-E36E-4FCA-85D1-09CAD943E541}" type="datetime3">
              <a:rPr lang="en-US">
                <a:solidFill>
                  <a:prstClr val="black">
                    <a:tint val="75000"/>
                  </a:prstClr>
                </a:solidFill>
                <a:latin typeface="Calibri"/>
              </a:rPr>
              <a:pPr>
                <a:defRPr/>
              </a:pPr>
              <a:t>15 March 2022</a:t>
            </a:fld>
            <a:endParaRPr lang="en-US">
              <a:solidFill>
                <a:prstClr val="black">
                  <a:tint val="75000"/>
                </a:prstClr>
              </a:solidFill>
              <a:latin typeface="Calibri"/>
            </a:endParaRPr>
          </a:p>
        </p:txBody>
      </p:sp>
      <p:sp>
        <p:nvSpPr>
          <p:cNvPr id="8199" name="Slide Number Placeholder 7">
            <a:extLst>
              <a:ext uri="{FF2B5EF4-FFF2-40B4-BE49-F238E27FC236}">
                <a16:creationId xmlns:a16="http://schemas.microsoft.com/office/drawing/2014/main" id="{9AD71783-B52D-47F6-B170-1E91C79F094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7D481759-53F1-4C39-9718-6B8678457899}" type="slidenum">
              <a:rPr lang="en-US" altLang="en-US">
                <a:solidFill>
                  <a:srgbClr val="898989"/>
                </a:solidFill>
                <a:latin typeface="Calibri" panose="020F0502020204030204" pitchFamily="34" charset="0"/>
              </a:rPr>
              <a:pPr fontAlgn="base">
                <a:spcBef>
                  <a:spcPct val="0"/>
                </a:spcBef>
                <a:spcAft>
                  <a:spcPct val="0"/>
                </a:spcAft>
              </a:pPr>
              <a:t>15</a:t>
            </a:fld>
            <a:endParaRPr lang="en-US" altLang="en-US">
              <a:solidFill>
                <a:srgbClr val="898989"/>
              </a:solidFill>
              <a:latin typeface="Calibri" panose="020F0502020204030204" pitchFamily="34" charset="0"/>
            </a:endParaRPr>
          </a:p>
        </p:txBody>
      </p:sp>
      <p:sp>
        <p:nvSpPr>
          <p:cNvPr id="9" name="Footer Placeholder 8">
            <a:extLst>
              <a:ext uri="{FF2B5EF4-FFF2-40B4-BE49-F238E27FC236}">
                <a16:creationId xmlns:a16="http://schemas.microsoft.com/office/drawing/2014/main" id="{1B7EBC26-F71E-45AE-9DB4-1CDFD167FA7C}"/>
              </a:ext>
            </a:extLst>
          </p:cNvPr>
          <p:cNvSpPr>
            <a:spLocks noGrp="1"/>
          </p:cNvSpPr>
          <p:nvPr>
            <p:ph type="ftr" sz="quarter" idx="11"/>
          </p:nvPr>
        </p:nvSpPr>
        <p:spPr/>
        <p:txBody>
          <a:bodyPr/>
          <a:lstStyle/>
          <a:p>
            <a:pPr>
              <a:defRPr/>
            </a:pPr>
            <a:r>
              <a:rPr lang="en-US">
                <a:solidFill>
                  <a:prstClr val="black">
                    <a:tint val="75000"/>
                  </a:prstClr>
                </a:solidFill>
                <a:latin typeface="Calibri"/>
              </a:rPr>
              <a:t>JAS/CELS/UoH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9A40E-13ED-40D9-A16E-BE052DA6F642}"/>
              </a:ext>
            </a:extLst>
          </p:cNvPr>
          <p:cNvSpPr>
            <a:spLocks noGrp="1"/>
          </p:cNvSpPr>
          <p:nvPr>
            <p:ph type="title"/>
          </p:nvPr>
        </p:nvSpPr>
        <p:spPr/>
        <p:txBody>
          <a:bodyPr rtlCol="0">
            <a:normAutofit fontScale="90000"/>
          </a:bodyPr>
          <a:lstStyle/>
          <a:p>
            <a:pPr eaLnBrk="1" fontAlgn="auto" hangingPunct="1">
              <a:spcAft>
                <a:spcPts val="0"/>
              </a:spcAft>
              <a:defRPr/>
            </a:pPr>
            <a:r>
              <a:rPr lang="en-US" sz="4000" dirty="0"/>
              <a:t>Verb Tenses in First Discussion Elements</a:t>
            </a:r>
            <a:br>
              <a:rPr lang="en-US" dirty="0"/>
            </a:br>
            <a:r>
              <a:rPr lang="en-US" sz="3600" dirty="0"/>
              <a:t>Past, Present and Modal auxiliaries (2) </a:t>
            </a:r>
          </a:p>
        </p:txBody>
      </p:sp>
      <p:sp>
        <p:nvSpPr>
          <p:cNvPr id="7" name="Content Placeholder 6">
            <a:extLst>
              <a:ext uri="{FF2B5EF4-FFF2-40B4-BE49-F238E27FC236}">
                <a16:creationId xmlns:a16="http://schemas.microsoft.com/office/drawing/2014/main" id="{7D6B2132-8C85-42FC-A74F-04D2246CCF03}"/>
              </a:ext>
            </a:extLst>
          </p:cNvPr>
          <p:cNvSpPr>
            <a:spLocks noGrp="1"/>
          </p:cNvSpPr>
          <p:nvPr>
            <p:ph idx="1"/>
          </p:nvPr>
        </p:nvSpPr>
        <p:spPr/>
        <p:txBody>
          <a:bodyPr rtlCol="0">
            <a:normAutofit lnSpcReduction="10000"/>
          </a:bodyPr>
          <a:lstStyle/>
          <a:p>
            <a:pPr eaLnBrk="1" fontAlgn="auto" hangingPunct="1">
              <a:spcAft>
                <a:spcPts val="0"/>
              </a:spcAft>
              <a:defRPr/>
            </a:pPr>
            <a:r>
              <a:rPr lang="en-US" sz="2800" dirty="0"/>
              <a:t>The </a:t>
            </a:r>
            <a:r>
              <a:rPr lang="en-US" sz="2800" i="1" dirty="0"/>
              <a:t>past, present, </a:t>
            </a:r>
            <a:r>
              <a:rPr lang="en-US" sz="2800" dirty="0"/>
              <a:t>or</a:t>
            </a:r>
            <a:r>
              <a:rPr lang="en-US" sz="2800" i="1" dirty="0"/>
              <a:t> modal auxiliaries </a:t>
            </a:r>
            <a:r>
              <a:rPr lang="en-US" sz="2800" dirty="0"/>
              <a:t>may be used in discussion statements that explain possible reasons for, or limitations to, the findings.</a:t>
            </a:r>
          </a:p>
          <a:p>
            <a:pPr eaLnBrk="1" fontAlgn="auto" hangingPunct="1">
              <a:spcAft>
                <a:spcPts val="0"/>
              </a:spcAft>
              <a:defRPr/>
            </a:pPr>
            <a:endParaRPr lang="en-US" sz="2800" dirty="0"/>
          </a:p>
          <a:p>
            <a:pPr eaLnBrk="1" fontAlgn="auto" hangingPunct="1">
              <a:spcAft>
                <a:spcPts val="0"/>
              </a:spcAft>
              <a:defRPr/>
            </a:pPr>
            <a:r>
              <a:rPr lang="en-US" sz="2800" dirty="0"/>
              <a:t>The choice depends on whether the explanation for the specific findings is </a:t>
            </a:r>
            <a:r>
              <a:rPr lang="en-US" sz="2800" i="1" dirty="0"/>
              <a:t>restricted</a:t>
            </a:r>
            <a:r>
              <a:rPr lang="en-US" sz="2800" dirty="0"/>
              <a:t> to your study (past) or whether it refers to a </a:t>
            </a:r>
            <a:r>
              <a:rPr lang="en-US" sz="2800" i="1" dirty="0"/>
              <a:t>general condition (</a:t>
            </a:r>
            <a:r>
              <a:rPr lang="en-US" sz="2800" dirty="0"/>
              <a:t>present).</a:t>
            </a:r>
          </a:p>
          <a:p>
            <a:pPr eaLnBrk="1" fontAlgn="auto" hangingPunct="1">
              <a:spcAft>
                <a:spcPts val="0"/>
              </a:spcAft>
              <a:buNone/>
              <a:defRPr/>
            </a:pPr>
            <a:endParaRPr lang="en-US" sz="2800" dirty="0"/>
          </a:p>
          <a:p>
            <a:pPr eaLnBrk="1" fontAlgn="auto" hangingPunct="1">
              <a:spcAft>
                <a:spcPts val="0"/>
              </a:spcAft>
              <a:defRPr/>
            </a:pPr>
            <a:r>
              <a:rPr lang="en-US" sz="2800" dirty="0"/>
              <a:t>Modal auxiliaries may also be used to emphasize the speculative nature of these statements.</a:t>
            </a:r>
            <a:r>
              <a:rPr lang="en-US" sz="2800" i="1" dirty="0"/>
              <a:t> </a:t>
            </a:r>
            <a:endParaRPr lang="en-US" sz="2800" dirty="0"/>
          </a:p>
          <a:p>
            <a:pPr eaLnBrk="1" fontAlgn="auto" hangingPunct="1">
              <a:spcAft>
                <a:spcPts val="0"/>
              </a:spcAft>
              <a:defRPr/>
            </a:pPr>
            <a:endParaRPr lang="en-US" dirty="0"/>
          </a:p>
        </p:txBody>
      </p:sp>
      <p:sp>
        <p:nvSpPr>
          <p:cNvPr id="8" name="Date Placeholder 7">
            <a:extLst>
              <a:ext uri="{FF2B5EF4-FFF2-40B4-BE49-F238E27FC236}">
                <a16:creationId xmlns:a16="http://schemas.microsoft.com/office/drawing/2014/main" id="{8EB03967-9E44-4373-AE01-C65DFDDE905E}"/>
              </a:ext>
            </a:extLst>
          </p:cNvPr>
          <p:cNvSpPr>
            <a:spLocks noGrp="1"/>
          </p:cNvSpPr>
          <p:nvPr>
            <p:ph type="dt" sz="quarter" idx="10"/>
          </p:nvPr>
        </p:nvSpPr>
        <p:spPr/>
        <p:txBody>
          <a:bodyPr/>
          <a:lstStyle/>
          <a:p>
            <a:pPr>
              <a:defRPr/>
            </a:pPr>
            <a:fld id="{44F519DC-F84B-43D1-8F1E-E6F7E16BD9C5}" type="datetime3">
              <a:rPr lang="en-US">
                <a:solidFill>
                  <a:prstClr val="black">
                    <a:tint val="75000"/>
                  </a:prstClr>
                </a:solidFill>
                <a:latin typeface="Calibri"/>
              </a:rPr>
              <a:pPr>
                <a:defRPr/>
              </a:pPr>
              <a:t>15 March 2022</a:t>
            </a:fld>
            <a:endParaRPr lang="en-US">
              <a:solidFill>
                <a:prstClr val="black">
                  <a:tint val="75000"/>
                </a:prstClr>
              </a:solidFill>
              <a:latin typeface="Calibri"/>
            </a:endParaRPr>
          </a:p>
        </p:txBody>
      </p:sp>
      <p:sp>
        <p:nvSpPr>
          <p:cNvPr id="9221" name="Slide Number Placeholder 8">
            <a:extLst>
              <a:ext uri="{FF2B5EF4-FFF2-40B4-BE49-F238E27FC236}">
                <a16:creationId xmlns:a16="http://schemas.microsoft.com/office/drawing/2014/main" id="{A1A848D0-4EF7-4225-972D-9020A5384BC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7A51C3BB-F2C7-44B3-99A2-58536C29C7EB}" type="slidenum">
              <a:rPr lang="en-US" altLang="en-US">
                <a:solidFill>
                  <a:srgbClr val="898989"/>
                </a:solidFill>
                <a:latin typeface="Calibri" panose="020F0502020204030204" pitchFamily="34" charset="0"/>
              </a:rPr>
              <a:pPr fontAlgn="base">
                <a:spcBef>
                  <a:spcPct val="0"/>
                </a:spcBef>
                <a:spcAft>
                  <a:spcPct val="0"/>
                </a:spcAft>
              </a:pPr>
              <a:t>16</a:t>
            </a:fld>
            <a:endParaRPr lang="en-US" altLang="en-US">
              <a:solidFill>
                <a:srgbClr val="898989"/>
              </a:solidFill>
              <a:latin typeface="Calibri" panose="020F0502020204030204" pitchFamily="34" charset="0"/>
            </a:endParaRPr>
          </a:p>
        </p:txBody>
      </p:sp>
      <p:sp>
        <p:nvSpPr>
          <p:cNvPr id="10" name="Footer Placeholder 9">
            <a:extLst>
              <a:ext uri="{FF2B5EF4-FFF2-40B4-BE49-F238E27FC236}">
                <a16:creationId xmlns:a16="http://schemas.microsoft.com/office/drawing/2014/main" id="{75682B2D-16D5-4355-84F9-8691D2EBBFE6}"/>
              </a:ext>
            </a:extLst>
          </p:cNvPr>
          <p:cNvSpPr>
            <a:spLocks noGrp="1"/>
          </p:cNvSpPr>
          <p:nvPr>
            <p:ph type="ftr" sz="quarter" idx="11"/>
          </p:nvPr>
        </p:nvSpPr>
        <p:spPr/>
        <p:txBody>
          <a:bodyPr/>
          <a:lstStyle/>
          <a:p>
            <a:pPr>
              <a:defRPr/>
            </a:pPr>
            <a:r>
              <a:rPr lang="en-US">
                <a:solidFill>
                  <a:prstClr val="black">
                    <a:tint val="75000"/>
                  </a:prstClr>
                </a:solidFill>
                <a:latin typeface="Calibri"/>
              </a:rPr>
              <a:t>JAS/CELS/UoH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2F0ED-E9AA-421A-9996-DDC5678FC9FF}"/>
              </a:ext>
            </a:extLst>
          </p:cNvPr>
          <p:cNvSpPr>
            <a:spLocks noGrp="1"/>
          </p:cNvSpPr>
          <p:nvPr>
            <p:ph type="title"/>
          </p:nvPr>
        </p:nvSpPr>
        <p:spPr/>
        <p:txBody>
          <a:bodyPr rtlCol="0">
            <a:normAutofit fontScale="90000"/>
          </a:bodyPr>
          <a:lstStyle/>
          <a:p>
            <a:pPr eaLnBrk="1" fontAlgn="auto" hangingPunct="1">
              <a:spcAft>
                <a:spcPts val="0"/>
              </a:spcAft>
              <a:defRPr/>
            </a:pPr>
            <a:r>
              <a:rPr lang="en-US" sz="4000" dirty="0"/>
              <a:t>Verb Tenses in First Discussion Elements</a:t>
            </a:r>
            <a:br>
              <a:rPr lang="en-US" dirty="0"/>
            </a:br>
            <a:r>
              <a:rPr lang="en-US" sz="3600" dirty="0"/>
              <a:t>Past, Present and Modal auxiliaries (2)</a:t>
            </a:r>
          </a:p>
        </p:txBody>
      </p:sp>
      <p:pic>
        <p:nvPicPr>
          <p:cNvPr id="10243" name="Picture 2">
            <a:extLst>
              <a:ext uri="{FF2B5EF4-FFF2-40B4-BE49-F238E27FC236}">
                <a16:creationId xmlns:a16="http://schemas.microsoft.com/office/drawing/2014/main" id="{395779C8-06E3-414C-9976-2884FD21B7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09800" y="1600201"/>
            <a:ext cx="7924800" cy="4525963"/>
          </a:xfrm>
          <a:noFill/>
        </p:spPr>
      </p:pic>
      <p:sp>
        <p:nvSpPr>
          <p:cNvPr id="5" name="Date Placeholder 4">
            <a:extLst>
              <a:ext uri="{FF2B5EF4-FFF2-40B4-BE49-F238E27FC236}">
                <a16:creationId xmlns:a16="http://schemas.microsoft.com/office/drawing/2014/main" id="{399D4D1D-846C-4210-A3E2-0AE97337BC4C}"/>
              </a:ext>
            </a:extLst>
          </p:cNvPr>
          <p:cNvSpPr>
            <a:spLocks noGrp="1"/>
          </p:cNvSpPr>
          <p:nvPr>
            <p:ph type="dt" sz="quarter" idx="10"/>
          </p:nvPr>
        </p:nvSpPr>
        <p:spPr/>
        <p:txBody>
          <a:bodyPr/>
          <a:lstStyle/>
          <a:p>
            <a:pPr>
              <a:defRPr/>
            </a:pPr>
            <a:fld id="{821D8951-66AD-42A7-A090-DC25F95B2827}" type="datetime3">
              <a:rPr lang="en-US">
                <a:solidFill>
                  <a:prstClr val="black">
                    <a:tint val="75000"/>
                  </a:prstClr>
                </a:solidFill>
                <a:latin typeface="Calibri"/>
              </a:rPr>
              <a:pPr>
                <a:defRPr/>
              </a:pPr>
              <a:t>15 March 2022</a:t>
            </a:fld>
            <a:endParaRPr lang="en-US">
              <a:solidFill>
                <a:prstClr val="black">
                  <a:tint val="75000"/>
                </a:prstClr>
              </a:solidFill>
              <a:latin typeface="Calibri"/>
            </a:endParaRPr>
          </a:p>
        </p:txBody>
      </p:sp>
      <p:sp>
        <p:nvSpPr>
          <p:cNvPr id="10245" name="Slide Number Placeholder 5">
            <a:extLst>
              <a:ext uri="{FF2B5EF4-FFF2-40B4-BE49-F238E27FC236}">
                <a16:creationId xmlns:a16="http://schemas.microsoft.com/office/drawing/2014/main" id="{17D5426C-A593-4327-9EFE-2EFC12209B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A8BB2EBD-6AA6-4481-AC6B-BD3860858323}" type="slidenum">
              <a:rPr lang="en-US" altLang="en-US">
                <a:solidFill>
                  <a:srgbClr val="898989"/>
                </a:solidFill>
                <a:latin typeface="Calibri" panose="020F0502020204030204" pitchFamily="34" charset="0"/>
              </a:rPr>
              <a:pPr fontAlgn="base">
                <a:spcBef>
                  <a:spcPct val="0"/>
                </a:spcBef>
                <a:spcAft>
                  <a:spcPct val="0"/>
                </a:spcAft>
              </a:pPr>
              <a:t>17</a:t>
            </a:fld>
            <a:endParaRPr lang="en-US" altLang="en-US">
              <a:solidFill>
                <a:srgbClr val="898989"/>
              </a:solidFill>
              <a:latin typeface="Calibri" panose="020F0502020204030204" pitchFamily="34" charset="0"/>
            </a:endParaRPr>
          </a:p>
        </p:txBody>
      </p:sp>
      <p:sp>
        <p:nvSpPr>
          <p:cNvPr id="7" name="Footer Placeholder 6">
            <a:extLst>
              <a:ext uri="{FF2B5EF4-FFF2-40B4-BE49-F238E27FC236}">
                <a16:creationId xmlns:a16="http://schemas.microsoft.com/office/drawing/2014/main" id="{56B46808-C464-4DBC-BEAF-FBDFBBD94EF6}"/>
              </a:ext>
            </a:extLst>
          </p:cNvPr>
          <p:cNvSpPr>
            <a:spLocks noGrp="1"/>
          </p:cNvSpPr>
          <p:nvPr>
            <p:ph type="ftr" sz="quarter" idx="11"/>
          </p:nvPr>
        </p:nvSpPr>
        <p:spPr/>
        <p:txBody>
          <a:bodyPr/>
          <a:lstStyle/>
          <a:p>
            <a:pPr>
              <a:defRPr/>
            </a:pPr>
            <a:r>
              <a:rPr lang="en-US">
                <a:solidFill>
                  <a:prstClr val="black">
                    <a:tint val="75000"/>
                  </a:prstClr>
                </a:solidFill>
                <a:latin typeface="Calibri"/>
              </a:rPr>
              <a:t>JAS/CELS/UoH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278C-2F65-4C95-891D-6B6097F0002F}"/>
              </a:ext>
            </a:extLst>
          </p:cNvPr>
          <p:cNvSpPr>
            <a:spLocks noGrp="1"/>
          </p:cNvSpPr>
          <p:nvPr>
            <p:ph type="title"/>
          </p:nvPr>
        </p:nvSpPr>
        <p:spPr/>
        <p:txBody>
          <a:bodyPr rtlCol="0">
            <a:normAutofit fontScale="90000"/>
          </a:bodyPr>
          <a:lstStyle/>
          <a:p>
            <a:pPr eaLnBrk="1" fontAlgn="auto" hangingPunct="1">
              <a:spcAft>
                <a:spcPts val="0"/>
              </a:spcAft>
              <a:defRPr/>
            </a:pPr>
            <a:r>
              <a:rPr lang="en-US" sz="4000" dirty="0"/>
              <a:t>Verb Tenses in First Discussion Elements</a:t>
            </a:r>
            <a:br>
              <a:rPr lang="en-US" dirty="0"/>
            </a:br>
            <a:r>
              <a:rPr lang="en-US" sz="3600" dirty="0"/>
              <a:t>Past, Present and Modal auxiliaries (3)</a:t>
            </a:r>
          </a:p>
        </p:txBody>
      </p:sp>
      <p:pic>
        <p:nvPicPr>
          <p:cNvPr id="11267" name="Picture 2">
            <a:extLst>
              <a:ext uri="{FF2B5EF4-FFF2-40B4-BE49-F238E27FC236}">
                <a16:creationId xmlns:a16="http://schemas.microsoft.com/office/drawing/2014/main" id="{39FEADD5-8AF0-4F8A-8930-F9637603CA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05000" y="3733801"/>
            <a:ext cx="8229600" cy="1928813"/>
          </a:xfrm>
          <a:noFill/>
        </p:spPr>
      </p:pic>
      <p:sp>
        <p:nvSpPr>
          <p:cNvPr id="5" name="Rectangle 4">
            <a:extLst>
              <a:ext uri="{FF2B5EF4-FFF2-40B4-BE49-F238E27FC236}">
                <a16:creationId xmlns:a16="http://schemas.microsoft.com/office/drawing/2014/main" id="{CEBD9506-EADD-4EAE-AF35-FDDD40E1B0D2}"/>
              </a:ext>
            </a:extLst>
          </p:cNvPr>
          <p:cNvSpPr/>
          <p:nvPr/>
        </p:nvSpPr>
        <p:spPr>
          <a:xfrm>
            <a:off x="1981200" y="1981200"/>
            <a:ext cx="8077200" cy="1676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latin typeface="Calibri"/>
            </a:endParaRPr>
          </a:p>
        </p:txBody>
      </p:sp>
      <p:pic>
        <p:nvPicPr>
          <p:cNvPr id="11269" name="Picture 3">
            <a:extLst>
              <a:ext uri="{FF2B5EF4-FFF2-40B4-BE49-F238E27FC236}">
                <a16:creationId xmlns:a16="http://schemas.microsoft.com/office/drawing/2014/main" id="{AB5706E8-92EB-45CB-9547-CA9C5D22E7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209800"/>
            <a:ext cx="7848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6">
            <a:extLst>
              <a:ext uri="{FF2B5EF4-FFF2-40B4-BE49-F238E27FC236}">
                <a16:creationId xmlns:a16="http://schemas.microsoft.com/office/drawing/2014/main" id="{074EFCF5-7B0F-4556-8432-54D96C2148F8}"/>
              </a:ext>
            </a:extLst>
          </p:cNvPr>
          <p:cNvSpPr>
            <a:spLocks noGrp="1"/>
          </p:cNvSpPr>
          <p:nvPr>
            <p:ph type="dt" sz="quarter" idx="10"/>
          </p:nvPr>
        </p:nvSpPr>
        <p:spPr/>
        <p:txBody>
          <a:bodyPr/>
          <a:lstStyle/>
          <a:p>
            <a:pPr>
              <a:defRPr/>
            </a:pPr>
            <a:fld id="{0FB40855-229B-41BB-A20D-AAE0F31F0829}" type="datetime3">
              <a:rPr lang="en-US">
                <a:solidFill>
                  <a:prstClr val="black">
                    <a:tint val="75000"/>
                  </a:prstClr>
                </a:solidFill>
                <a:latin typeface="Calibri"/>
              </a:rPr>
              <a:pPr>
                <a:defRPr/>
              </a:pPr>
              <a:t>15 March 2022</a:t>
            </a:fld>
            <a:endParaRPr lang="en-US">
              <a:solidFill>
                <a:prstClr val="black">
                  <a:tint val="75000"/>
                </a:prstClr>
              </a:solidFill>
              <a:latin typeface="Calibri"/>
            </a:endParaRPr>
          </a:p>
        </p:txBody>
      </p:sp>
      <p:sp>
        <p:nvSpPr>
          <p:cNvPr id="11271" name="Slide Number Placeholder 7">
            <a:extLst>
              <a:ext uri="{FF2B5EF4-FFF2-40B4-BE49-F238E27FC236}">
                <a16:creationId xmlns:a16="http://schemas.microsoft.com/office/drawing/2014/main" id="{815E72DF-9D40-44B0-A067-8991F0F67B8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8D578524-376B-46EF-B00A-0D86D2757C53}" type="slidenum">
              <a:rPr lang="en-US" altLang="en-US">
                <a:solidFill>
                  <a:srgbClr val="898989"/>
                </a:solidFill>
                <a:latin typeface="Calibri" panose="020F0502020204030204" pitchFamily="34" charset="0"/>
              </a:rPr>
              <a:pPr fontAlgn="base">
                <a:spcBef>
                  <a:spcPct val="0"/>
                </a:spcBef>
                <a:spcAft>
                  <a:spcPct val="0"/>
                </a:spcAft>
              </a:pPr>
              <a:t>18</a:t>
            </a:fld>
            <a:endParaRPr lang="en-US" altLang="en-US">
              <a:solidFill>
                <a:srgbClr val="898989"/>
              </a:solidFill>
              <a:latin typeface="Calibri" panose="020F0502020204030204" pitchFamily="34" charset="0"/>
            </a:endParaRPr>
          </a:p>
        </p:txBody>
      </p:sp>
      <p:sp>
        <p:nvSpPr>
          <p:cNvPr id="9" name="Footer Placeholder 8">
            <a:extLst>
              <a:ext uri="{FF2B5EF4-FFF2-40B4-BE49-F238E27FC236}">
                <a16:creationId xmlns:a16="http://schemas.microsoft.com/office/drawing/2014/main" id="{B283F886-371F-49E5-9F9F-9AC343FE9D7B}"/>
              </a:ext>
            </a:extLst>
          </p:cNvPr>
          <p:cNvSpPr>
            <a:spLocks noGrp="1"/>
          </p:cNvSpPr>
          <p:nvPr>
            <p:ph type="ftr" sz="quarter" idx="11"/>
          </p:nvPr>
        </p:nvSpPr>
        <p:spPr/>
        <p:txBody>
          <a:bodyPr/>
          <a:lstStyle/>
          <a:p>
            <a:pPr>
              <a:defRPr/>
            </a:pPr>
            <a:r>
              <a:rPr lang="en-US">
                <a:solidFill>
                  <a:prstClr val="black">
                    <a:tint val="75000"/>
                  </a:prstClr>
                </a:solidFill>
                <a:latin typeface="Calibri"/>
              </a:rPr>
              <a:t>JAS/CELS/UoH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9D20C-E0A3-4DE3-8595-1C3A6C87FAC0}"/>
              </a:ext>
            </a:extLst>
          </p:cNvPr>
          <p:cNvSpPr>
            <a:spLocks noGrp="1"/>
          </p:cNvSpPr>
          <p:nvPr>
            <p:ph type="title"/>
          </p:nvPr>
        </p:nvSpPr>
        <p:spPr/>
        <p:txBody>
          <a:bodyPr rtlCol="0">
            <a:normAutofit fontScale="90000"/>
          </a:bodyPr>
          <a:lstStyle/>
          <a:p>
            <a:pPr eaLnBrk="1" fontAlgn="auto" hangingPunct="1">
              <a:spcAft>
                <a:spcPts val="0"/>
              </a:spcAft>
              <a:defRPr/>
            </a:pPr>
            <a:r>
              <a:rPr lang="en-US" sz="4000" dirty="0"/>
              <a:t>Verb Tenses in Later Elements</a:t>
            </a:r>
            <a:br>
              <a:rPr lang="en-US" dirty="0"/>
            </a:br>
            <a:r>
              <a:rPr lang="en-US" sz="3600" dirty="0"/>
              <a:t>Present and Modal Auxiliaries/Tentative Verbs</a:t>
            </a:r>
          </a:p>
        </p:txBody>
      </p:sp>
      <p:pic>
        <p:nvPicPr>
          <p:cNvPr id="12291" name="Picture 2">
            <a:extLst>
              <a:ext uri="{FF2B5EF4-FFF2-40B4-BE49-F238E27FC236}">
                <a16:creationId xmlns:a16="http://schemas.microsoft.com/office/drawing/2014/main" id="{536A9A40-7516-46A7-B729-26456AF06D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0" y="1600201"/>
            <a:ext cx="7772400" cy="4525963"/>
          </a:xfrm>
          <a:noFill/>
        </p:spPr>
      </p:pic>
      <p:sp>
        <p:nvSpPr>
          <p:cNvPr id="5" name="Date Placeholder 4">
            <a:extLst>
              <a:ext uri="{FF2B5EF4-FFF2-40B4-BE49-F238E27FC236}">
                <a16:creationId xmlns:a16="http://schemas.microsoft.com/office/drawing/2014/main" id="{24F93404-B0F5-431F-A35B-EFF6FD5E89D1}"/>
              </a:ext>
            </a:extLst>
          </p:cNvPr>
          <p:cNvSpPr>
            <a:spLocks noGrp="1"/>
          </p:cNvSpPr>
          <p:nvPr>
            <p:ph type="dt" sz="quarter" idx="10"/>
          </p:nvPr>
        </p:nvSpPr>
        <p:spPr/>
        <p:txBody>
          <a:bodyPr/>
          <a:lstStyle/>
          <a:p>
            <a:pPr>
              <a:defRPr/>
            </a:pPr>
            <a:fld id="{8EE7F6EF-A4EE-4BEE-AA13-2369B72E5D88}" type="datetime3">
              <a:rPr lang="en-US">
                <a:solidFill>
                  <a:prstClr val="black">
                    <a:tint val="75000"/>
                  </a:prstClr>
                </a:solidFill>
                <a:latin typeface="Calibri"/>
              </a:rPr>
              <a:pPr>
                <a:defRPr/>
              </a:pPr>
              <a:t>15 March 2022</a:t>
            </a:fld>
            <a:endParaRPr lang="en-US">
              <a:solidFill>
                <a:prstClr val="black">
                  <a:tint val="75000"/>
                </a:prstClr>
              </a:solidFill>
              <a:latin typeface="Calibri"/>
            </a:endParaRPr>
          </a:p>
        </p:txBody>
      </p:sp>
      <p:sp>
        <p:nvSpPr>
          <p:cNvPr id="12293" name="Slide Number Placeholder 5">
            <a:extLst>
              <a:ext uri="{FF2B5EF4-FFF2-40B4-BE49-F238E27FC236}">
                <a16:creationId xmlns:a16="http://schemas.microsoft.com/office/drawing/2014/main" id="{3F40FF4C-1C8D-4842-881C-67FFEFCE68D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22B64C29-9ADB-441E-BC08-B973D9EF039A}" type="slidenum">
              <a:rPr lang="en-US" altLang="en-US">
                <a:solidFill>
                  <a:srgbClr val="898989"/>
                </a:solidFill>
                <a:latin typeface="Calibri" panose="020F0502020204030204" pitchFamily="34" charset="0"/>
              </a:rPr>
              <a:pPr fontAlgn="base">
                <a:spcBef>
                  <a:spcPct val="0"/>
                </a:spcBef>
                <a:spcAft>
                  <a:spcPct val="0"/>
                </a:spcAft>
              </a:pPr>
              <a:t>19</a:t>
            </a:fld>
            <a:endParaRPr lang="en-US" altLang="en-US">
              <a:solidFill>
                <a:srgbClr val="898989"/>
              </a:solidFill>
              <a:latin typeface="Calibri" panose="020F0502020204030204" pitchFamily="34" charset="0"/>
            </a:endParaRPr>
          </a:p>
        </p:txBody>
      </p:sp>
      <p:sp>
        <p:nvSpPr>
          <p:cNvPr id="7" name="Footer Placeholder 6">
            <a:extLst>
              <a:ext uri="{FF2B5EF4-FFF2-40B4-BE49-F238E27FC236}">
                <a16:creationId xmlns:a16="http://schemas.microsoft.com/office/drawing/2014/main" id="{C347889B-C243-4DB9-997B-030724EE18AE}"/>
              </a:ext>
            </a:extLst>
          </p:cNvPr>
          <p:cNvSpPr>
            <a:spLocks noGrp="1"/>
          </p:cNvSpPr>
          <p:nvPr>
            <p:ph type="ftr" sz="quarter" idx="11"/>
          </p:nvPr>
        </p:nvSpPr>
        <p:spPr/>
        <p:txBody>
          <a:bodyPr/>
          <a:lstStyle/>
          <a:p>
            <a:pPr>
              <a:defRPr/>
            </a:pPr>
            <a:r>
              <a:rPr lang="en-US">
                <a:solidFill>
                  <a:prstClr val="black">
                    <a:tint val="75000"/>
                  </a:prstClr>
                </a:solidFill>
                <a:latin typeface="Calibri"/>
              </a:rPr>
              <a:t>JAS/CELS/UoH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ER Project based learning for&#10;English in Secondary School&#10;Rubric to assess an advert&#10;CONTENT&#10;AND DESIGN&#10;OF THE&#10;ADVERT&#10;EXC...">
            <a:extLst>
              <a:ext uri="{FF2B5EF4-FFF2-40B4-BE49-F238E27FC236}">
                <a16:creationId xmlns:a16="http://schemas.microsoft.com/office/drawing/2014/main" id="{BE9D7D84-284F-4793-830E-0BFCA2D5DD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0"/>
            <a:ext cx="68294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915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947DD792-8E8D-4251-82A3-E49396EAF95C}"/>
              </a:ext>
            </a:extLst>
          </p:cNvPr>
          <p:cNvSpPr>
            <a:spLocks noGrp="1"/>
          </p:cNvSpPr>
          <p:nvPr>
            <p:ph type="title"/>
          </p:nvPr>
        </p:nvSpPr>
        <p:spPr/>
        <p:txBody>
          <a:bodyPr/>
          <a:lstStyle/>
          <a:p>
            <a:pPr eaLnBrk="1" hangingPunct="1"/>
            <a:r>
              <a:rPr lang="en-US" altLang="en-US" sz="3600"/>
              <a:t>Expressions for Restating the Hypothesis</a:t>
            </a:r>
          </a:p>
        </p:txBody>
      </p:sp>
      <p:pic>
        <p:nvPicPr>
          <p:cNvPr id="13315" name="Picture 2">
            <a:extLst>
              <a:ext uri="{FF2B5EF4-FFF2-40B4-BE49-F238E27FC236}">
                <a16:creationId xmlns:a16="http://schemas.microsoft.com/office/drawing/2014/main" id="{E28A8C21-E280-4927-98EE-5B1361D989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0" y="1600201"/>
            <a:ext cx="8077200" cy="4525963"/>
          </a:xfrm>
          <a:noFill/>
        </p:spPr>
      </p:pic>
      <p:sp>
        <p:nvSpPr>
          <p:cNvPr id="5" name="Date Placeholder 4">
            <a:extLst>
              <a:ext uri="{FF2B5EF4-FFF2-40B4-BE49-F238E27FC236}">
                <a16:creationId xmlns:a16="http://schemas.microsoft.com/office/drawing/2014/main" id="{8AE86C9A-B91A-4CDF-BEE2-CFC2669C5D51}"/>
              </a:ext>
            </a:extLst>
          </p:cNvPr>
          <p:cNvSpPr>
            <a:spLocks noGrp="1"/>
          </p:cNvSpPr>
          <p:nvPr>
            <p:ph type="dt" sz="quarter" idx="10"/>
          </p:nvPr>
        </p:nvSpPr>
        <p:spPr/>
        <p:txBody>
          <a:bodyPr/>
          <a:lstStyle/>
          <a:p>
            <a:pPr>
              <a:defRPr/>
            </a:pPr>
            <a:fld id="{569A7C79-386B-4C79-91DD-E7961226C07C}" type="datetime3">
              <a:rPr lang="en-US">
                <a:solidFill>
                  <a:prstClr val="black">
                    <a:tint val="75000"/>
                  </a:prstClr>
                </a:solidFill>
                <a:latin typeface="Calibri"/>
              </a:rPr>
              <a:pPr>
                <a:defRPr/>
              </a:pPr>
              <a:t>15 March 2022</a:t>
            </a:fld>
            <a:endParaRPr lang="en-US">
              <a:solidFill>
                <a:prstClr val="black">
                  <a:tint val="75000"/>
                </a:prstClr>
              </a:solidFill>
              <a:latin typeface="Calibri"/>
            </a:endParaRPr>
          </a:p>
        </p:txBody>
      </p:sp>
      <p:sp>
        <p:nvSpPr>
          <p:cNvPr id="13317" name="Slide Number Placeholder 5">
            <a:extLst>
              <a:ext uri="{FF2B5EF4-FFF2-40B4-BE49-F238E27FC236}">
                <a16:creationId xmlns:a16="http://schemas.microsoft.com/office/drawing/2014/main" id="{52F41B64-5902-4253-B610-7D38A3F1AEA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34C4294F-C3D8-4AA2-94CB-BD3C6A70D245}" type="slidenum">
              <a:rPr lang="en-US" altLang="en-US">
                <a:solidFill>
                  <a:srgbClr val="898989"/>
                </a:solidFill>
                <a:latin typeface="Calibri" panose="020F0502020204030204" pitchFamily="34" charset="0"/>
              </a:rPr>
              <a:pPr fontAlgn="base">
                <a:spcBef>
                  <a:spcPct val="0"/>
                </a:spcBef>
                <a:spcAft>
                  <a:spcPct val="0"/>
                </a:spcAft>
              </a:pPr>
              <a:t>20</a:t>
            </a:fld>
            <a:endParaRPr lang="en-US" altLang="en-US">
              <a:solidFill>
                <a:srgbClr val="898989"/>
              </a:solidFill>
              <a:latin typeface="Calibri" panose="020F0502020204030204" pitchFamily="34" charset="0"/>
            </a:endParaRPr>
          </a:p>
        </p:txBody>
      </p:sp>
      <p:sp>
        <p:nvSpPr>
          <p:cNvPr id="7" name="Footer Placeholder 6">
            <a:extLst>
              <a:ext uri="{FF2B5EF4-FFF2-40B4-BE49-F238E27FC236}">
                <a16:creationId xmlns:a16="http://schemas.microsoft.com/office/drawing/2014/main" id="{D91C0F50-57DA-4338-9D3C-D33FDFCDEE27}"/>
              </a:ext>
            </a:extLst>
          </p:cNvPr>
          <p:cNvSpPr>
            <a:spLocks noGrp="1"/>
          </p:cNvSpPr>
          <p:nvPr>
            <p:ph type="ftr" sz="quarter" idx="11"/>
          </p:nvPr>
        </p:nvSpPr>
        <p:spPr/>
        <p:txBody>
          <a:bodyPr/>
          <a:lstStyle/>
          <a:p>
            <a:pPr>
              <a:defRPr/>
            </a:pPr>
            <a:r>
              <a:rPr lang="en-US">
                <a:solidFill>
                  <a:prstClr val="black">
                    <a:tint val="75000"/>
                  </a:prstClr>
                </a:solidFill>
                <a:latin typeface="Calibri"/>
              </a:rPr>
              <a:t>JAS/CELS/UoH</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DC0C9B14-0C19-4565-A281-6402441EFBD7}"/>
              </a:ext>
            </a:extLst>
          </p:cNvPr>
          <p:cNvSpPr>
            <a:spLocks noGrp="1"/>
          </p:cNvSpPr>
          <p:nvPr>
            <p:ph type="title"/>
          </p:nvPr>
        </p:nvSpPr>
        <p:spPr/>
        <p:txBody>
          <a:bodyPr/>
          <a:lstStyle/>
          <a:p>
            <a:pPr eaLnBrk="1" hangingPunct="1"/>
            <a:r>
              <a:rPr lang="en-US" altLang="en-US" sz="3600"/>
              <a:t>Expressions for Explaining Findings</a:t>
            </a:r>
          </a:p>
        </p:txBody>
      </p:sp>
      <p:pic>
        <p:nvPicPr>
          <p:cNvPr id="14339" name="Picture 2">
            <a:extLst>
              <a:ext uri="{FF2B5EF4-FFF2-40B4-BE49-F238E27FC236}">
                <a16:creationId xmlns:a16="http://schemas.microsoft.com/office/drawing/2014/main" id="{D2B42E96-639B-4780-B761-EDBB8300A7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noFill/>
        </p:spPr>
      </p:pic>
      <p:sp>
        <p:nvSpPr>
          <p:cNvPr id="5" name="Date Placeholder 4">
            <a:extLst>
              <a:ext uri="{FF2B5EF4-FFF2-40B4-BE49-F238E27FC236}">
                <a16:creationId xmlns:a16="http://schemas.microsoft.com/office/drawing/2014/main" id="{94FE6970-DB5F-426F-9DE7-94919323B599}"/>
              </a:ext>
            </a:extLst>
          </p:cNvPr>
          <p:cNvSpPr>
            <a:spLocks noGrp="1"/>
          </p:cNvSpPr>
          <p:nvPr>
            <p:ph type="dt" sz="quarter" idx="10"/>
          </p:nvPr>
        </p:nvSpPr>
        <p:spPr/>
        <p:txBody>
          <a:bodyPr/>
          <a:lstStyle/>
          <a:p>
            <a:pPr>
              <a:defRPr/>
            </a:pPr>
            <a:fld id="{D7D90C2F-0E87-44AD-87DD-99427BB6D48D}" type="datetime3">
              <a:rPr lang="en-US">
                <a:solidFill>
                  <a:prstClr val="black">
                    <a:tint val="75000"/>
                  </a:prstClr>
                </a:solidFill>
                <a:latin typeface="Calibri"/>
              </a:rPr>
              <a:pPr>
                <a:defRPr/>
              </a:pPr>
              <a:t>15 March 2022</a:t>
            </a:fld>
            <a:endParaRPr lang="en-US">
              <a:solidFill>
                <a:prstClr val="black">
                  <a:tint val="75000"/>
                </a:prstClr>
              </a:solidFill>
              <a:latin typeface="Calibri"/>
            </a:endParaRPr>
          </a:p>
        </p:txBody>
      </p:sp>
      <p:sp>
        <p:nvSpPr>
          <p:cNvPr id="14341" name="Slide Number Placeholder 5">
            <a:extLst>
              <a:ext uri="{FF2B5EF4-FFF2-40B4-BE49-F238E27FC236}">
                <a16:creationId xmlns:a16="http://schemas.microsoft.com/office/drawing/2014/main" id="{574ED084-49C0-44C4-8F3C-3D9AB299212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DF0331FE-719C-4241-A7C4-A6E0FF38350A}" type="slidenum">
              <a:rPr lang="en-US" altLang="en-US">
                <a:solidFill>
                  <a:srgbClr val="898989"/>
                </a:solidFill>
                <a:latin typeface="Calibri" panose="020F0502020204030204" pitchFamily="34" charset="0"/>
              </a:rPr>
              <a:pPr fontAlgn="base">
                <a:spcBef>
                  <a:spcPct val="0"/>
                </a:spcBef>
                <a:spcAft>
                  <a:spcPct val="0"/>
                </a:spcAft>
              </a:pPr>
              <a:t>21</a:t>
            </a:fld>
            <a:endParaRPr lang="en-US" altLang="en-US">
              <a:solidFill>
                <a:srgbClr val="898989"/>
              </a:solidFill>
              <a:latin typeface="Calibri" panose="020F0502020204030204" pitchFamily="34" charset="0"/>
            </a:endParaRPr>
          </a:p>
        </p:txBody>
      </p:sp>
      <p:sp>
        <p:nvSpPr>
          <p:cNvPr id="7" name="Footer Placeholder 6">
            <a:extLst>
              <a:ext uri="{FF2B5EF4-FFF2-40B4-BE49-F238E27FC236}">
                <a16:creationId xmlns:a16="http://schemas.microsoft.com/office/drawing/2014/main" id="{6B20F31F-872D-43C9-9E75-1CA68361EB53}"/>
              </a:ext>
            </a:extLst>
          </p:cNvPr>
          <p:cNvSpPr>
            <a:spLocks noGrp="1"/>
          </p:cNvSpPr>
          <p:nvPr>
            <p:ph type="ftr" sz="quarter" idx="11"/>
          </p:nvPr>
        </p:nvSpPr>
        <p:spPr/>
        <p:txBody>
          <a:bodyPr/>
          <a:lstStyle/>
          <a:p>
            <a:pPr>
              <a:defRPr/>
            </a:pPr>
            <a:r>
              <a:rPr lang="en-US">
                <a:solidFill>
                  <a:prstClr val="black">
                    <a:tint val="75000"/>
                  </a:prstClr>
                </a:solidFill>
                <a:latin typeface="Calibri"/>
              </a:rPr>
              <a:t>JAS/CELS/UoH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7B7B1AC-083E-40D2-9CD4-4FF960D9F395}"/>
              </a:ext>
            </a:extLst>
          </p:cNvPr>
          <p:cNvSpPr>
            <a:spLocks noGrp="1"/>
          </p:cNvSpPr>
          <p:nvPr>
            <p:ph type="title"/>
          </p:nvPr>
        </p:nvSpPr>
        <p:spPr/>
        <p:txBody>
          <a:bodyPr/>
          <a:lstStyle/>
          <a:p>
            <a:pPr eaLnBrk="1" hangingPunct="1"/>
            <a:r>
              <a:rPr lang="en-US" altLang="en-US" sz="3600"/>
              <a:t>Expressions for Suggesting Implications</a:t>
            </a:r>
          </a:p>
        </p:txBody>
      </p:sp>
      <p:pic>
        <p:nvPicPr>
          <p:cNvPr id="15363" name="Picture 2">
            <a:extLst>
              <a:ext uri="{FF2B5EF4-FFF2-40B4-BE49-F238E27FC236}">
                <a16:creationId xmlns:a16="http://schemas.microsoft.com/office/drawing/2014/main" id="{2E2B7752-1B85-45FD-B699-07D8E5E236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noFill/>
        </p:spPr>
      </p:pic>
      <p:sp>
        <p:nvSpPr>
          <p:cNvPr id="5" name="Date Placeholder 4">
            <a:extLst>
              <a:ext uri="{FF2B5EF4-FFF2-40B4-BE49-F238E27FC236}">
                <a16:creationId xmlns:a16="http://schemas.microsoft.com/office/drawing/2014/main" id="{97550087-F319-4D5E-9735-A816C7AB3CCB}"/>
              </a:ext>
            </a:extLst>
          </p:cNvPr>
          <p:cNvSpPr>
            <a:spLocks noGrp="1"/>
          </p:cNvSpPr>
          <p:nvPr>
            <p:ph type="dt" sz="quarter" idx="10"/>
          </p:nvPr>
        </p:nvSpPr>
        <p:spPr/>
        <p:txBody>
          <a:bodyPr/>
          <a:lstStyle/>
          <a:p>
            <a:pPr>
              <a:defRPr/>
            </a:pPr>
            <a:fld id="{41DEA9D2-BBBC-4C99-B841-9935D29BFDB2}" type="datetime3">
              <a:rPr lang="en-US">
                <a:solidFill>
                  <a:prstClr val="black">
                    <a:tint val="75000"/>
                  </a:prstClr>
                </a:solidFill>
                <a:latin typeface="Calibri"/>
              </a:rPr>
              <a:pPr>
                <a:defRPr/>
              </a:pPr>
              <a:t>15 March 2022</a:t>
            </a:fld>
            <a:endParaRPr lang="en-US">
              <a:solidFill>
                <a:prstClr val="black">
                  <a:tint val="75000"/>
                </a:prstClr>
              </a:solidFill>
              <a:latin typeface="Calibri"/>
            </a:endParaRPr>
          </a:p>
        </p:txBody>
      </p:sp>
      <p:sp>
        <p:nvSpPr>
          <p:cNvPr id="15365" name="Slide Number Placeholder 5">
            <a:extLst>
              <a:ext uri="{FF2B5EF4-FFF2-40B4-BE49-F238E27FC236}">
                <a16:creationId xmlns:a16="http://schemas.microsoft.com/office/drawing/2014/main" id="{B22810BD-2717-40B0-B218-3F67388960C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0538DC79-FDA9-4DE7-A3F5-32F796B12F3D}" type="slidenum">
              <a:rPr lang="en-US" altLang="en-US">
                <a:solidFill>
                  <a:srgbClr val="898989"/>
                </a:solidFill>
                <a:latin typeface="Calibri" panose="020F0502020204030204" pitchFamily="34" charset="0"/>
              </a:rPr>
              <a:pPr fontAlgn="base">
                <a:spcBef>
                  <a:spcPct val="0"/>
                </a:spcBef>
                <a:spcAft>
                  <a:spcPct val="0"/>
                </a:spcAft>
              </a:pPr>
              <a:t>22</a:t>
            </a:fld>
            <a:endParaRPr lang="en-US" altLang="en-US">
              <a:solidFill>
                <a:srgbClr val="898989"/>
              </a:solidFill>
              <a:latin typeface="Calibri" panose="020F0502020204030204" pitchFamily="34" charset="0"/>
            </a:endParaRPr>
          </a:p>
        </p:txBody>
      </p:sp>
      <p:sp>
        <p:nvSpPr>
          <p:cNvPr id="7" name="Footer Placeholder 6">
            <a:extLst>
              <a:ext uri="{FF2B5EF4-FFF2-40B4-BE49-F238E27FC236}">
                <a16:creationId xmlns:a16="http://schemas.microsoft.com/office/drawing/2014/main" id="{C1117696-E494-45C6-8D64-ADBE0F7DE09C}"/>
              </a:ext>
            </a:extLst>
          </p:cNvPr>
          <p:cNvSpPr>
            <a:spLocks noGrp="1"/>
          </p:cNvSpPr>
          <p:nvPr>
            <p:ph type="ftr" sz="quarter" idx="11"/>
          </p:nvPr>
        </p:nvSpPr>
        <p:spPr/>
        <p:txBody>
          <a:bodyPr/>
          <a:lstStyle/>
          <a:p>
            <a:pPr>
              <a:defRPr/>
            </a:pPr>
            <a:r>
              <a:rPr lang="en-US">
                <a:solidFill>
                  <a:prstClr val="black">
                    <a:tint val="75000"/>
                  </a:prstClr>
                </a:solidFill>
                <a:latin typeface="Calibri"/>
              </a:rPr>
              <a:t>JAS/CELS/UoH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DAC85A22-0DB3-489F-A0FB-1E7A096C34FC}"/>
              </a:ext>
            </a:extLst>
          </p:cNvPr>
          <p:cNvSpPr>
            <a:spLocks noGrp="1"/>
          </p:cNvSpPr>
          <p:nvPr>
            <p:ph type="title"/>
          </p:nvPr>
        </p:nvSpPr>
        <p:spPr/>
        <p:txBody>
          <a:bodyPr/>
          <a:lstStyle/>
          <a:p>
            <a:pPr eaLnBrk="1" hangingPunct="1"/>
            <a:r>
              <a:rPr lang="en-US" altLang="en-US"/>
              <a:t>Quick Check</a:t>
            </a:r>
          </a:p>
        </p:txBody>
      </p:sp>
      <p:sp>
        <p:nvSpPr>
          <p:cNvPr id="9" name="Content Placeholder 8">
            <a:extLst>
              <a:ext uri="{FF2B5EF4-FFF2-40B4-BE49-F238E27FC236}">
                <a16:creationId xmlns:a16="http://schemas.microsoft.com/office/drawing/2014/main" id="{EC8606E1-0446-440E-8BC6-F7BF8D656B8F}"/>
              </a:ext>
            </a:extLst>
          </p:cNvPr>
          <p:cNvSpPr>
            <a:spLocks noGrp="1"/>
          </p:cNvSpPr>
          <p:nvPr>
            <p:ph idx="1"/>
          </p:nvPr>
        </p:nvSpPr>
        <p:spPr/>
        <p:txBody>
          <a:bodyPr rtlCol="0">
            <a:normAutofit fontScale="70000" lnSpcReduction="20000"/>
          </a:bodyPr>
          <a:lstStyle/>
          <a:p>
            <a:pPr marL="514350" indent="-514350" eaLnBrk="1" fontAlgn="auto" hangingPunct="1">
              <a:spcAft>
                <a:spcPts val="0"/>
              </a:spcAft>
              <a:buFont typeface="+mj-lt"/>
              <a:buAutoNum type="arabicPeriod"/>
              <a:defRPr/>
            </a:pPr>
            <a:r>
              <a:rPr lang="en-US" dirty="0"/>
              <a:t>Include various elements of information, depending on the problems encountered, results obtained, possible applications, and further researcher needed.</a:t>
            </a:r>
          </a:p>
          <a:p>
            <a:pPr marL="514350" indent="-514350" eaLnBrk="1" fontAlgn="auto" hangingPunct="1">
              <a:spcAft>
                <a:spcPts val="0"/>
              </a:spcAft>
              <a:buFont typeface="+mj-lt"/>
              <a:buAutoNum type="arabicPeriod"/>
              <a:defRPr/>
            </a:pPr>
            <a:r>
              <a:rPr lang="en-US" dirty="0"/>
              <a:t>Move from specific results to general implications.</a:t>
            </a:r>
          </a:p>
          <a:p>
            <a:pPr marL="514350" indent="-514350" eaLnBrk="1" fontAlgn="auto" hangingPunct="1">
              <a:spcAft>
                <a:spcPts val="0"/>
              </a:spcAft>
              <a:buFont typeface="+mj-lt"/>
              <a:buAutoNum type="arabicPeriod"/>
              <a:defRPr/>
            </a:pPr>
            <a:r>
              <a:rPr lang="en-US" dirty="0"/>
              <a:t>Use complex structures including noun clauses to express your position towards the findings.</a:t>
            </a:r>
          </a:p>
          <a:p>
            <a:pPr marL="514350" indent="-514350" eaLnBrk="1" fontAlgn="auto" hangingPunct="1">
              <a:spcAft>
                <a:spcPts val="0"/>
              </a:spcAft>
              <a:buFont typeface="+mj-lt"/>
              <a:buAutoNum type="arabicPeriod"/>
              <a:defRPr/>
            </a:pPr>
            <a:r>
              <a:rPr lang="en-US" dirty="0"/>
              <a:t>Use past tense to refer to the original hypothesis and to review your results.</a:t>
            </a:r>
          </a:p>
          <a:p>
            <a:pPr marL="514350" indent="-514350" eaLnBrk="1" fontAlgn="auto" hangingPunct="1">
              <a:spcAft>
                <a:spcPts val="0"/>
              </a:spcAft>
              <a:buFont typeface="+mj-lt"/>
              <a:buAutoNum type="arabicPeriod"/>
              <a:defRPr/>
            </a:pPr>
            <a:r>
              <a:rPr lang="en-US" dirty="0"/>
              <a:t>Use the simple present, simple past, or modal auxiliaries when explaining and limiting your results.</a:t>
            </a:r>
          </a:p>
          <a:p>
            <a:pPr marL="514350" indent="-514350" eaLnBrk="1" fontAlgn="auto" hangingPunct="1">
              <a:spcAft>
                <a:spcPts val="0"/>
              </a:spcAft>
              <a:buFont typeface="+mj-lt"/>
              <a:buAutoNum type="arabicPeriod"/>
              <a:defRPr/>
            </a:pPr>
            <a:r>
              <a:rPr lang="en-US" dirty="0"/>
              <a:t>Use the simple present tense to compare your findings with those of others.</a:t>
            </a:r>
          </a:p>
          <a:p>
            <a:pPr marL="514350" indent="-514350" eaLnBrk="1" fontAlgn="auto" hangingPunct="1">
              <a:spcAft>
                <a:spcPts val="0"/>
              </a:spcAft>
              <a:buFont typeface="+mj-lt"/>
              <a:buAutoNum type="arabicPeriod"/>
              <a:defRPr/>
            </a:pPr>
            <a:r>
              <a:rPr lang="en-US" dirty="0"/>
              <a:t>Use the simple present and modal auxiliaries or tentative verbs to make implications or recommendations or to suggest applications.</a:t>
            </a:r>
          </a:p>
          <a:p>
            <a:pPr marL="514350" indent="-514350" eaLnBrk="1" fontAlgn="auto" hangingPunct="1">
              <a:spcAft>
                <a:spcPts val="0"/>
              </a:spcAft>
              <a:buFont typeface="+mj-lt"/>
              <a:buAutoNum type="arabicPeriod"/>
              <a:defRPr/>
            </a:pPr>
            <a:r>
              <a:rPr lang="en-US" dirty="0"/>
              <a:t>Use special expressions to indicate your position towards any of the information elements included.</a:t>
            </a:r>
          </a:p>
        </p:txBody>
      </p:sp>
      <p:sp>
        <p:nvSpPr>
          <p:cNvPr id="10" name="Date Placeholder 9">
            <a:extLst>
              <a:ext uri="{FF2B5EF4-FFF2-40B4-BE49-F238E27FC236}">
                <a16:creationId xmlns:a16="http://schemas.microsoft.com/office/drawing/2014/main" id="{E9EB0B33-D016-4422-AEB9-D46B8A0DF7AE}"/>
              </a:ext>
            </a:extLst>
          </p:cNvPr>
          <p:cNvSpPr>
            <a:spLocks noGrp="1"/>
          </p:cNvSpPr>
          <p:nvPr>
            <p:ph type="dt" sz="quarter" idx="10"/>
          </p:nvPr>
        </p:nvSpPr>
        <p:spPr/>
        <p:txBody>
          <a:bodyPr/>
          <a:lstStyle/>
          <a:p>
            <a:pPr>
              <a:defRPr/>
            </a:pPr>
            <a:fld id="{2C4A110F-924B-4C10-A3EF-6BD1FBF8AFB0}" type="datetime3">
              <a:rPr lang="en-US">
                <a:solidFill>
                  <a:prstClr val="black">
                    <a:tint val="75000"/>
                  </a:prstClr>
                </a:solidFill>
                <a:latin typeface="Calibri"/>
              </a:rPr>
              <a:pPr>
                <a:defRPr/>
              </a:pPr>
              <a:t>15 March 2022</a:t>
            </a:fld>
            <a:endParaRPr lang="en-US">
              <a:solidFill>
                <a:prstClr val="black">
                  <a:tint val="75000"/>
                </a:prstClr>
              </a:solidFill>
              <a:latin typeface="Calibri"/>
            </a:endParaRPr>
          </a:p>
        </p:txBody>
      </p:sp>
      <p:sp>
        <p:nvSpPr>
          <p:cNvPr id="16389" name="Slide Number Placeholder 10">
            <a:extLst>
              <a:ext uri="{FF2B5EF4-FFF2-40B4-BE49-F238E27FC236}">
                <a16:creationId xmlns:a16="http://schemas.microsoft.com/office/drawing/2014/main" id="{1CD6B7D7-FEDD-40CE-A224-043B5005060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A6457910-D238-4270-AB96-10144E0AE905}" type="slidenum">
              <a:rPr lang="en-US" altLang="en-US">
                <a:solidFill>
                  <a:srgbClr val="898989"/>
                </a:solidFill>
                <a:latin typeface="Calibri" panose="020F0502020204030204" pitchFamily="34" charset="0"/>
              </a:rPr>
              <a:pPr fontAlgn="base">
                <a:spcBef>
                  <a:spcPct val="0"/>
                </a:spcBef>
                <a:spcAft>
                  <a:spcPct val="0"/>
                </a:spcAft>
              </a:pPr>
              <a:t>23</a:t>
            </a:fld>
            <a:endParaRPr lang="en-US" altLang="en-US">
              <a:solidFill>
                <a:srgbClr val="898989"/>
              </a:solidFill>
              <a:latin typeface="Calibri" panose="020F0502020204030204" pitchFamily="34" charset="0"/>
            </a:endParaRPr>
          </a:p>
        </p:txBody>
      </p:sp>
      <p:sp>
        <p:nvSpPr>
          <p:cNvPr id="12" name="Footer Placeholder 11">
            <a:extLst>
              <a:ext uri="{FF2B5EF4-FFF2-40B4-BE49-F238E27FC236}">
                <a16:creationId xmlns:a16="http://schemas.microsoft.com/office/drawing/2014/main" id="{725218D9-9177-4F59-A27D-3BDBB43FD093}"/>
              </a:ext>
            </a:extLst>
          </p:cNvPr>
          <p:cNvSpPr>
            <a:spLocks noGrp="1"/>
          </p:cNvSpPr>
          <p:nvPr>
            <p:ph type="ftr" sz="quarter" idx="11"/>
          </p:nvPr>
        </p:nvSpPr>
        <p:spPr/>
        <p:txBody>
          <a:bodyPr/>
          <a:lstStyle/>
          <a:p>
            <a:pPr>
              <a:defRPr/>
            </a:pPr>
            <a:r>
              <a:rPr lang="en-US">
                <a:solidFill>
                  <a:prstClr val="black">
                    <a:tint val="75000"/>
                  </a:prstClr>
                </a:solidFill>
                <a:latin typeface="Calibri"/>
              </a:rPr>
              <a:t>JAS/CELS/UoH</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7516B-5429-4B70-8F98-D04DD465FD73}"/>
              </a:ext>
            </a:extLst>
          </p:cNvPr>
          <p:cNvSpPr>
            <a:spLocks noGrp="1"/>
          </p:cNvSpPr>
          <p:nvPr>
            <p:ph type="title"/>
          </p:nvPr>
        </p:nvSpPr>
        <p:spPr>
          <a:xfrm>
            <a:off x="4251325" y="2773363"/>
            <a:ext cx="4321175" cy="655637"/>
          </a:xfrm>
        </p:spPr>
        <p:txBody>
          <a:bodyPr/>
          <a:lstStyle/>
          <a:p>
            <a:r>
              <a:rPr lang="en-IN" dirty="0"/>
              <a:t>Your turn!</a:t>
            </a:r>
          </a:p>
        </p:txBody>
      </p:sp>
    </p:spTree>
    <p:extLst>
      <p:ext uri="{BB962C8B-B14F-4D97-AF65-F5344CB8AC3E}">
        <p14:creationId xmlns:p14="http://schemas.microsoft.com/office/powerpoint/2010/main" val="3877829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2693-605B-4AAA-88CA-8695DC76F506}"/>
              </a:ext>
            </a:extLst>
          </p:cNvPr>
          <p:cNvSpPr>
            <a:spLocks noGrp="1"/>
          </p:cNvSpPr>
          <p:nvPr>
            <p:ph type="title"/>
          </p:nvPr>
        </p:nvSpPr>
        <p:spPr>
          <a:xfrm>
            <a:off x="403225" y="624356"/>
            <a:ext cx="10026650" cy="655637"/>
          </a:xfrm>
        </p:spPr>
        <p:txBody>
          <a:bodyPr/>
          <a:lstStyle/>
          <a:p>
            <a:r>
              <a:rPr lang="en-US" dirty="0"/>
              <a:t>Task	</a:t>
            </a:r>
            <a:endParaRPr lang="en-IN" dirty="0"/>
          </a:p>
        </p:txBody>
      </p:sp>
      <p:graphicFrame>
        <p:nvGraphicFramePr>
          <p:cNvPr id="4" name="Table 4">
            <a:extLst>
              <a:ext uri="{FF2B5EF4-FFF2-40B4-BE49-F238E27FC236}">
                <a16:creationId xmlns:a16="http://schemas.microsoft.com/office/drawing/2014/main" id="{8A21E5A5-50AB-442A-A070-A9F7708D34C2}"/>
              </a:ext>
            </a:extLst>
          </p:cNvPr>
          <p:cNvGraphicFramePr>
            <a:graphicFrameLocks noGrp="1"/>
          </p:cNvGraphicFramePr>
          <p:nvPr>
            <p:ph idx="1"/>
            <p:extLst>
              <p:ext uri="{D42A27DB-BD31-4B8C-83A1-F6EECF244321}">
                <p14:modId xmlns:p14="http://schemas.microsoft.com/office/powerpoint/2010/main" val="127045829"/>
              </p:ext>
            </p:extLst>
          </p:nvPr>
        </p:nvGraphicFramePr>
        <p:xfrm>
          <a:off x="285750" y="1476375"/>
          <a:ext cx="11620500" cy="4566769"/>
        </p:xfrm>
        <a:graphic>
          <a:graphicData uri="http://schemas.openxmlformats.org/drawingml/2006/table">
            <a:tbl>
              <a:tblPr firstRow="1" bandRow="1">
                <a:tableStyleId>{5C22544A-7EE6-4342-B048-85BDC9FD1C3A}</a:tableStyleId>
              </a:tblPr>
              <a:tblGrid>
                <a:gridCol w="1936750">
                  <a:extLst>
                    <a:ext uri="{9D8B030D-6E8A-4147-A177-3AD203B41FA5}">
                      <a16:colId xmlns:a16="http://schemas.microsoft.com/office/drawing/2014/main" val="3640727768"/>
                    </a:ext>
                  </a:extLst>
                </a:gridCol>
                <a:gridCol w="1936750">
                  <a:extLst>
                    <a:ext uri="{9D8B030D-6E8A-4147-A177-3AD203B41FA5}">
                      <a16:colId xmlns:a16="http://schemas.microsoft.com/office/drawing/2014/main" val="2077256475"/>
                    </a:ext>
                  </a:extLst>
                </a:gridCol>
                <a:gridCol w="1936750">
                  <a:extLst>
                    <a:ext uri="{9D8B030D-6E8A-4147-A177-3AD203B41FA5}">
                      <a16:colId xmlns:a16="http://schemas.microsoft.com/office/drawing/2014/main" val="2639910335"/>
                    </a:ext>
                  </a:extLst>
                </a:gridCol>
                <a:gridCol w="1936750">
                  <a:extLst>
                    <a:ext uri="{9D8B030D-6E8A-4147-A177-3AD203B41FA5}">
                      <a16:colId xmlns:a16="http://schemas.microsoft.com/office/drawing/2014/main" val="849036232"/>
                    </a:ext>
                  </a:extLst>
                </a:gridCol>
                <a:gridCol w="1936750">
                  <a:extLst>
                    <a:ext uri="{9D8B030D-6E8A-4147-A177-3AD203B41FA5}">
                      <a16:colId xmlns:a16="http://schemas.microsoft.com/office/drawing/2014/main" val="3468629828"/>
                    </a:ext>
                  </a:extLst>
                </a:gridCol>
                <a:gridCol w="1936750">
                  <a:extLst>
                    <a:ext uri="{9D8B030D-6E8A-4147-A177-3AD203B41FA5}">
                      <a16:colId xmlns:a16="http://schemas.microsoft.com/office/drawing/2014/main" val="919991732"/>
                    </a:ext>
                  </a:extLst>
                </a:gridCol>
              </a:tblGrid>
              <a:tr h="900583">
                <a:tc>
                  <a:txBody>
                    <a:bodyPr/>
                    <a:lstStyle/>
                    <a:p>
                      <a:r>
                        <a:rPr lang="en-US" b="1" dirty="0"/>
                        <a:t>Group Number</a:t>
                      </a:r>
                      <a:endParaRPr lang="en-IN" b="1" dirty="0"/>
                    </a:p>
                  </a:txBody>
                  <a:tcPr/>
                </a:tc>
                <a:tc>
                  <a:txBody>
                    <a:bodyPr/>
                    <a:lstStyle/>
                    <a:p>
                      <a:r>
                        <a:rPr lang="en-US" b="1" dirty="0"/>
                        <a:t>Information included about the product/Idea</a:t>
                      </a:r>
                      <a:endParaRPr lang="en-IN" b="1" dirty="0"/>
                    </a:p>
                  </a:txBody>
                  <a:tcPr/>
                </a:tc>
                <a:tc>
                  <a:txBody>
                    <a:bodyPr/>
                    <a:lstStyle/>
                    <a:p>
                      <a:r>
                        <a:rPr lang="en-US" b="1" dirty="0"/>
                        <a:t>Comprehension</a:t>
                      </a:r>
                      <a:endParaRPr lang="en-IN" b="1" dirty="0"/>
                    </a:p>
                  </a:txBody>
                  <a:tcPr/>
                </a:tc>
                <a:tc>
                  <a:txBody>
                    <a:bodyPr/>
                    <a:lstStyle/>
                    <a:p>
                      <a:r>
                        <a:rPr lang="en-US" b="1" dirty="0"/>
                        <a:t>Creativity</a:t>
                      </a:r>
                      <a:endParaRPr lang="en-IN" b="1" dirty="0"/>
                    </a:p>
                  </a:txBody>
                  <a:tcPr/>
                </a:tc>
                <a:tc>
                  <a:txBody>
                    <a:bodyPr/>
                    <a:lstStyle/>
                    <a:p>
                      <a:r>
                        <a:rPr lang="en-US" b="1" dirty="0"/>
                        <a:t>Design &amp; Layout</a:t>
                      </a:r>
                      <a:endParaRPr lang="en-IN" b="1" dirty="0"/>
                    </a:p>
                  </a:txBody>
                  <a:tcPr/>
                </a:tc>
                <a:tc>
                  <a:txBody>
                    <a:bodyPr/>
                    <a:lstStyle/>
                    <a:p>
                      <a:r>
                        <a:rPr lang="en-US" b="1" dirty="0"/>
                        <a:t>Use of digital tools</a:t>
                      </a:r>
                      <a:endParaRPr lang="en-IN" b="1" dirty="0"/>
                    </a:p>
                  </a:txBody>
                  <a:tcPr/>
                </a:tc>
                <a:extLst>
                  <a:ext uri="{0D108BD9-81ED-4DB2-BD59-A6C34878D82A}">
                    <a16:rowId xmlns:a16="http://schemas.microsoft.com/office/drawing/2014/main" val="2140806582"/>
                  </a:ext>
                </a:extLst>
              </a:tr>
              <a:tr h="521767">
                <a:tc>
                  <a:txBody>
                    <a:bodyPr/>
                    <a:lstStyle/>
                    <a:p>
                      <a:r>
                        <a:rPr lang="en-US" b="1" dirty="0"/>
                        <a:t>Team 1</a:t>
                      </a:r>
                      <a:endParaRPr lang="en-IN" b="1" dirty="0"/>
                    </a:p>
                  </a:txBody>
                  <a:tcPr/>
                </a:tc>
                <a:tc>
                  <a:txBody>
                    <a:bodyPr/>
                    <a:lstStyle/>
                    <a:p>
                      <a:endParaRPr lang="en-IN" b="1" dirty="0"/>
                    </a:p>
                  </a:txBody>
                  <a:tcPr/>
                </a:tc>
                <a:tc>
                  <a:txBody>
                    <a:bodyPr/>
                    <a:lstStyle/>
                    <a:p>
                      <a:endParaRPr lang="en-IN" b="1" dirty="0"/>
                    </a:p>
                  </a:txBody>
                  <a:tcPr/>
                </a:tc>
                <a:tc>
                  <a:txBody>
                    <a:bodyPr/>
                    <a:lstStyle/>
                    <a:p>
                      <a:endParaRPr lang="en-IN" b="1" dirty="0"/>
                    </a:p>
                  </a:txBody>
                  <a:tcPr/>
                </a:tc>
                <a:tc>
                  <a:txBody>
                    <a:bodyPr/>
                    <a:lstStyle/>
                    <a:p>
                      <a:endParaRPr lang="en-IN" b="1" dirty="0"/>
                    </a:p>
                  </a:txBody>
                  <a:tcPr/>
                </a:tc>
                <a:tc>
                  <a:txBody>
                    <a:bodyPr/>
                    <a:lstStyle/>
                    <a:p>
                      <a:endParaRPr lang="en-IN" b="1" dirty="0"/>
                    </a:p>
                  </a:txBody>
                  <a:tcPr/>
                </a:tc>
                <a:extLst>
                  <a:ext uri="{0D108BD9-81ED-4DB2-BD59-A6C34878D82A}">
                    <a16:rowId xmlns:a16="http://schemas.microsoft.com/office/drawing/2014/main" val="645054252"/>
                  </a:ext>
                </a:extLst>
              </a:tr>
              <a:tr h="521767">
                <a:tc>
                  <a:txBody>
                    <a:bodyPr/>
                    <a:lstStyle/>
                    <a:p>
                      <a:r>
                        <a:rPr lang="en-US" b="1" dirty="0"/>
                        <a:t>Team 2</a:t>
                      </a:r>
                      <a:endParaRPr lang="en-IN" b="1" dirty="0"/>
                    </a:p>
                  </a:txBody>
                  <a:tcPr/>
                </a:tc>
                <a:tc>
                  <a:txBody>
                    <a:bodyPr/>
                    <a:lstStyle/>
                    <a:p>
                      <a:endParaRPr lang="en-IN" b="1" dirty="0"/>
                    </a:p>
                  </a:txBody>
                  <a:tcPr/>
                </a:tc>
                <a:tc>
                  <a:txBody>
                    <a:bodyPr/>
                    <a:lstStyle/>
                    <a:p>
                      <a:endParaRPr lang="en-IN" b="1" dirty="0"/>
                    </a:p>
                  </a:txBody>
                  <a:tcPr/>
                </a:tc>
                <a:tc>
                  <a:txBody>
                    <a:bodyPr/>
                    <a:lstStyle/>
                    <a:p>
                      <a:endParaRPr lang="en-IN" b="1" dirty="0"/>
                    </a:p>
                  </a:txBody>
                  <a:tcPr/>
                </a:tc>
                <a:tc>
                  <a:txBody>
                    <a:bodyPr/>
                    <a:lstStyle/>
                    <a:p>
                      <a:endParaRPr lang="en-IN" b="1" dirty="0"/>
                    </a:p>
                  </a:txBody>
                  <a:tcPr/>
                </a:tc>
                <a:tc>
                  <a:txBody>
                    <a:bodyPr/>
                    <a:lstStyle/>
                    <a:p>
                      <a:endParaRPr lang="en-IN" b="1" dirty="0"/>
                    </a:p>
                  </a:txBody>
                  <a:tcPr/>
                </a:tc>
                <a:extLst>
                  <a:ext uri="{0D108BD9-81ED-4DB2-BD59-A6C34878D82A}">
                    <a16:rowId xmlns:a16="http://schemas.microsoft.com/office/drawing/2014/main" val="3120652387"/>
                  </a:ext>
                </a:extLst>
              </a:tr>
              <a:tr h="521767">
                <a:tc>
                  <a:txBody>
                    <a:bodyPr/>
                    <a:lstStyle/>
                    <a:p>
                      <a:r>
                        <a:rPr lang="en-US" b="1" dirty="0"/>
                        <a:t>Team 3</a:t>
                      </a:r>
                      <a:endParaRPr lang="en-IN" b="1" dirty="0"/>
                    </a:p>
                  </a:txBody>
                  <a:tcPr/>
                </a:tc>
                <a:tc>
                  <a:txBody>
                    <a:bodyPr/>
                    <a:lstStyle/>
                    <a:p>
                      <a:endParaRPr lang="en-IN" b="1" dirty="0"/>
                    </a:p>
                  </a:txBody>
                  <a:tcPr/>
                </a:tc>
                <a:tc>
                  <a:txBody>
                    <a:bodyPr/>
                    <a:lstStyle/>
                    <a:p>
                      <a:endParaRPr lang="en-IN" b="1" dirty="0"/>
                    </a:p>
                  </a:txBody>
                  <a:tcPr/>
                </a:tc>
                <a:tc>
                  <a:txBody>
                    <a:bodyPr/>
                    <a:lstStyle/>
                    <a:p>
                      <a:endParaRPr lang="en-IN" b="1" dirty="0"/>
                    </a:p>
                  </a:txBody>
                  <a:tcPr/>
                </a:tc>
                <a:tc>
                  <a:txBody>
                    <a:bodyPr/>
                    <a:lstStyle/>
                    <a:p>
                      <a:endParaRPr lang="en-IN" b="1" dirty="0"/>
                    </a:p>
                  </a:txBody>
                  <a:tcPr/>
                </a:tc>
                <a:tc>
                  <a:txBody>
                    <a:bodyPr/>
                    <a:lstStyle/>
                    <a:p>
                      <a:endParaRPr lang="en-IN" b="1" dirty="0"/>
                    </a:p>
                  </a:txBody>
                  <a:tcPr/>
                </a:tc>
                <a:extLst>
                  <a:ext uri="{0D108BD9-81ED-4DB2-BD59-A6C34878D82A}">
                    <a16:rowId xmlns:a16="http://schemas.microsoft.com/office/drawing/2014/main" val="710230947"/>
                  </a:ext>
                </a:extLst>
              </a:tr>
              <a:tr h="521767">
                <a:tc>
                  <a:txBody>
                    <a:bodyPr/>
                    <a:lstStyle/>
                    <a:p>
                      <a:r>
                        <a:rPr lang="en-US" b="1" dirty="0"/>
                        <a:t>Team 4</a:t>
                      </a:r>
                      <a:endParaRPr lang="en-IN" b="1" dirty="0"/>
                    </a:p>
                  </a:txBody>
                  <a:tcPr/>
                </a:tc>
                <a:tc>
                  <a:txBody>
                    <a:bodyPr/>
                    <a:lstStyle/>
                    <a:p>
                      <a:endParaRPr lang="en-IN" b="1" dirty="0"/>
                    </a:p>
                  </a:txBody>
                  <a:tcPr/>
                </a:tc>
                <a:tc>
                  <a:txBody>
                    <a:bodyPr/>
                    <a:lstStyle/>
                    <a:p>
                      <a:endParaRPr lang="en-IN" b="1" dirty="0"/>
                    </a:p>
                  </a:txBody>
                  <a:tcPr/>
                </a:tc>
                <a:tc>
                  <a:txBody>
                    <a:bodyPr/>
                    <a:lstStyle/>
                    <a:p>
                      <a:endParaRPr lang="en-IN" b="1" dirty="0"/>
                    </a:p>
                  </a:txBody>
                  <a:tcPr/>
                </a:tc>
                <a:tc>
                  <a:txBody>
                    <a:bodyPr/>
                    <a:lstStyle/>
                    <a:p>
                      <a:endParaRPr lang="en-IN" b="1" dirty="0"/>
                    </a:p>
                  </a:txBody>
                  <a:tcPr/>
                </a:tc>
                <a:tc>
                  <a:txBody>
                    <a:bodyPr/>
                    <a:lstStyle/>
                    <a:p>
                      <a:endParaRPr lang="en-IN" b="1" dirty="0"/>
                    </a:p>
                  </a:txBody>
                  <a:tcPr/>
                </a:tc>
                <a:extLst>
                  <a:ext uri="{0D108BD9-81ED-4DB2-BD59-A6C34878D82A}">
                    <a16:rowId xmlns:a16="http://schemas.microsoft.com/office/drawing/2014/main" val="2061737113"/>
                  </a:ext>
                </a:extLst>
              </a:tr>
              <a:tr h="521767">
                <a:tc>
                  <a:txBody>
                    <a:bodyPr/>
                    <a:lstStyle/>
                    <a:p>
                      <a:r>
                        <a:rPr lang="en-US" b="1" dirty="0"/>
                        <a:t>Team 5 </a:t>
                      </a:r>
                      <a:endParaRPr lang="en-IN" b="1" dirty="0"/>
                    </a:p>
                  </a:txBody>
                  <a:tcPr/>
                </a:tc>
                <a:tc>
                  <a:txBody>
                    <a:bodyPr/>
                    <a:lstStyle/>
                    <a:p>
                      <a:endParaRPr lang="en-IN" b="1" dirty="0"/>
                    </a:p>
                  </a:txBody>
                  <a:tcPr/>
                </a:tc>
                <a:tc>
                  <a:txBody>
                    <a:bodyPr/>
                    <a:lstStyle/>
                    <a:p>
                      <a:endParaRPr lang="en-IN" b="1" dirty="0"/>
                    </a:p>
                  </a:txBody>
                  <a:tcPr/>
                </a:tc>
                <a:tc>
                  <a:txBody>
                    <a:bodyPr/>
                    <a:lstStyle/>
                    <a:p>
                      <a:endParaRPr lang="en-IN" b="1" dirty="0"/>
                    </a:p>
                  </a:txBody>
                  <a:tcPr/>
                </a:tc>
                <a:tc>
                  <a:txBody>
                    <a:bodyPr/>
                    <a:lstStyle/>
                    <a:p>
                      <a:endParaRPr lang="en-IN" b="1" dirty="0"/>
                    </a:p>
                  </a:txBody>
                  <a:tcPr/>
                </a:tc>
                <a:tc>
                  <a:txBody>
                    <a:bodyPr/>
                    <a:lstStyle/>
                    <a:p>
                      <a:endParaRPr lang="en-IN" b="1" dirty="0"/>
                    </a:p>
                  </a:txBody>
                  <a:tcPr/>
                </a:tc>
                <a:extLst>
                  <a:ext uri="{0D108BD9-81ED-4DB2-BD59-A6C34878D82A}">
                    <a16:rowId xmlns:a16="http://schemas.microsoft.com/office/drawing/2014/main" val="147583460"/>
                  </a:ext>
                </a:extLst>
              </a:tr>
              <a:tr h="521767">
                <a:tc>
                  <a:txBody>
                    <a:bodyPr/>
                    <a:lstStyle/>
                    <a:p>
                      <a:r>
                        <a:rPr lang="en-US" b="1" dirty="0"/>
                        <a:t>Team 6</a:t>
                      </a:r>
                      <a:endParaRPr lang="en-IN" b="1" dirty="0"/>
                    </a:p>
                  </a:txBody>
                  <a:tcPr/>
                </a:tc>
                <a:tc>
                  <a:txBody>
                    <a:bodyPr/>
                    <a:lstStyle/>
                    <a:p>
                      <a:endParaRPr lang="en-IN" b="1" dirty="0"/>
                    </a:p>
                  </a:txBody>
                  <a:tcPr/>
                </a:tc>
                <a:tc>
                  <a:txBody>
                    <a:bodyPr/>
                    <a:lstStyle/>
                    <a:p>
                      <a:endParaRPr lang="en-IN" b="1" dirty="0"/>
                    </a:p>
                  </a:txBody>
                  <a:tcPr/>
                </a:tc>
                <a:tc>
                  <a:txBody>
                    <a:bodyPr/>
                    <a:lstStyle/>
                    <a:p>
                      <a:endParaRPr lang="en-IN" b="1" dirty="0"/>
                    </a:p>
                  </a:txBody>
                  <a:tcPr/>
                </a:tc>
                <a:tc>
                  <a:txBody>
                    <a:bodyPr/>
                    <a:lstStyle/>
                    <a:p>
                      <a:endParaRPr lang="en-IN" b="1" dirty="0"/>
                    </a:p>
                  </a:txBody>
                  <a:tcPr/>
                </a:tc>
                <a:tc>
                  <a:txBody>
                    <a:bodyPr/>
                    <a:lstStyle/>
                    <a:p>
                      <a:endParaRPr lang="en-IN" b="1" dirty="0"/>
                    </a:p>
                  </a:txBody>
                  <a:tcPr/>
                </a:tc>
                <a:extLst>
                  <a:ext uri="{0D108BD9-81ED-4DB2-BD59-A6C34878D82A}">
                    <a16:rowId xmlns:a16="http://schemas.microsoft.com/office/drawing/2014/main" val="3825298542"/>
                  </a:ext>
                </a:extLst>
              </a:tr>
              <a:tr h="521767">
                <a:tc>
                  <a:txBody>
                    <a:bodyPr/>
                    <a:lstStyle/>
                    <a:p>
                      <a:r>
                        <a:rPr lang="en-US" b="1" dirty="0"/>
                        <a:t>Team 7</a:t>
                      </a:r>
                      <a:endParaRPr lang="en-IN" b="1" dirty="0"/>
                    </a:p>
                  </a:txBody>
                  <a:tcPr/>
                </a:tc>
                <a:tc>
                  <a:txBody>
                    <a:bodyPr/>
                    <a:lstStyle/>
                    <a:p>
                      <a:endParaRPr lang="en-IN" b="1" dirty="0"/>
                    </a:p>
                  </a:txBody>
                  <a:tcPr/>
                </a:tc>
                <a:tc>
                  <a:txBody>
                    <a:bodyPr/>
                    <a:lstStyle/>
                    <a:p>
                      <a:endParaRPr lang="en-IN" b="1"/>
                    </a:p>
                  </a:txBody>
                  <a:tcPr/>
                </a:tc>
                <a:tc>
                  <a:txBody>
                    <a:bodyPr/>
                    <a:lstStyle/>
                    <a:p>
                      <a:endParaRPr lang="en-IN" b="1"/>
                    </a:p>
                  </a:txBody>
                  <a:tcPr/>
                </a:tc>
                <a:tc>
                  <a:txBody>
                    <a:bodyPr/>
                    <a:lstStyle/>
                    <a:p>
                      <a:endParaRPr lang="en-IN" b="1" dirty="0"/>
                    </a:p>
                  </a:txBody>
                  <a:tcPr/>
                </a:tc>
                <a:tc>
                  <a:txBody>
                    <a:bodyPr/>
                    <a:lstStyle/>
                    <a:p>
                      <a:endParaRPr lang="en-IN" b="1" dirty="0"/>
                    </a:p>
                  </a:txBody>
                  <a:tcPr/>
                </a:tc>
                <a:extLst>
                  <a:ext uri="{0D108BD9-81ED-4DB2-BD59-A6C34878D82A}">
                    <a16:rowId xmlns:a16="http://schemas.microsoft.com/office/drawing/2014/main" val="1553496602"/>
                  </a:ext>
                </a:extLst>
              </a:tr>
            </a:tbl>
          </a:graphicData>
        </a:graphic>
      </p:graphicFrame>
    </p:spTree>
    <p:extLst>
      <p:ext uri="{BB962C8B-B14F-4D97-AF65-F5344CB8AC3E}">
        <p14:creationId xmlns:p14="http://schemas.microsoft.com/office/powerpoint/2010/main" val="3926860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A9897-00F7-4B06-AC37-C7FFCD420FF9}"/>
              </a:ext>
            </a:extLst>
          </p:cNvPr>
          <p:cNvSpPr>
            <a:spLocks noGrp="1"/>
          </p:cNvSpPr>
          <p:nvPr>
            <p:ph type="title"/>
          </p:nvPr>
        </p:nvSpPr>
        <p:spPr>
          <a:xfrm>
            <a:off x="1079500" y="649288"/>
            <a:ext cx="10026650" cy="655637"/>
          </a:xfrm>
        </p:spPr>
        <p:txBody>
          <a:bodyPr/>
          <a:lstStyle/>
          <a:p>
            <a:pPr algn="ctr"/>
            <a:r>
              <a:rPr lang="en-IN"/>
              <a:t>Analytical Paragraph Notes</a:t>
            </a:r>
          </a:p>
        </p:txBody>
      </p:sp>
      <p:sp>
        <p:nvSpPr>
          <p:cNvPr id="3" name="Content Placeholder 2">
            <a:extLst>
              <a:ext uri="{FF2B5EF4-FFF2-40B4-BE49-F238E27FC236}">
                <a16:creationId xmlns:a16="http://schemas.microsoft.com/office/drawing/2014/main" id="{C6E1A1A0-6115-4734-816B-2EE2BF84E087}"/>
              </a:ext>
            </a:extLst>
          </p:cNvPr>
          <p:cNvSpPr>
            <a:spLocks noGrp="1"/>
          </p:cNvSpPr>
          <p:nvPr>
            <p:ph idx="1"/>
          </p:nvPr>
        </p:nvSpPr>
        <p:spPr>
          <a:xfrm>
            <a:off x="590551" y="1609725"/>
            <a:ext cx="10658474" cy="4857749"/>
          </a:xfrm>
          <a:solidFill>
            <a:schemeClr val="bg1">
              <a:lumMod val="95000"/>
              <a:lumOff val="5000"/>
            </a:schemeClr>
          </a:solidFill>
        </p:spPr>
        <p:txBody>
          <a:bodyPr>
            <a:normAutofit lnSpcReduction="10000"/>
          </a:bodyPr>
          <a:lstStyle/>
          <a:p>
            <a:r>
              <a:rPr lang="en-US" b="1" dirty="0"/>
              <a:t>Features of an Analytical Paragraph:</a:t>
            </a:r>
          </a:p>
          <a:p>
            <a:r>
              <a:rPr lang="en-US" dirty="0"/>
              <a:t>• It describes the given chart, table, data, graph, cues etc.</a:t>
            </a:r>
          </a:p>
          <a:p>
            <a:r>
              <a:rPr lang="en-US" dirty="0"/>
              <a:t>• It should be brief and comprehensive but at the same time, include complete</a:t>
            </a:r>
          </a:p>
          <a:p>
            <a:r>
              <a:rPr lang="en-US" dirty="0"/>
              <a:t>information.</a:t>
            </a:r>
          </a:p>
          <a:p>
            <a:r>
              <a:rPr lang="en-US" dirty="0"/>
              <a:t>• It should state the facts that are provided.</a:t>
            </a:r>
          </a:p>
          <a:p>
            <a:r>
              <a:rPr lang="en-US" dirty="0"/>
              <a:t>• It should have simple and accurate language.</a:t>
            </a:r>
          </a:p>
          <a:p>
            <a:r>
              <a:rPr lang="en-US" dirty="0"/>
              <a:t>• It should mention figures and quantities appropriately.</a:t>
            </a:r>
          </a:p>
          <a:p>
            <a:r>
              <a:rPr lang="en-US" dirty="0"/>
              <a:t>• It should use the same tense throughout, as far as possible.</a:t>
            </a:r>
          </a:p>
          <a:p>
            <a:r>
              <a:rPr lang="en-US" dirty="0"/>
              <a:t>• It should not provide any personal observation or response.</a:t>
            </a:r>
          </a:p>
          <a:p>
            <a:r>
              <a:rPr lang="en-US" dirty="0"/>
              <a:t>• It should preferably use the passive form of the verb.</a:t>
            </a:r>
            <a:endParaRPr lang="en-IN" dirty="0"/>
          </a:p>
        </p:txBody>
      </p:sp>
    </p:spTree>
    <p:extLst>
      <p:ext uri="{BB962C8B-B14F-4D97-AF65-F5344CB8AC3E}">
        <p14:creationId xmlns:p14="http://schemas.microsoft.com/office/powerpoint/2010/main" val="116729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A9897-00F7-4B06-AC37-C7FFCD420FF9}"/>
              </a:ext>
            </a:extLst>
          </p:cNvPr>
          <p:cNvSpPr>
            <a:spLocks noGrp="1"/>
          </p:cNvSpPr>
          <p:nvPr>
            <p:ph type="title"/>
          </p:nvPr>
        </p:nvSpPr>
        <p:spPr>
          <a:xfrm>
            <a:off x="1079500" y="649288"/>
            <a:ext cx="10026650" cy="655637"/>
          </a:xfrm>
        </p:spPr>
        <p:txBody>
          <a:bodyPr/>
          <a:lstStyle/>
          <a:p>
            <a:pPr algn="ctr"/>
            <a:r>
              <a:rPr lang="en-US" dirty="0"/>
              <a:t>Format of an Analytical Paragraph</a:t>
            </a:r>
            <a:endParaRPr lang="en-IN" dirty="0"/>
          </a:p>
        </p:txBody>
      </p:sp>
      <p:sp>
        <p:nvSpPr>
          <p:cNvPr id="3" name="Content Placeholder 2">
            <a:extLst>
              <a:ext uri="{FF2B5EF4-FFF2-40B4-BE49-F238E27FC236}">
                <a16:creationId xmlns:a16="http://schemas.microsoft.com/office/drawing/2014/main" id="{C6E1A1A0-6115-4734-816B-2EE2BF84E087}"/>
              </a:ext>
            </a:extLst>
          </p:cNvPr>
          <p:cNvSpPr>
            <a:spLocks noGrp="1"/>
          </p:cNvSpPr>
          <p:nvPr>
            <p:ph idx="1"/>
          </p:nvPr>
        </p:nvSpPr>
        <p:spPr>
          <a:xfrm>
            <a:off x="590551" y="1609725"/>
            <a:ext cx="10658474" cy="4857749"/>
          </a:xfrm>
          <a:solidFill>
            <a:schemeClr val="bg1">
              <a:lumMod val="95000"/>
              <a:lumOff val="5000"/>
            </a:schemeClr>
          </a:solidFill>
        </p:spPr>
        <p:txBody>
          <a:bodyPr>
            <a:noAutofit/>
          </a:bodyPr>
          <a:lstStyle/>
          <a:p>
            <a:r>
              <a:rPr lang="en-US" b="1" u="sng" dirty="0">
                <a:latin typeface="Times New Roman" panose="02020603050405020304" pitchFamily="18" charset="0"/>
                <a:cs typeface="Times New Roman" panose="02020603050405020304" pitchFamily="18" charset="0"/>
              </a:rPr>
              <a:t>Content in 100-120 Word:</a:t>
            </a:r>
          </a:p>
          <a:p>
            <a:r>
              <a:rPr lang="en-US" b="1" dirty="0">
                <a:latin typeface="Times New Roman" panose="02020603050405020304" pitchFamily="18" charset="0"/>
                <a:cs typeface="Times New Roman" panose="02020603050405020304" pitchFamily="18" charset="0"/>
              </a:rPr>
              <a:t>The content of the paragraph must include the following:</a:t>
            </a:r>
          </a:p>
          <a:p>
            <a:r>
              <a:rPr lang="en-US" b="1" dirty="0">
                <a:latin typeface="Times New Roman" panose="02020603050405020304" pitchFamily="18" charset="0"/>
                <a:cs typeface="Times New Roman" panose="02020603050405020304" pitchFamily="18" charset="0"/>
              </a:rPr>
              <a:t>• Introduction (explain in one or two lines the context or what is clearly evident from the</a:t>
            </a:r>
          </a:p>
          <a:p>
            <a:r>
              <a:rPr lang="en-US" b="1" dirty="0">
                <a:latin typeface="Times New Roman" panose="02020603050405020304" pitchFamily="18" charset="0"/>
                <a:cs typeface="Times New Roman" panose="02020603050405020304" pitchFamily="18" charset="0"/>
              </a:rPr>
              <a:t>chart or graph)</a:t>
            </a:r>
          </a:p>
          <a:p>
            <a:r>
              <a:rPr lang="en-US" b="1" dirty="0">
                <a:latin typeface="Times New Roman" panose="02020603050405020304" pitchFamily="18" charset="0"/>
                <a:cs typeface="Times New Roman" panose="02020603050405020304" pitchFamily="18" charset="0"/>
              </a:rPr>
              <a:t>• Body of the paragraph (explain in detail the figure and trends, making comparisons and</a:t>
            </a:r>
          </a:p>
          <a:p>
            <a:r>
              <a:rPr lang="en-US" b="1" dirty="0">
                <a:latin typeface="Times New Roman" panose="02020603050405020304" pitchFamily="18" charset="0"/>
                <a:cs typeface="Times New Roman" panose="02020603050405020304" pitchFamily="18" charset="0"/>
              </a:rPr>
              <a:t>contrasts)</a:t>
            </a:r>
          </a:p>
          <a:p>
            <a:r>
              <a:rPr lang="en-US" b="1" dirty="0">
                <a:latin typeface="Times New Roman" panose="02020603050405020304" pitchFamily="18" charset="0"/>
                <a:cs typeface="Times New Roman" panose="02020603050405020304" pitchFamily="18" charset="0"/>
              </a:rPr>
              <a:t>• Conclusion (give the overall view or summary of the chart or graph)</a:t>
            </a:r>
          </a:p>
        </p:txBody>
      </p:sp>
    </p:spTree>
    <p:extLst>
      <p:ext uri="{BB962C8B-B14F-4D97-AF65-F5344CB8AC3E}">
        <p14:creationId xmlns:p14="http://schemas.microsoft.com/office/powerpoint/2010/main" val="728787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A9897-00F7-4B06-AC37-C7FFCD420FF9}"/>
              </a:ext>
            </a:extLst>
          </p:cNvPr>
          <p:cNvSpPr>
            <a:spLocks noGrp="1"/>
          </p:cNvSpPr>
          <p:nvPr>
            <p:ph type="title"/>
          </p:nvPr>
        </p:nvSpPr>
        <p:spPr>
          <a:xfrm>
            <a:off x="1079500" y="649288"/>
            <a:ext cx="10026650" cy="655637"/>
          </a:xfrm>
        </p:spPr>
        <p:txBody>
          <a:bodyPr/>
          <a:lstStyle/>
          <a:p>
            <a:pPr algn="ctr"/>
            <a:r>
              <a:rPr lang="en-IN" dirty="0"/>
              <a:t>Points to Remember</a:t>
            </a:r>
          </a:p>
        </p:txBody>
      </p:sp>
      <p:sp>
        <p:nvSpPr>
          <p:cNvPr id="3" name="Content Placeholder 2">
            <a:extLst>
              <a:ext uri="{FF2B5EF4-FFF2-40B4-BE49-F238E27FC236}">
                <a16:creationId xmlns:a16="http://schemas.microsoft.com/office/drawing/2014/main" id="{C6E1A1A0-6115-4734-816B-2EE2BF84E087}"/>
              </a:ext>
            </a:extLst>
          </p:cNvPr>
          <p:cNvSpPr>
            <a:spLocks noGrp="1"/>
          </p:cNvSpPr>
          <p:nvPr>
            <p:ph idx="1"/>
          </p:nvPr>
        </p:nvSpPr>
        <p:spPr>
          <a:xfrm>
            <a:off x="590551" y="1609725"/>
            <a:ext cx="10658474" cy="4857749"/>
          </a:xfrm>
          <a:solidFill>
            <a:schemeClr val="bg1">
              <a:lumMod val="95000"/>
              <a:lumOff val="5000"/>
            </a:schemeClr>
          </a:solidFill>
        </p:spPr>
        <p:txBody>
          <a:bodyPr>
            <a:normAutofit fontScale="92500" lnSpcReduction="10000"/>
          </a:bodyPr>
          <a:lstStyle/>
          <a:p>
            <a:pPr marL="0" indent="0">
              <a:buNone/>
            </a:pPr>
            <a:r>
              <a:rPr lang="en-US" sz="2400" dirty="0">
                <a:latin typeface="Times New Roman" panose="02020603050405020304" pitchFamily="18" charset="0"/>
                <a:cs typeface="Times New Roman" panose="02020603050405020304" pitchFamily="18" charset="0"/>
              </a:rPr>
              <a:t>We must not include any personal opinions, conclusions or observations but simply stick to the facts.</a:t>
            </a:r>
          </a:p>
          <a:p>
            <a:pPr marL="0" indent="0">
              <a:buNone/>
            </a:pPr>
            <a:r>
              <a:rPr lang="en-US" sz="2400" dirty="0">
                <a:latin typeface="Times New Roman" panose="02020603050405020304" pitchFamily="18" charset="0"/>
                <a:cs typeface="Times New Roman" panose="02020603050405020304" pitchFamily="18" charset="0"/>
              </a:rPr>
              <a:t>• We must choose wisely the important information, organize it well, state the correct facts and summarize it properly.</a:t>
            </a:r>
          </a:p>
          <a:p>
            <a:pPr marL="0" indent="0">
              <a:buNone/>
            </a:pPr>
            <a:r>
              <a:rPr lang="en-US" sz="2400" dirty="0">
                <a:latin typeface="Times New Roman" panose="02020603050405020304" pitchFamily="18" charset="0"/>
                <a:cs typeface="Times New Roman" panose="02020603050405020304" pitchFamily="18" charset="0"/>
              </a:rPr>
              <a:t>• For introduction, we can start with phrases such as The chart given above describes…/The given table suggests…/ The line graph shows…/ The data given provides information about…/ The pie chart illustrates…, etc.</a:t>
            </a:r>
          </a:p>
          <a:p>
            <a:pPr marL="0" indent="0">
              <a:buNone/>
            </a:pPr>
            <a:r>
              <a:rPr lang="en-US" sz="2400" dirty="0">
                <a:latin typeface="Times New Roman" panose="02020603050405020304" pitchFamily="18" charset="0"/>
                <a:cs typeface="Times New Roman" panose="02020603050405020304" pitchFamily="18" charset="0"/>
              </a:rPr>
              <a:t>• For body of the paragraph, we should organize the information well. We should look for the large differences that are very prominent. We can mention the aspect which is the smallest or the largest in the data given. Any aspect that is similar should be  mentioned next. We should further mention about the aspect that has remained unchanged or is constant throughout.</a:t>
            </a:r>
          </a:p>
        </p:txBody>
      </p:sp>
    </p:spTree>
    <p:extLst>
      <p:ext uri="{BB962C8B-B14F-4D97-AF65-F5344CB8AC3E}">
        <p14:creationId xmlns:p14="http://schemas.microsoft.com/office/powerpoint/2010/main" val="27332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A9897-00F7-4B06-AC37-C7FFCD420FF9}"/>
              </a:ext>
            </a:extLst>
          </p:cNvPr>
          <p:cNvSpPr>
            <a:spLocks noGrp="1"/>
          </p:cNvSpPr>
          <p:nvPr>
            <p:ph type="title"/>
          </p:nvPr>
        </p:nvSpPr>
        <p:spPr>
          <a:xfrm>
            <a:off x="946150" y="334963"/>
            <a:ext cx="10026650" cy="655637"/>
          </a:xfrm>
        </p:spPr>
        <p:txBody>
          <a:bodyPr/>
          <a:lstStyle/>
          <a:p>
            <a:pPr algn="ctr"/>
            <a:r>
              <a:rPr lang="en-IN" dirty="0"/>
              <a:t>Points to Remember</a:t>
            </a:r>
          </a:p>
        </p:txBody>
      </p:sp>
      <p:sp>
        <p:nvSpPr>
          <p:cNvPr id="3" name="Content Placeholder 2">
            <a:extLst>
              <a:ext uri="{FF2B5EF4-FFF2-40B4-BE49-F238E27FC236}">
                <a16:creationId xmlns:a16="http://schemas.microsoft.com/office/drawing/2014/main" id="{C6E1A1A0-6115-4734-816B-2EE2BF84E087}"/>
              </a:ext>
            </a:extLst>
          </p:cNvPr>
          <p:cNvSpPr>
            <a:spLocks noGrp="1"/>
          </p:cNvSpPr>
          <p:nvPr>
            <p:ph idx="1"/>
          </p:nvPr>
        </p:nvSpPr>
        <p:spPr>
          <a:xfrm>
            <a:off x="233680" y="1183005"/>
            <a:ext cx="11724640" cy="5553075"/>
          </a:xfrm>
          <a:solidFill>
            <a:schemeClr val="bg1">
              <a:lumMod val="95000"/>
              <a:lumOff val="5000"/>
            </a:schemeClr>
          </a:solidFill>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If the chart or table mentions two different groups, we should refer to both of them in the paragraph. If there is any contrast or comparison that could be drawn, we must present it effectively. If the chart is about a particular time period or highlights trends of several years, we should mention about each year in a concise manner. If any comparison or contrast can be made for two or more years, we should write about that too.</a:t>
            </a:r>
          </a:p>
          <a:p>
            <a:pPr marL="0" indent="0">
              <a:buNone/>
            </a:pPr>
            <a:r>
              <a:rPr lang="en-US" sz="1800" dirty="0">
                <a:latin typeface="Times New Roman" panose="02020603050405020304" pitchFamily="18" charset="0"/>
                <a:cs typeface="Times New Roman" panose="02020603050405020304" pitchFamily="18" charset="0"/>
              </a:rPr>
              <a:t>• For describing the pattern of growth, we can use words and phrases like- ‘rapidly doubled’, ‘skyrocketed’, ‘striking increase’, ‘peaked’, ‘soared’, ‘declined’, ‘plummeted’, ‘leveled off’, ‘stagnated’, ‘fluctuating’ , ‘starting to rise’, ‘starting to fall’, ‘drop down’, ‘slightly’, etc. </a:t>
            </a:r>
          </a:p>
          <a:p>
            <a:pPr marL="0" indent="0">
              <a:buNone/>
            </a:pPr>
            <a:r>
              <a:rPr lang="en-US" sz="1800" dirty="0">
                <a:latin typeface="Times New Roman" panose="02020603050405020304" pitchFamily="18" charset="0"/>
                <a:cs typeface="Times New Roman" panose="02020603050405020304" pitchFamily="18" charset="0"/>
              </a:rPr>
              <a:t>• Mentioning quantities: When including numbers and figures, the accuracy must be ensured. Quantities can be described in a number of ways, such as percentage, fraction, ratios etc. For describing quantities, we can also use words and phrases like ‘one-third of’, ‘nearly one-fourth of’, ‘majority’, ‘on an average’, ‘twice as much’, ‘almost equal’, ‘the highest’, ‘the lowest’, ‘approximately’, etc.</a:t>
            </a:r>
          </a:p>
          <a:p>
            <a:pPr marL="0" indent="0">
              <a:buNone/>
            </a:pPr>
            <a:r>
              <a:rPr lang="en-US" sz="1800" dirty="0">
                <a:latin typeface="Times New Roman" panose="02020603050405020304" pitchFamily="18" charset="0"/>
                <a:cs typeface="Times New Roman" panose="02020603050405020304" pitchFamily="18" charset="0"/>
              </a:rPr>
              <a:t>• For establishing relationship or contrast, we can make use of words and phrases like- ‘similarly’, ‘in contrast with’, ‘ in comparison to’, ‘however’, ‘whereas’, ‘as opposed to’, ‘while’, ‘a striking difference’, ‘a noticeable difference’, etc.</a:t>
            </a:r>
          </a:p>
          <a:p>
            <a:pPr marL="0" indent="0">
              <a:buNone/>
            </a:pPr>
            <a:r>
              <a:rPr lang="en-US" sz="1800" dirty="0">
                <a:latin typeface="Times New Roman" panose="02020603050405020304" pitchFamily="18" charset="0"/>
                <a:cs typeface="Times New Roman" panose="02020603050405020304" pitchFamily="18" charset="0"/>
              </a:rPr>
              <a:t>• For conclusion, we may use words and phrases like ‘overall’, ‘subsequently’, ‘in all’, ‘in a nutshell’, ‘in short’, ‘therefore’, etc.</a:t>
            </a:r>
          </a:p>
        </p:txBody>
      </p:sp>
    </p:spTree>
    <p:extLst>
      <p:ext uri="{BB962C8B-B14F-4D97-AF65-F5344CB8AC3E}">
        <p14:creationId xmlns:p14="http://schemas.microsoft.com/office/powerpoint/2010/main" val="310253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C749E58-4C53-45D3-A081-6E2664D014C1}"/>
              </a:ext>
            </a:extLst>
          </p:cNvPr>
          <p:cNvSpPr txBox="1"/>
          <p:nvPr/>
        </p:nvSpPr>
        <p:spPr>
          <a:xfrm>
            <a:off x="590549" y="313372"/>
            <a:ext cx="10734675" cy="923330"/>
          </a:xfrm>
          <a:prstGeom prst="rect">
            <a:avLst/>
          </a:prstGeom>
          <a:noFill/>
        </p:spPr>
        <p:txBody>
          <a:bodyPr wrap="square">
            <a:spAutoFit/>
          </a:bodyPr>
          <a:lstStyle/>
          <a:p>
            <a:r>
              <a:rPr lang="en-US" dirty="0"/>
              <a:t>Q1. The given line graph provides information about changes in birth and death rates in New Zealand between 1901 and 2101. Write an analytical paragraph summarizing the information and make comparisons where relevant in about 100-120 words.</a:t>
            </a:r>
            <a:endParaRPr lang="en-IN" dirty="0"/>
          </a:p>
        </p:txBody>
      </p:sp>
      <p:pic>
        <p:nvPicPr>
          <p:cNvPr id="11" name="Picture 10">
            <a:extLst>
              <a:ext uri="{FF2B5EF4-FFF2-40B4-BE49-F238E27FC236}">
                <a16:creationId xmlns:a16="http://schemas.microsoft.com/office/drawing/2014/main" id="{D1EDFB99-1D29-427F-806F-41BC2A30B39F}"/>
              </a:ext>
            </a:extLst>
          </p:cNvPr>
          <p:cNvPicPr>
            <a:picLocks noChangeAspect="1"/>
          </p:cNvPicPr>
          <p:nvPr/>
        </p:nvPicPr>
        <p:blipFill rotWithShape="1">
          <a:blip r:embed="rId2"/>
          <a:srcRect l="18047" t="19444" r="19531" b="7083"/>
          <a:stretch/>
        </p:blipFill>
        <p:spPr>
          <a:xfrm>
            <a:off x="2152648" y="1505903"/>
            <a:ext cx="7610475" cy="5038725"/>
          </a:xfrm>
          <a:prstGeom prst="rect">
            <a:avLst/>
          </a:prstGeom>
        </p:spPr>
      </p:pic>
    </p:spTree>
    <p:extLst>
      <p:ext uri="{BB962C8B-B14F-4D97-AF65-F5344CB8AC3E}">
        <p14:creationId xmlns:p14="http://schemas.microsoft.com/office/powerpoint/2010/main" val="2101280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30897-4E8D-4069-ACCB-63CF482565A1}"/>
              </a:ext>
            </a:extLst>
          </p:cNvPr>
          <p:cNvSpPr>
            <a:spLocks noGrp="1"/>
          </p:cNvSpPr>
          <p:nvPr>
            <p:ph type="title"/>
          </p:nvPr>
        </p:nvSpPr>
        <p:spPr/>
        <p:txBody>
          <a:bodyPr/>
          <a:lstStyle/>
          <a:p>
            <a:r>
              <a:rPr lang="en-IN" dirty="0"/>
              <a:t>Answer</a:t>
            </a:r>
          </a:p>
        </p:txBody>
      </p:sp>
      <p:sp>
        <p:nvSpPr>
          <p:cNvPr id="3" name="Content Placeholder 2">
            <a:extLst>
              <a:ext uri="{FF2B5EF4-FFF2-40B4-BE49-F238E27FC236}">
                <a16:creationId xmlns:a16="http://schemas.microsoft.com/office/drawing/2014/main" id="{43DCC232-E58B-479C-8FE6-EBDD9E31335F}"/>
              </a:ext>
            </a:extLst>
          </p:cNvPr>
          <p:cNvSpPr>
            <a:spLocks noGrp="1"/>
          </p:cNvSpPr>
          <p:nvPr>
            <p:ph idx="1"/>
          </p:nvPr>
        </p:nvSpPr>
        <p:spPr>
          <a:xfrm>
            <a:off x="523875" y="1790700"/>
            <a:ext cx="10715625" cy="4467225"/>
          </a:xfrm>
        </p:spPr>
        <p:txBody>
          <a:bodyPr>
            <a:normAutofit lnSpcReduction="10000"/>
          </a:bodyPr>
          <a:lstStyle/>
          <a:p>
            <a:r>
              <a:rPr lang="en-US" dirty="0"/>
              <a:t>The graph shows changes in the birth and death rates in New Zealand since 1901 and forecasts trends till 2101.Between 1901 and 2041, the birth rate has been consistently higher than the death rate. It stood at 20000 in 1901, at the start of this period and started increasing gradually after that. It reached to its peak of around 65000 in 1961. Since then, the birth rate has fluctuated between 50000 and 60000. It is expected to decline in the coming years, reaching approximately 42000 by 2101.In contrast, the death rate stood at around 10000 in 1901 and has increased steadily after that. It is expected to rise strikingly from 2021 before leveling off to approximately 60000 between 2061 and 2081. The graph indicates a slight decline in deaths in the year 2101.The graph shows a huge gap between birth rate and death rate from 1961 to 2001. However, this gap is expected to reduce in the later years. Overall, as opposed to the prevailing trends, the death rate will be reversed and will be more than the birth rate in the later part of this century</a:t>
            </a:r>
            <a:endParaRPr lang="en-IN" dirty="0"/>
          </a:p>
        </p:txBody>
      </p:sp>
    </p:spTree>
    <p:extLst>
      <p:ext uri="{BB962C8B-B14F-4D97-AF65-F5344CB8AC3E}">
        <p14:creationId xmlns:p14="http://schemas.microsoft.com/office/powerpoint/2010/main" val="1847742289"/>
      </p:ext>
    </p:extLst>
  </p:cSld>
  <p:clrMapOvr>
    <a:masterClrMapping/>
  </p:clrMapOvr>
</p:sld>
</file>

<file path=ppt/theme/theme1.xml><?xml version="1.0" encoding="utf-8"?>
<a:theme xmlns:a="http://schemas.openxmlformats.org/drawingml/2006/main" name="LeafVTI">
  <a:themeElements>
    <a:clrScheme name="AnalogousFromLightSeedLeftStep">
      <a:dk1>
        <a:srgbClr val="000000"/>
      </a:dk1>
      <a:lt1>
        <a:srgbClr val="FFFFFF"/>
      </a:lt1>
      <a:dk2>
        <a:srgbClr val="412425"/>
      </a:dk2>
      <a:lt2>
        <a:srgbClr val="E2E6E8"/>
      </a:lt2>
      <a:accent1>
        <a:srgbClr val="ED8961"/>
      </a:accent1>
      <a:accent2>
        <a:srgbClr val="EB4E63"/>
      </a:accent2>
      <a:accent3>
        <a:srgbClr val="EE6EB5"/>
      </a:accent3>
      <a:accent4>
        <a:srgbClr val="EB4EE6"/>
      </a:accent4>
      <a:accent5>
        <a:srgbClr val="BD6EEE"/>
      </a:accent5>
      <a:accent6>
        <a:srgbClr val="6D4EEB"/>
      </a:accent6>
      <a:hlink>
        <a:srgbClr val="5E8A9B"/>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1777</TotalTime>
  <Words>1451</Words>
  <Application>Microsoft Office PowerPoint</Application>
  <PresentationFormat>Widescreen</PresentationFormat>
  <Paragraphs>123</Paragraphs>
  <Slides>24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Arial</vt:lpstr>
      <vt:lpstr>Avenir Next LT Pro Light</vt:lpstr>
      <vt:lpstr>Calibri</vt:lpstr>
      <vt:lpstr>Rockwell Nova Light</vt:lpstr>
      <vt:lpstr>Times New Roman</vt:lpstr>
      <vt:lpstr>Wingdings</vt:lpstr>
      <vt:lpstr>LeafVTI</vt:lpstr>
      <vt:lpstr>Office Theme</vt:lpstr>
      <vt:lpstr>Data Interpretation</vt:lpstr>
      <vt:lpstr>PowerPoint Presentation</vt:lpstr>
      <vt:lpstr>Task </vt:lpstr>
      <vt:lpstr>Analytical Paragraph Notes</vt:lpstr>
      <vt:lpstr>Format of an Analytical Paragraph</vt:lpstr>
      <vt:lpstr>Points to Remember</vt:lpstr>
      <vt:lpstr>Points to Remember</vt:lpstr>
      <vt:lpstr>PowerPoint Presentation</vt:lpstr>
      <vt:lpstr>Answer</vt:lpstr>
      <vt:lpstr>First Information Elements in Discussion  Specific Reference to the Study</vt:lpstr>
      <vt:lpstr> Later Information Elements in Discussion  General Statements about the Study </vt:lpstr>
      <vt:lpstr>Researcher’s Position towards the Findings</vt:lpstr>
      <vt:lpstr>Researcher’s Position on Information in the Discussion</vt:lpstr>
      <vt:lpstr>Language Focus Complex structure in Discussion Statements</vt:lpstr>
      <vt:lpstr>Verb Tenses in First Discussion Elements  Simple Past Tense (1)</vt:lpstr>
      <vt:lpstr>Verb Tenses in First Discussion Elements Past, Present and Modal auxiliaries (2) </vt:lpstr>
      <vt:lpstr>Verb Tenses in First Discussion Elements Past, Present and Modal auxiliaries (2)</vt:lpstr>
      <vt:lpstr>Verb Tenses in First Discussion Elements Past, Present and Modal auxiliaries (3)</vt:lpstr>
      <vt:lpstr>Verb Tenses in Later Elements Present and Modal Auxiliaries/Tentative Verbs</vt:lpstr>
      <vt:lpstr>Expressions for Restating the Hypothesis</vt:lpstr>
      <vt:lpstr>Expressions for Explaining Findings</vt:lpstr>
      <vt:lpstr>Expressions for Suggesting Implications</vt:lpstr>
      <vt:lpstr>Quick Check</vt:lpstr>
      <vt:lpstr>Your turn!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Interpretation</dc:title>
  <dc:creator>Spoorthi B</dc:creator>
  <cp:lastModifiedBy>Spoorthi B</cp:lastModifiedBy>
  <cp:revision>15</cp:revision>
  <dcterms:created xsi:type="dcterms:W3CDTF">2021-02-08T04:06:55Z</dcterms:created>
  <dcterms:modified xsi:type="dcterms:W3CDTF">2022-03-14T18:52:43Z</dcterms:modified>
</cp:coreProperties>
</file>