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CA1B-24AF-441A-B8F1-EEA9C1780CEC}" type="datetimeFigureOut">
              <a:rPr lang="en-IN" smtClean="0"/>
              <a:pPr/>
              <a:t>09-02-2024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46BCAD7-45C7-4688-97F4-DBFB6511248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CA1B-24AF-441A-B8F1-EEA9C1780CEC}" type="datetimeFigureOut">
              <a:rPr lang="en-IN" smtClean="0"/>
              <a:pPr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CAD7-45C7-4688-97F4-DBFB651124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46BCAD7-45C7-4688-97F4-DBFB6511248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CA1B-24AF-441A-B8F1-EEA9C1780CEC}" type="datetimeFigureOut">
              <a:rPr lang="en-IN" smtClean="0"/>
              <a:pPr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CA1B-24AF-441A-B8F1-EEA9C1780CEC}" type="datetimeFigureOut">
              <a:rPr lang="en-IN" smtClean="0"/>
              <a:pPr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46BCAD7-45C7-4688-97F4-DBFB6511248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CA1B-24AF-441A-B8F1-EEA9C1780CEC}" type="datetimeFigureOut">
              <a:rPr lang="en-IN" smtClean="0"/>
              <a:pPr/>
              <a:t>09-02-2024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46BCAD7-45C7-4688-97F4-DBFB6511248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56FCA1B-24AF-441A-B8F1-EEA9C1780CEC}" type="datetimeFigureOut">
              <a:rPr lang="en-IN" smtClean="0"/>
              <a:pPr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CAD7-45C7-4688-97F4-DBFB6511248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CA1B-24AF-441A-B8F1-EEA9C1780CEC}" type="datetimeFigureOut">
              <a:rPr lang="en-IN" smtClean="0"/>
              <a:pPr/>
              <a:t>09-02-2024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46BCAD7-45C7-4688-97F4-DBFB6511248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CA1B-24AF-441A-B8F1-EEA9C1780CEC}" type="datetimeFigureOut">
              <a:rPr lang="en-IN" smtClean="0"/>
              <a:pPr/>
              <a:t>09-02-2024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46BCAD7-45C7-4688-97F4-DBFB651124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CA1B-24AF-441A-B8F1-EEA9C1780CEC}" type="datetimeFigureOut">
              <a:rPr lang="en-IN" smtClean="0"/>
              <a:pPr/>
              <a:t>09-02-2024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6BCAD7-45C7-4688-97F4-DBFB6511248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46BCAD7-45C7-4688-97F4-DBFB6511248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CA1B-24AF-441A-B8F1-EEA9C1780CEC}" type="datetimeFigureOut">
              <a:rPr lang="en-IN" smtClean="0"/>
              <a:pPr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46BCAD7-45C7-4688-97F4-DBFB6511248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56FCA1B-24AF-441A-B8F1-EEA9C1780CEC}" type="datetimeFigureOut">
              <a:rPr lang="en-IN" smtClean="0"/>
              <a:pPr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56FCA1B-24AF-441A-B8F1-EEA9C1780CEC}" type="datetimeFigureOut">
              <a:rPr lang="en-IN" smtClean="0"/>
              <a:pPr/>
              <a:t>09-02-2024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46BCAD7-45C7-4688-97F4-DBFB6511248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VOWELS  /ˈ</a:t>
            </a:r>
            <a:r>
              <a:rPr lang="en-IN" dirty="0" err="1" smtClean="0"/>
              <a:t>vaʊəlz</a:t>
            </a:r>
            <a:r>
              <a:rPr lang="en-IN" dirty="0" smtClean="0"/>
              <a:t>/</a:t>
            </a:r>
            <a:endParaRPr lang="en-IN" dirty="0"/>
          </a:p>
        </p:txBody>
      </p:sp>
      <p:pic>
        <p:nvPicPr>
          <p:cNvPr id="124930" name="Picture 2" descr="Reading Words with a Short Vowel Sound Educational Resources K12 Learning,  Phonics, Reading Lesson Plans, Activities, Experiments, Homeschool Hel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068960"/>
            <a:ext cx="4224240" cy="29623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Vowels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/æ/</a:t>
            </a:r>
          </a:p>
          <a:p>
            <a:r>
              <a:rPr lang="en-IN" dirty="0" smtClean="0"/>
              <a:t> open, front, unrounded</a:t>
            </a:r>
          </a:p>
          <a:p>
            <a:r>
              <a:rPr lang="en-IN" dirty="0" smtClean="0"/>
              <a:t> Cat  /k æ t/</a:t>
            </a:r>
          </a:p>
          <a:p>
            <a:r>
              <a:rPr lang="en-IN" dirty="0" smtClean="0"/>
              <a:t>Hand /h </a:t>
            </a:r>
            <a:r>
              <a:rPr lang="en-IN" dirty="0" err="1" smtClean="0"/>
              <a:t>æd</a:t>
            </a:r>
            <a:r>
              <a:rPr lang="en-IN" dirty="0" smtClean="0"/>
              <a:t>/</a:t>
            </a:r>
          </a:p>
          <a:p>
            <a:r>
              <a:rPr lang="en-IN" dirty="0" smtClean="0"/>
              <a:t>Nap   /n æ p/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/e/</a:t>
            </a:r>
          </a:p>
          <a:p>
            <a:r>
              <a:rPr lang="en-IN" dirty="0" smtClean="0"/>
              <a:t> mid, front, unrounded</a:t>
            </a:r>
          </a:p>
          <a:p>
            <a:r>
              <a:rPr lang="en-IN" dirty="0" smtClean="0"/>
              <a:t>Went   /w e n t/</a:t>
            </a:r>
          </a:p>
          <a:p>
            <a:r>
              <a:rPr lang="en-IN" dirty="0" smtClean="0"/>
              <a:t>Intend /</a:t>
            </a:r>
            <a:r>
              <a:rPr lang="en-IN" dirty="0" err="1" smtClean="0"/>
              <a:t>ɪnˈtɛnd</a:t>
            </a:r>
            <a:r>
              <a:rPr lang="en-IN" dirty="0" smtClean="0"/>
              <a:t>/</a:t>
            </a:r>
          </a:p>
          <a:p>
            <a:r>
              <a:rPr lang="en-IN" dirty="0" smtClean="0"/>
              <a:t>Send /</a:t>
            </a:r>
            <a:r>
              <a:rPr lang="en-IN" dirty="0" err="1" smtClean="0"/>
              <a:t>sɛnd</a:t>
            </a:r>
            <a:r>
              <a:rPr lang="en-IN" dirty="0" smtClean="0"/>
              <a:t>/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 English Vowels – 5 </a:t>
            </a:r>
          </a:p>
          <a:p>
            <a:r>
              <a:rPr lang="en-IN" dirty="0" smtClean="0"/>
              <a:t> a,e,i,o,u</a:t>
            </a:r>
          </a:p>
          <a:p>
            <a:r>
              <a:rPr lang="en-IN" dirty="0" smtClean="0"/>
              <a:t> Vowel sounds – 20</a:t>
            </a:r>
          </a:p>
          <a:p>
            <a:r>
              <a:rPr lang="en-IN" dirty="0" smtClean="0"/>
              <a:t> Single Vowels- Monophthongs -  12</a:t>
            </a:r>
          </a:p>
          <a:p>
            <a:r>
              <a:rPr lang="en-IN" dirty="0" smtClean="0"/>
              <a:t> Diphthongs - 8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Single Vowels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Short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a - /a/-       /ʌ/   /æ/  /ə/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e - /e/-       /e/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err="1" smtClean="0"/>
              <a:t>i</a:t>
            </a:r>
            <a:r>
              <a:rPr lang="en-IN" dirty="0" smtClean="0"/>
              <a:t> -  /</a:t>
            </a:r>
            <a:r>
              <a:rPr lang="en-IN" dirty="0" err="1" smtClean="0"/>
              <a:t>i</a:t>
            </a:r>
            <a:r>
              <a:rPr lang="en-IN" dirty="0" smtClean="0"/>
              <a:t>/-        /I/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o - /o/-       /ɒ/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u - /u/-      /ʊ/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 Long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/ ɑ: /       / ɜ:/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/ i:/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/ ɔ:/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/ u:/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2555776" y="2060848"/>
            <a:ext cx="648072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1835696" y="2924944"/>
            <a:ext cx="648072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Characteristics: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 Mouth open or close or partially open</a:t>
            </a:r>
          </a:p>
          <a:p>
            <a:r>
              <a:rPr lang="en-IN" dirty="0" smtClean="0"/>
              <a:t> Position of tongue- front, central, back </a:t>
            </a:r>
          </a:p>
          <a:p>
            <a:r>
              <a:rPr lang="en-IN" dirty="0" smtClean="0"/>
              <a:t> Shape of lips:</a:t>
            </a:r>
          </a:p>
          <a:p>
            <a:pPr>
              <a:buNone/>
            </a:pPr>
            <a:r>
              <a:rPr lang="en-IN" dirty="0" smtClean="0"/>
              <a:t>    Rounded or </a:t>
            </a:r>
          </a:p>
          <a:p>
            <a:pPr>
              <a:buNone/>
            </a:pPr>
            <a:r>
              <a:rPr lang="en-IN" dirty="0" smtClean="0"/>
              <a:t>    unrounded</a:t>
            </a:r>
            <a:endParaRPr lang="en-IN" dirty="0"/>
          </a:p>
        </p:txBody>
      </p:sp>
      <p:pic>
        <p:nvPicPr>
          <p:cNvPr id="4" name="Picture 3" descr="tmp8620374367613747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4" y="2564903"/>
            <a:ext cx="5184576" cy="407475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Vowels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/ʌ/</a:t>
            </a:r>
          </a:p>
          <a:p>
            <a:r>
              <a:rPr lang="en-IN" dirty="0" smtClean="0"/>
              <a:t> open, central, unrounded</a:t>
            </a:r>
          </a:p>
          <a:p>
            <a:r>
              <a:rPr lang="en-IN" dirty="0" smtClean="0"/>
              <a:t> Fun /</a:t>
            </a:r>
            <a:r>
              <a:rPr lang="en-IN" dirty="0" err="1" smtClean="0"/>
              <a:t>fʌn</a:t>
            </a:r>
            <a:r>
              <a:rPr lang="en-IN" dirty="0" smtClean="0"/>
              <a:t>/</a:t>
            </a:r>
          </a:p>
          <a:p>
            <a:r>
              <a:rPr lang="en-IN" dirty="0" smtClean="0"/>
              <a:t>Love /</a:t>
            </a:r>
            <a:r>
              <a:rPr lang="en-IN" dirty="0" err="1" smtClean="0"/>
              <a:t>lʌv</a:t>
            </a:r>
            <a:r>
              <a:rPr lang="en-IN" dirty="0" smtClean="0"/>
              <a:t>/</a:t>
            </a:r>
          </a:p>
          <a:p>
            <a:r>
              <a:rPr lang="en-IN" dirty="0" smtClean="0"/>
              <a:t>Money /ˈ</a:t>
            </a:r>
            <a:r>
              <a:rPr lang="en-IN" dirty="0" err="1" smtClean="0"/>
              <a:t>mʌni</a:t>
            </a:r>
            <a:r>
              <a:rPr lang="en-IN" dirty="0" smtClean="0"/>
              <a:t>/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 / ɑ: /</a:t>
            </a:r>
          </a:p>
          <a:p>
            <a:r>
              <a:rPr lang="en-IN" dirty="0" smtClean="0"/>
              <a:t> open, back, unrounded</a:t>
            </a:r>
          </a:p>
          <a:p>
            <a:r>
              <a:rPr lang="en-IN" dirty="0" smtClean="0"/>
              <a:t> Fast /</a:t>
            </a:r>
            <a:r>
              <a:rPr lang="en-IN" dirty="0" err="1" smtClean="0"/>
              <a:t>fɑːst</a:t>
            </a:r>
            <a:r>
              <a:rPr lang="en-IN" dirty="0" smtClean="0"/>
              <a:t>/</a:t>
            </a:r>
          </a:p>
          <a:p>
            <a:r>
              <a:rPr lang="en-IN" dirty="0" smtClean="0"/>
              <a:t>Car /</a:t>
            </a:r>
            <a:r>
              <a:rPr lang="en-IN" dirty="0" err="1" smtClean="0"/>
              <a:t>kɑ</a:t>
            </a:r>
            <a:r>
              <a:rPr lang="en-IN" dirty="0" smtClean="0"/>
              <a:t>ː/</a:t>
            </a:r>
          </a:p>
          <a:p>
            <a:r>
              <a:rPr lang="en-IN" dirty="0" smtClean="0"/>
              <a:t>Hard /</a:t>
            </a:r>
            <a:r>
              <a:rPr lang="en-IN" dirty="0" err="1" smtClean="0"/>
              <a:t>hɑːd</a:t>
            </a:r>
            <a:r>
              <a:rPr lang="en-IN" dirty="0" smtClean="0"/>
              <a:t>/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Vowels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/ə/</a:t>
            </a:r>
          </a:p>
          <a:p>
            <a:r>
              <a:rPr lang="en-IN" dirty="0" smtClean="0"/>
              <a:t>Mid, Central, unrounded </a:t>
            </a:r>
          </a:p>
          <a:p>
            <a:r>
              <a:rPr lang="en-IN" dirty="0" smtClean="0"/>
              <a:t> Alive /</a:t>
            </a:r>
            <a:r>
              <a:rPr lang="en-IN" dirty="0" err="1" smtClean="0"/>
              <a:t>əˈlʌɪv</a:t>
            </a:r>
            <a:r>
              <a:rPr lang="en-IN" dirty="0" smtClean="0"/>
              <a:t>/</a:t>
            </a:r>
          </a:p>
          <a:p>
            <a:r>
              <a:rPr lang="en-IN" dirty="0" smtClean="0"/>
              <a:t>Again /</a:t>
            </a:r>
            <a:r>
              <a:rPr lang="en-IN" dirty="0" err="1" smtClean="0"/>
              <a:t>əˈɡeɪn</a:t>
            </a:r>
            <a:r>
              <a:rPr lang="en-IN" dirty="0" smtClean="0"/>
              <a:t>/</a:t>
            </a:r>
          </a:p>
          <a:p>
            <a:r>
              <a:rPr lang="en-IN" dirty="0" smtClean="0"/>
              <a:t>Mother /ˈ</a:t>
            </a:r>
            <a:r>
              <a:rPr lang="en-IN" dirty="0" err="1" smtClean="0"/>
              <a:t>mʌðə</a:t>
            </a:r>
            <a:r>
              <a:rPr lang="en-IN" dirty="0" smtClean="0"/>
              <a:t>/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/ ɜ:/</a:t>
            </a:r>
          </a:p>
          <a:p>
            <a:r>
              <a:rPr lang="en-IN" dirty="0" smtClean="0"/>
              <a:t> Mid, Central, unrounded </a:t>
            </a:r>
          </a:p>
          <a:p>
            <a:r>
              <a:rPr lang="en-IN" dirty="0" smtClean="0"/>
              <a:t> Nurse /</a:t>
            </a:r>
            <a:r>
              <a:rPr lang="en-IN" dirty="0" err="1" smtClean="0"/>
              <a:t>nəːs</a:t>
            </a:r>
            <a:r>
              <a:rPr lang="en-IN" dirty="0" smtClean="0"/>
              <a:t>/</a:t>
            </a:r>
          </a:p>
          <a:p>
            <a:r>
              <a:rPr lang="en-IN" dirty="0" smtClean="0"/>
              <a:t>Heard /</a:t>
            </a:r>
            <a:r>
              <a:rPr lang="en-IN" dirty="0" err="1" smtClean="0"/>
              <a:t>həːd</a:t>
            </a:r>
            <a:r>
              <a:rPr lang="en-IN" dirty="0" smtClean="0"/>
              <a:t>/</a:t>
            </a:r>
          </a:p>
          <a:p>
            <a:r>
              <a:rPr lang="en-IN" dirty="0" smtClean="0"/>
              <a:t>Third </a:t>
            </a:r>
            <a:r>
              <a:rPr lang="el-GR" dirty="0" smtClean="0"/>
              <a:t>/θ</a:t>
            </a:r>
            <a:r>
              <a:rPr lang="en-IN" dirty="0" err="1" smtClean="0"/>
              <a:t>əːd</a:t>
            </a:r>
            <a:r>
              <a:rPr lang="en-IN" dirty="0" smtClean="0"/>
              <a:t>/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Vowels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/I/</a:t>
            </a:r>
          </a:p>
          <a:p>
            <a:r>
              <a:rPr lang="en-IN" dirty="0" smtClean="0"/>
              <a:t> close, central, unrounded</a:t>
            </a:r>
          </a:p>
          <a:p>
            <a:r>
              <a:rPr lang="en-IN" dirty="0" smtClean="0"/>
              <a:t>Fill /</a:t>
            </a:r>
            <a:r>
              <a:rPr lang="en-IN" dirty="0" err="1" smtClean="0"/>
              <a:t>fɪl</a:t>
            </a:r>
            <a:r>
              <a:rPr lang="en-IN" dirty="0" smtClean="0"/>
              <a:t>/</a:t>
            </a:r>
          </a:p>
          <a:p>
            <a:r>
              <a:rPr lang="en-IN" dirty="0" smtClean="0"/>
              <a:t>Hip /</a:t>
            </a:r>
            <a:r>
              <a:rPr lang="en-IN" dirty="0" err="1" smtClean="0"/>
              <a:t>hɪp</a:t>
            </a:r>
            <a:r>
              <a:rPr lang="en-IN" dirty="0" smtClean="0"/>
              <a:t>/</a:t>
            </a:r>
          </a:p>
          <a:p>
            <a:r>
              <a:rPr lang="en-IN" dirty="0" smtClean="0"/>
              <a:t>Ship /</a:t>
            </a:r>
            <a:r>
              <a:rPr lang="en-IN" dirty="0" err="1" smtClean="0"/>
              <a:t>ʃɪp</a:t>
            </a:r>
            <a:r>
              <a:rPr lang="en-IN" dirty="0" smtClean="0"/>
              <a:t>/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/ i:/</a:t>
            </a:r>
          </a:p>
          <a:p>
            <a:r>
              <a:rPr lang="en-IN" dirty="0" smtClean="0"/>
              <a:t> close, central, unrounded</a:t>
            </a:r>
          </a:p>
          <a:p>
            <a:r>
              <a:rPr lang="en-IN" dirty="0" smtClean="0"/>
              <a:t> Feel /</a:t>
            </a:r>
            <a:r>
              <a:rPr lang="en-IN" dirty="0" err="1" smtClean="0"/>
              <a:t>fiːl</a:t>
            </a:r>
            <a:r>
              <a:rPr lang="en-IN" dirty="0" smtClean="0"/>
              <a:t>/</a:t>
            </a:r>
          </a:p>
          <a:p>
            <a:r>
              <a:rPr lang="en-IN" dirty="0" smtClean="0"/>
              <a:t> Heap /</a:t>
            </a:r>
            <a:r>
              <a:rPr lang="en-IN" dirty="0" err="1" smtClean="0"/>
              <a:t>hiːp</a:t>
            </a:r>
            <a:r>
              <a:rPr lang="en-IN" dirty="0" smtClean="0"/>
              <a:t>/</a:t>
            </a:r>
          </a:p>
          <a:p>
            <a:r>
              <a:rPr lang="en-IN" dirty="0" smtClean="0"/>
              <a:t> Sheep /</a:t>
            </a:r>
            <a:r>
              <a:rPr lang="en-IN" dirty="0" err="1" smtClean="0"/>
              <a:t>ʃiːp</a:t>
            </a:r>
            <a:r>
              <a:rPr lang="en-IN" dirty="0" smtClean="0"/>
              <a:t>/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Vowels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/ɒ/</a:t>
            </a:r>
          </a:p>
          <a:p>
            <a:r>
              <a:rPr lang="en-IN" dirty="0" smtClean="0"/>
              <a:t> open, back, rounded</a:t>
            </a:r>
          </a:p>
          <a:p>
            <a:r>
              <a:rPr lang="en-IN" dirty="0" smtClean="0"/>
              <a:t> Rob /</a:t>
            </a:r>
            <a:r>
              <a:rPr lang="en-IN" dirty="0" err="1" smtClean="0"/>
              <a:t>rɒb</a:t>
            </a:r>
            <a:r>
              <a:rPr lang="en-IN" dirty="0" smtClean="0"/>
              <a:t>/</a:t>
            </a:r>
          </a:p>
          <a:p>
            <a:r>
              <a:rPr lang="en-IN" dirty="0" smtClean="0"/>
              <a:t>Top /</a:t>
            </a:r>
            <a:r>
              <a:rPr lang="en-IN" dirty="0" err="1" smtClean="0"/>
              <a:t>tɒp</a:t>
            </a:r>
            <a:r>
              <a:rPr lang="en-IN" dirty="0" smtClean="0"/>
              <a:t>/</a:t>
            </a:r>
          </a:p>
          <a:p>
            <a:r>
              <a:rPr lang="en-IN" dirty="0" smtClean="0"/>
              <a:t>Watch /</a:t>
            </a:r>
            <a:r>
              <a:rPr lang="en-IN" dirty="0" err="1" smtClean="0"/>
              <a:t>wɒtʃ</a:t>
            </a:r>
            <a:r>
              <a:rPr lang="en-IN" dirty="0" smtClean="0"/>
              <a:t>/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/ ɔ:/</a:t>
            </a:r>
          </a:p>
          <a:p>
            <a:r>
              <a:rPr lang="en-IN" dirty="0" smtClean="0"/>
              <a:t> mid, back, rounded</a:t>
            </a:r>
          </a:p>
          <a:p>
            <a:r>
              <a:rPr lang="en-IN" dirty="0" smtClean="0"/>
              <a:t> Talk /</a:t>
            </a:r>
            <a:r>
              <a:rPr lang="en-IN" dirty="0" err="1" smtClean="0"/>
              <a:t>tɔːk</a:t>
            </a:r>
            <a:r>
              <a:rPr lang="en-IN" dirty="0" smtClean="0"/>
              <a:t>/</a:t>
            </a:r>
          </a:p>
          <a:p>
            <a:r>
              <a:rPr lang="en-IN" dirty="0" smtClean="0"/>
              <a:t>Law /</a:t>
            </a:r>
            <a:r>
              <a:rPr lang="en-IN" dirty="0" err="1" smtClean="0"/>
              <a:t>lɔ</a:t>
            </a:r>
            <a:r>
              <a:rPr lang="en-IN" dirty="0" smtClean="0"/>
              <a:t>ː/</a:t>
            </a:r>
          </a:p>
          <a:p>
            <a:r>
              <a:rPr lang="en-IN" dirty="0" smtClean="0"/>
              <a:t>Yawn /</a:t>
            </a:r>
            <a:r>
              <a:rPr lang="en-IN" dirty="0" err="1" smtClean="0"/>
              <a:t>jɔːn</a:t>
            </a:r>
            <a:r>
              <a:rPr lang="en-IN" dirty="0" smtClean="0"/>
              <a:t>/</a:t>
            </a:r>
          </a:p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Vowels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/ʊ/</a:t>
            </a:r>
          </a:p>
          <a:p>
            <a:r>
              <a:rPr lang="en-IN" dirty="0" smtClean="0"/>
              <a:t> Close, central, rounded</a:t>
            </a:r>
          </a:p>
          <a:p>
            <a:r>
              <a:rPr lang="en-IN" dirty="0" smtClean="0"/>
              <a:t> Put /</a:t>
            </a:r>
            <a:r>
              <a:rPr lang="en-IN" dirty="0" err="1" smtClean="0"/>
              <a:t>pʊt</a:t>
            </a:r>
            <a:r>
              <a:rPr lang="en-IN" dirty="0" smtClean="0"/>
              <a:t>/</a:t>
            </a:r>
          </a:p>
          <a:p>
            <a:r>
              <a:rPr lang="en-IN" dirty="0" smtClean="0"/>
              <a:t>Look /</a:t>
            </a:r>
            <a:r>
              <a:rPr lang="en-IN" dirty="0" err="1" smtClean="0"/>
              <a:t>lʊk</a:t>
            </a:r>
            <a:r>
              <a:rPr lang="en-IN" dirty="0" smtClean="0"/>
              <a:t>/</a:t>
            </a:r>
          </a:p>
          <a:p>
            <a:r>
              <a:rPr lang="en-IN" dirty="0" smtClean="0"/>
              <a:t>Should /</a:t>
            </a:r>
            <a:r>
              <a:rPr lang="en-IN" dirty="0" err="1" smtClean="0"/>
              <a:t>ʃʊd</a:t>
            </a:r>
            <a:r>
              <a:rPr lang="en-IN" dirty="0" smtClean="0"/>
              <a:t>/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/ u:/</a:t>
            </a:r>
          </a:p>
          <a:p>
            <a:r>
              <a:rPr lang="en-IN" dirty="0" smtClean="0"/>
              <a:t> Close, back, rounded</a:t>
            </a:r>
          </a:p>
          <a:p>
            <a:r>
              <a:rPr lang="en-IN" dirty="0" smtClean="0"/>
              <a:t>Few /</a:t>
            </a:r>
            <a:r>
              <a:rPr lang="en-IN" dirty="0" err="1" smtClean="0"/>
              <a:t>fju</a:t>
            </a:r>
            <a:r>
              <a:rPr lang="en-IN" dirty="0" smtClean="0"/>
              <a:t>ː/</a:t>
            </a:r>
          </a:p>
          <a:p>
            <a:r>
              <a:rPr lang="en-IN" dirty="0" smtClean="0"/>
              <a:t>Boot /</a:t>
            </a:r>
            <a:r>
              <a:rPr lang="en-IN" dirty="0" err="1" smtClean="0"/>
              <a:t>buːt</a:t>
            </a:r>
            <a:r>
              <a:rPr lang="en-IN" dirty="0" smtClean="0"/>
              <a:t>/</a:t>
            </a:r>
          </a:p>
          <a:p>
            <a:r>
              <a:rPr lang="en-IN" dirty="0" smtClean="0"/>
              <a:t>Lose /</a:t>
            </a:r>
            <a:r>
              <a:rPr lang="en-IN" dirty="0" err="1" smtClean="0"/>
              <a:t>luːz</a:t>
            </a:r>
            <a:r>
              <a:rPr lang="en-IN" dirty="0" smtClean="0"/>
              <a:t>/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71</TotalTime>
  <Words>380</Words>
  <Application>Microsoft Office PowerPoint</Application>
  <PresentationFormat>On-screen Show (4:3)</PresentationFormat>
  <Paragraphs>102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VOWELS  /ˈvaʊəlz/</vt:lpstr>
      <vt:lpstr>Introduction :</vt:lpstr>
      <vt:lpstr>Single Vowels</vt:lpstr>
      <vt:lpstr>Characteristics:</vt:lpstr>
      <vt:lpstr>Vowels</vt:lpstr>
      <vt:lpstr>Vowels</vt:lpstr>
      <vt:lpstr>Vowels</vt:lpstr>
      <vt:lpstr>Vowels</vt:lpstr>
      <vt:lpstr>Vowels</vt:lpstr>
      <vt:lpstr>Vowels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RAVI</dc:creator>
  <cp:lastModifiedBy>Ravi Prakash Jalli</cp:lastModifiedBy>
  <cp:revision>4</cp:revision>
  <dcterms:created xsi:type="dcterms:W3CDTF">2022-02-22T19:53:19Z</dcterms:created>
  <dcterms:modified xsi:type="dcterms:W3CDTF">2024-02-09T05:12:03Z</dcterms:modified>
</cp:coreProperties>
</file>