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5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63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9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77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95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1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24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4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95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90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07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C329-AF1F-4A5B-A2D8-9D56EC7B4BC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4E84-6912-406F-BA35-98EC04C3AF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1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99"/>
            <a:ext cx="10515600" cy="1041400"/>
          </a:xfrm>
        </p:spPr>
        <p:txBody>
          <a:bodyPr>
            <a:normAutofit/>
          </a:bodyPr>
          <a:lstStyle/>
          <a:p>
            <a:r>
              <a:rPr lang="en-US" sz="3600" dirty="0"/>
              <a:t>WBFT SS Fleet structure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39701" y="419100"/>
          <a:ext cx="10579098" cy="6324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92">
                  <a:extLst>
                    <a:ext uri="{9D8B030D-6E8A-4147-A177-3AD203B41FA5}">
                      <a16:colId xmlns:a16="http://schemas.microsoft.com/office/drawing/2014/main" val="1039702781"/>
                    </a:ext>
                  </a:extLst>
                </a:gridCol>
                <a:gridCol w="844858">
                  <a:extLst>
                    <a:ext uri="{9D8B030D-6E8A-4147-A177-3AD203B41FA5}">
                      <a16:colId xmlns:a16="http://schemas.microsoft.com/office/drawing/2014/main" val="1210473130"/>
                    </a:ext>
                  </a:extLst>
                </a:gridCol>
                <a:gridCol w="2020314">
                  <a:extLst>
                    <a:ext uri="{9D8B030D-6E8A-4147-A177-3AD203B41FA5}">
                      <a16:colId xmlns:a16="http://schemas.microsoft.com/office/drawing/2014/main" val="1198873808"/>
                    </a:ext>
                  </a:extLst>
                </a:gridCol>
                <a:gridCol w="495896">
                  <a:extLst>
                    <a:ext uri="{9D8B030D-6E8A-4147-A177-3AD203B41FA5}">
                      <a16:colId xmlns:a16="http://schemas.microsoft.com/office/drawing/2014/main" val="1862256065"/>
                    </a:ext>
                  </a:extLst>
                </a:gridCol>
                <a:gridCol w="2203979">
                  <a:extLst>
                    <a:ext uri="{9D8B030D-6E8A-4147-A177-3AD203B41FA5}">
                      <a16:colId xmlns:a16="http://schemas.microsoft.com/office/drawing/2014/main" val="3344857347"/>
                    </a:ext>
                  </a:extLst>
                </a:gridCol>
                <a:gridCol w="1579518">
                  <a:extLst>
                    <a:ext uri="{9D8B030D-6E8A-4147-A177-3AD203B41FA5}">
                      <a16:colId xmlns:a16="http://schemas.microsoft.com/office/drawing/2014/main" val="4014116795"/>
                    </a:ext>
                  </a:extLst>
                </a:gridCol>
                <a:gridCol w="587728">
                  <a:extLst>
                    <a:ext uri="{9D8B030D-6E8A-4147-A177-3AD203B41FA5}">
                      <a16:colId xmlns:a16="http://schemas.microsoft.com/office/drawing/2014/main" val="2586414581"/>
                    </a:ext>
                  </a:extLst>
                </a:gridCol>
                <a:gridCol w="2130513">
                  <a:extLst>
                    <a:ext uri="{9D8B030D-6E8A-4147-A177-3AD203B41FA5}">
                      <a16:colId xmlns:a16="http://schemas.microsoft.com/office/drawing/2014/main" val="2673891051"/>
                    </a:ext>
                  </a:extLst>
                </a:gridCol>
              </a:tblGrid>
              <a:tr h="424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Fleet / survey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Fleet/Index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Selex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Time blocks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Comments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3792290782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Fleet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%JAPAN_LL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JAPAN_LL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475155452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%USA_CAN_PSFS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USA_CAN_PSFS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PS&gt;150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467254050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%USA_CAN_PSFB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USA_CAN_PSFB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PS&lt;150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671581566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%USA_TRAP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USA_TRAP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759453534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%USA_CAN_HARPOON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USA_CAN_HARPOON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logistic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820883157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%USA_RRFB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USA_RRFB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RR&lt;150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1117940837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%USA_RRFS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USA_RRFS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RR&gt;150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933563449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%OTHER_ATL_LL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OTHER_ATL_LL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3689908702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%CAN_HOOKLINE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CAN_HOOKLINE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logistic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TL and RR, canada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998159961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%GOM_LL_US_MEX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GOM_LL_US_MEX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logistic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Gulf of Mexico, USLL index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992044404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%JLL_GOM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JLL_GOM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logistic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miss larger fish in comp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3616160228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Fleet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%CAN_TRAP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CAN_TRAP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783631659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%IND1_JAPAN_LL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IND1_JAPAN_LL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mirror </a:t>
                      </a:r>
                      <a:r>
                        <a:rPr lang="en-US" sz="1200" u="none" strike="noStrike" dirty="0" err="1">
                          <a:effectLst/>
                        </a:rPr>
                        <a:t>flt</a:t>
                      </a:r>
                      <a:r>
                        <a:rPr lang="en-US" sz="1200" u="none" strike="noStrike" dirty="0">
                          <a:effectLst/>
                        </a:rPr>
                        <a:t>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55379829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%IDX2_US_RR_66_114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IDX2_US_RR_66_114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mirror </a:t>
                      </a:r>
                      <a:r>
                        <a:rPr lang="en-US" sz="1200" u="none" strike="noStrike" dirty="0" err="1">
                          <a:effectLst/>
                        </a:rPr>
                        <a:t>flt</a:t>
                      </a:r>
                      <a:r>
                        <a:rPr lang="en-US" sz="1200" u="none" strike="noStrike" dirty="0">
                          <a:effectLst/>
                        </a:rPr>
                        <a:t> 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888442538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%IDX3_US_RR_115_144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IDX3_US_RR_115_144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min/max 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15689384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%IDX4_US_RR_LT145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IDX4_US_RR_LT145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3146183798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%IDX5_US_RR_GT177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IDX5_US_RR_GT177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mirror flt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947390136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%IDX6_US_RR_GT195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IDX6_US_RR_GT195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mirror </a:t>
                      </a:r>
                      <a:r>
                        <a:rPr lang="en-US" sz="1200" u="none" strike="noStrike" dirty="0" err="1">
                          <a:effectLst/>
                        </a:rPr>
                        <a:t>flt</a:t>
                      </a:r>
                      <a:r>
                        <a:rPr lang="en-US" sz="1200" u="none" strike="noStrike" dirty="0">
                          <a:effectLst/>
                        </a:rPr>
                        <a:t> 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3778595785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%IDX7_USPLL_GOM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IDX7_USPLL_GOM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mirror flt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3130663204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%IDX8_JLL_GOM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IDX8_JLL_GOM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mirror flt 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3102272125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%IDX9_CAN_NS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IDX9_CAN_NS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mirror flt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horrid residuals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1549745306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%IDX10_GOM larval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IDX10_GOM larval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SSB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1023826838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%IDX11_tagging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IDX11_tagging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?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290266467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%IDX12_CAN_ACOUSTIC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IDX12_CAN_ACOUSTIC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mirror flt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305557111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%IDX13_oceanographic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IDX13_oceanographic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exp(rec devs)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2075589954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survey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%IND14_JAPAN_LL2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IND14_JAPAN_LL2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mirror flt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poor fit to comp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1206769634"/>
                  </a:ext>
                </a:extLst>
              </a:tr>
              <a:tr h="21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survey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%IND15_USPLL_GOM_LL2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IND15_USPLL_GOM_LL2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mirror flt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44" marR="8844" marT="8844" marB="0" anchor="b"/>
                </a:tc>
                <a:extLst>
                  <a:ext uri="{0D108BD9-81ED-4DB2-BD59-A6C34878D82A}">
                    <a16:rowId xmlns:a16="http://schemas.microsoft.com/office/drawing/2014/main" val="142297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0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ワイド画面</PresentationFormat>
  <Paragraphs>207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</vt:lpstr>
      <vt:lpstr>Office テーマ</vt:lpstr>
      <vt:lpstr>WBFT SS Fleet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WBFT SS Fleet structure</dc:title>
  <dc:creator>木元　愛</dc:creator>
  <cp:lastModifiedBy>木元　愛</cp:lastModifiedBy>
  <cp:revision>1</cp:revision>
  <dcterms:created xsi:type="dcterms:W3CDTF">2017-06-12T06:33:21Z</dcterms:created>
  <dcterms:modified xsi:type="dcterms:W3CDTF">2017-06-12T06:33:32Z</dcterms:modified>
</cp:coreProperties>
</file>