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1A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2B4FA-594F-5894-5F1E-EA3696575F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ABC886-3994-A7A5-FA05-A298B8825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6636F-14DA-F162-1E3D-4F4437A62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225F-A691-4884-A4BC-3B6E4C1EB563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B4440-6212-D008-559D-9F02FF155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F8164-96EF-C07E-7F66-07B8E815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C91F-333F-4644-A546-174B2D0F6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8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086C9-CBB1-0F19-235B-62F3D30D3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D58E6-E32C-0637-4A1B-EF20D2734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104B8-9A15-64C3-4A89-108249254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225F-A691-4884-A4BC-3B6E4C1EB563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9E631-D497-F578-FA24-CDFB3C04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C1D3A-2B55-98F6-B41D-4E45719DC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C91F-333F-4644-A546-174B2D0F6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59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A9D809-38DE-5F1A-82D2-4C136F51A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59BA0-B24C-4133-B568-8159742C7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6FD3C-40AC-136D-4F3D-87428C8D4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225F-A691-4884-A4BC-3B6E4C1EB563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E3DCB-AC3F-6A4F-1384-1BD5587C1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252F4-4768-51BB-DE72-095D5E317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C91F-333F-4644-A546-174B2D0F6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43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C63D6-02A2-10E7-0FC8-2F951BBED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D85A0-4283-2E7D-4FA8-F6C5B846A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8CB62-74B5-904A-FBCC-E079FABCD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225F-A691-4884-A4BC-3B6E4C1EB563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65A16-1E36-C95C-8529-EA7AEE9BC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63496-287A-BDC7-B31C-FBBD92C49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C91F-333F-4644-A546-174B2D0F6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1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4ADD6-BA16-4C24-7338-9AB49F26B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A98B7-E37A-881A-0B38-BDF4ACEF5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272F3-1FEE-9492-CC14-7124D12A9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225F-A691-4884-A4BC-3B6E4C1EB563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F31C8-963A-7FD5-D578-0842BA50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21A72-3F85-79BE-126E-A3B7F4555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C91F-333F-4644-A546-174B2D0F6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1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9DCBA-659B-3137-D625-8939852A5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4C147-F75E-6DD0-A8B6-3B45151D5D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4DBAA-9904-C2F3-6D1E-2507B1E30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7F670-85F2-B6B0-99BE-924976E0B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225F-A691-4884-A4BC-3B6E4C1EB563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BEA74-A163-01DA-372D-093E5201E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27F5C-205A-3B30-148B-3E6DD283D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C91F-333F-4644-A546-174B2D0F6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61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2855A-5E55-D2C1-2D1A-C677CC45C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134D5-F3A2-80B3-5937-91B1DAF65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FAA5E-C967-CFE2-44AC-B9A392387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38C90-8432-CFD0-11EB-CA2ED42A8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BAAC53-324D-4569-B3A2-29CC8D1B9B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54862C-5F81-1B50-E6B5-740B5C4AA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225F-A691-4884-A4BC-3B6E4C1EB563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EE21D7-C284-7E9D-271B-048B81BC1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80328-D1C8-F688-EBED-188B3A84E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C91F-333F-4644-A546-174B2D0F6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05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0713C-3DFD-7687-E76A-0120E39D7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2D8922-B165-36A2-73A0-8C5C031EE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225F-A691-4884-A4BC-3B6E4C1EB563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D631C2-788E-FABE-7799-B759D2A95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12C43F-51AF-9235-18EB-3737702CE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C91F-333F-4644-A546-174B2D0F6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06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011168-146C-98CA-7D7E-7AA30B338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225F-A691-4884-A4BC-3B6E4C1EB563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AFE061-2D5E-DEDB-99E5-892CAD558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0308E-91BA-7CB0-BCD7-CB38EAB60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C91F-333F-4644-A546-174B2D0F6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32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23065-06C9-466B-BEC4-1C5EDE56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B60EA-5531-BBFB-0986-21C8804FA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53067-C5DE-011D-C066-E6CF886A8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12DEAA-AF48-F898-324E-2F3DCDC3E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225F-A691-4884-A4BC-3B6E4C1EB563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DE46B-5BFA-167A-9F77-5E1151826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9A991-EC14-15EC-5805-8BF1A6A19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C91F-333F-4644-A546-174B2D0F6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15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D2AD-E8F1-351E-5371-8A0B2391B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597073-47AF-1063-AE32-20B8EC30D9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F2F293-1216-1E99-D01B-426519582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57F02-651F-47C5-328D-C119FC662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225F-A691-4884-A4BC-3B6E4C1EB563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767E7-9160-3FE9-490E-805A0D795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68E08-BEE5-F401-1375-677CF10E4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C91F-333F-4644-A546-174B2D0F6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73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25BA09-3699-A96E-A538-B93AFAD66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2D87C-F2DE-1C40-3902-E2DA6ECED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2255-AC0E-E2ED-0A09-1B351250EC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70225F-A691-4884-A4BC-3B6E4C1EB563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780A3-9ED7-4AD2-16E0-4AAA1799D2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0734B-8DF5-5921-4413-21DFC3CB06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3DC91F-333F-4644-A546-174B2D0F6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5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4.svg"/><Relationship Id="rId21" Type="http://schemas.openxmlformats.org/officeDocument/2006/relationships/image" Target="../media/image19.png"/><Relationship Id="rId42" Type="http://schemas.openxmlformats.org/officeDocument/2006/relationships/image" Target="../media/image40.svg"/><Relationship Id="rId47" Type="http://schemas.openxmlformats.org/officeDocument/2006/relationships/image" Target="../media/image45.png"/><Relationship Id="rId63" Type="http://schemas.openxmlformats.org/officeDocument/2006/relationships/image" Target="../media/image61.png"/><Relationship Id="rId68" Type="http://schemas.openxmlformats.org/officeDocument/2006/relationships/image" Target="../media/image66.svg"/><Relationship Id="rId84" Type="http://schemas.openxmlformats.org/officeDocument/2006/relationships/image" Target="../media/image82.svg"/><Relationship Id="rId89" Type="http://schemas.openxmlformats.org/officeDocument/2006/relationships/image" Target="../media/image87.png"/><Relationship Id="rId112" Type="http://schemas.openxmlformats.org/officeDocument/2006/relationships/image" Target="../media/image110.png"/><Relationship Id="rId16" Type="http://schemas.openxmlformats.org/officeDocument/2006/relationships/image" Target="../media/image14.svg"/><Relationship Id="rId107" Type="http://schemas.openxmlformats.org/officeDocument/2006/relationships/image" Target="../media/image105.svg"/><Relationship Id="rId11" Type="http://schemas.openxmlformats.org/officeDocument/2006/relationships/image" Target="../media/image9.png"/><Relationship Id="rId32" Type="http://schemas.openxmlformats.org/officeDocument/2006/relationships/image" Target="../media/image30.svg"/><Relationship Id="rId37" Type="http://schemas.openxmlformats.org/officeDocument/2006/relationships/image" Target="../media/image35.png"/><Relationship Id="rId53" Type="http://schemas.openxmlformats.org/officeDocument/2006/relationships/image" Target="../media/image51.png"/><Relationship Id="rId58" Type="http://schemas.openxmlformats.org/officeDocument/2006/relationships/image" Target="../media/image56.svg"/><Relationship Id="rId74" Type="http://schemas.openxmlformats.org/officeDocument/2006/relationships/image" Target="../media/image72.svg"/><Relationship Id="rId79" Type="http://schemas.openxmlformats.org/officeDocument/2006/relationships/image" Target="../media/image77.png"/><Relationship Id="rId102" Type="http://schemas.openxmlformats.org/officeDocument/2006/relationships/image" Target="../media/image100.png"/><Relationship Id="rId5" Type="http://schemas.openxmlformats.org/officeDocument/2006/relationships/image" Target="../media/image4.svg"/><Relationship Id="rId90" Type="http://schemas.openxmlformats.org/officeDocument/2006/relationships/image" Target="../media/image88.svg"/><Relationship Id="rId95" Type="http://schemas.openxmlformats.org/officeDocument/2006/relationships/image" Target="../media/image93.png"/><Relationship Id="rId22" Type="http://schemas.openxmlformats.org/officeDocument/2006/relationships/image" Target="../media/image20.svg"/><Relationship Id="rId27" Type="http://schemas.openxmlformats.org/officeDocument/2006/relationships/image" Target="../media/image25.png"/><Relationship Id="rId43" Type="http://schemas.openxmlformats.org/officeDocument/2006/relationships/image" Target="../media/image41.png"/><Relationship Id="rId48" Type="http://schemas.openxmlformats.org/officeDocument/2006/relationships/image" Target="../media/image46.svg"/><Relationship Id="rId64" Type="http://schemas.openxmlformats.org/officeDocument/2006/relationships/image" Target="../media/image62.svg"/><Relationship Id="rId69" Type="http://schemas.openxmlformats.org/officeDocument/2006/relationships/image" Target="../media/image67.png"/><Relationship Id="rId113" Type="http://schemas.openxmlformats.org/officeDocument/2006/relationships/image" Target="../media/image111.svg"/><Relationship Id="rId80" Type="http://schemas.openxmlformats.org/officeDocument/2006/relationships/image" Target="../media/image78.svg"/><Relationship Id="rId85" Type="http://schemas.openxmlformats.org/officeDocument/2006/relationships/image" Target="../media/image83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33" Type="http://schemas.openxmlformats.org/officeDocument/2006/relationships/image" Target="../media/image31.png"/><Relationship Id="rId38" Type="http://schemas.openxmlformats.org/officeDocument/2006/relationships/image" Target="../media/image36.svg"/><Relationship Id="rId59" Type="http://schemas.openxmlformats.org/officeDocument/2006/relationships/image" Target="../media/image57.png"/><Relationship Id="rId103" Type="http://schemas.openxmlformats.org/officeDocument/2006/relationships/image" Target="../media/image101.svg"/><Relationship Id="rId108" Type="http://schemas.openxmlformats.org/officeDocument/2006/relationships/image" Target="../media/image106.png"/><Relationship Id="rId54" Type="http://schemas.openxmlformats.org/officeDocument/2006/relationships/image" Target="../media/image52.svg"/><Relationship Id="rId70" Type="http://schemas.openxmlformats.org/officeDocument/2006/relationships/image" Target="../media/image68.svg"/><Relationship Id="rId75" Type="http://schemas.openxmlformats.org/officeDocument/2006/relationships/image" Target="../media/image73.png"/><Relationship Id="rId91" Type="http://schemas.openxmlformats.org/officeDocument/2006/relationships/image" Target="../media/image89.png"/><Relationship Id="rId96" Type="http://schemas.openxmlformats.org/officeDocument/2006/relationships/image" Target="../media/image9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svg"/><Relationship Id="rId36" Type="http://schemas.openxmlformats.org/officeDocument/2006/relationships/image" Target="../media/image34.svg"/><Relationship Id="rId49" Type="http://schemas.openxmlformats.org/officeDocument/2006/relationships/image" Target="../media/image47.png"/><Relationship Id="rId57" Type="http://schemas.openxmlformats.org/officeDocument/2006/relationships/image" Target="../media/image55.png"/><Relationship Id="rId106" Type="http://schemas.openxmlformats.org/officeDocument/2006/relationships/image" Target="../media/image104.png"/><Relationship Id="rId114" Type="http://schemas.openxmlformats.org/officeDocument/2006/relationships/image" Target="../media/image112.png"/><Relationship Id="rId10" Type="http://schemas.openxmlformats.org/officeDocument/2006/relationships/image" Target="../media/image8.svg"/><Relationship Id="rId31" Type="http://schemas.openxmlformats.org/officeDocument/2006/relationships/image" Target="../media/image29.png"/><Relationship Id="rId44" Type="http://schemas.openxmlformats.org/officeDocument/2006/relationships/image" Target="../media/image42.svg"/><Relationship Id="rId52" Type="http://schemas.openxmlformats.org/officeDocument/2006/relationships/image" Target="../media/image50.svg"/><Relationship Id="rId60" Type="http://schemas.openxmlformats.org/officeDocument/2006/relationships/image" Target="../media/image58.svg"/><Relationship Id="rId65" Type="http://schemas.openxmlformats.org/officeDocument/2006/relationships/image" Target="../media/image63.png"/><Relationship Id="rId73" Type="http://schemas.openxmlformats.org/officeDocument/2006/relationships/image" Target="../media/image71.png"/><Relationship Id="rId78" Type="http://schemas.openxmlformats.org/officeDocument/2006/relationships/image" Target="../media/image76.svg"/><Relationship Id="rId81" Type="http://schemas.openxmlformats.org/officeDocument/2006/relationships/image" Target="../media/image79.png"/><Relationship Id="rId86" Type="http://schemas.openxmlformats.org/officeDocument/2006/relationships/image" Target="../media/image84.svg"/><Relationship Id="rId94" Type="http://schemas.openxmlformats.org/officeDocument/2006/relationships/image" Target="../media/image92.png"/><Relationship Id="rId99" Type="http://schemas.openxmlformats.org/officeDocument/2006/relationships/image" Target="../media/image97.svg"/><Relationship Id="rId101" Type="http://schemas.openxmlformats.org/officeDocument/2006/relationships/image" Target="../media/image99.sv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9" Type="http://schemas.openxmlformats.org/officeDocument/2006/relationships/image" Target="../media/image37.png"/><Relationship Id="rId109" Type="http://schemas.openxmlformats.org/officeDocument/2006/relationships/image" Target="../media/image107.svg"/><Relationship Id="rId34" Type="http://schemas.openxmlformats.org/officeDocument/2006/relationships/image" Target="../media/image32.svg"/><Relationship Id="rId50" Type="http://schemas.openxmlformats.org/officeDocument/2006/relationships/image" Target="../media/image48.svg"/><Relationship Id="rId55" Type="http://schemas.openxmlformats.org/officeDocument/2006/relationships/image" Target="../media/image53.png"/><Relationship Id="rId76" Type="http://schemas.openxmlformats.org/officeDocument/2006/relationships/image" Target="../media/image74.svg"/><Relationship Id="rId97" Type="http://schemas.openxmlformats.org/officeDocument/2006/relationships/image" Target="../media/image95.png"/><Relationship Id="rId104" Type="http://schemas.openxmlformats.org/officeDocument/2006/relationships/image" Target="../media/image102.png"/><Relationship Id="rId7" Type="http://schemas.openxmlformats.org/officeDocument/2006/relationships/image" Target="../media/image6.svg"/><Relationship Id="rId71" Type="http://schemas.openxmlformats.org/officeDocument/2006/relationships/image" Target="../media/image69.png"/><Relationship Id="rId92" Type="http://schemas.openxmlformats.org/officeDocument/2006/relationships/image" Target="../media/image90.png"/><Relationship Id="rId2" Type="http://schemas.openxmlformats.org/officeDocument/2006/relationships/image" Target="../media/image1.png"/><Relationship Id="rId29" Type="http://schemas.openxmlformats.org/officeDocument/2006/relationships/image" Target="../media/image27.png"/><Relationship Id="rId24" Type="http://schemas.openxmlformats.org/officeDocument/2006/relationships/image" Target="../media/image22.svg"/><Relationship Id="rId40" Type="http://schemas.openxmlformats.org/officeDocument/2006/relationships/image" Target="../media/image38.svg"/><Relationship Id="rId45" Type="http://schemas.openxmlformats.org/officeDocument/2006/relationships/image" Target="../media/image43.png"/><Relationship Id="rId66" Type="http://schemas.openxmlformats.org/officeDocument/2006/relationships/image" Target="../media/image64.svg"/><Relationship Id="rId87" Type="http://schemas.openxmlformats.org/officeDocument/2006/relationships/image" Target="../media/image85.png"/><Relationship Id="rId110" Type="http://schemas.openxmlformats.org/officeDocument/2006/relationships/image" Target="../media/image108.png"/><Relationship Id="rId115" Type="http://schemas.openxmlformats.org/officeDocument/2006/relationships/image" Target="../media/image113.svg"/><Relationship Id="rId61" Type="http://schemas.openxmlformats.org/officeDocument/2006/relationships/image" Target="../media/image59.png"/><Relationship Id="rId82" Type="http://schemas.openxmlformats.org/officeDocument/2006/relationships/image" Target="../media/image80.svg"/><Relationship Id="rId19" Type="http://schemas.openxmlformats.org/officeDocument/2006/relationships/image" Target="../media/image17.png"/><Relationship Id="rId14" Type="http://schemas.openxmlformats.org/officeDocument/2006/relationships/image" Target="../media/image12.svg"/><Relationship Id="rId30" Type="http://schemas.openxmlformats.org/officeDocument/2006/relationships/image" Target="../media/image28.svg"/><Relationship Id="rId35" Type="http://schemas.openxmlformats.org/officeDocument/2006/relationships/image" Target="../media/image33.png"/><Relationship Id="rId56" Type="http://schemas.openxmlformats.org/officeDocument/2006/relationships/image" Target="../media/image54.svg"/><Relationship Id="rId77" Type="http://schemas.openxmlformats.org/officeDocument/2006/relationships/image" Target="../media/image75.png"/><Relationship Id="rId100" Type="http://schemas.openxmlformats.org/officeDocument/2006/relationships/image" Target="../media/image98.png"/><Relationship Id="rId105" Type="http://schemas.openxmlformats.org/officeDocument/2006/relationships/image" Target="../media/image103.svg"/><Relationship Id="rId8" Type="http://schemas.openxmlformats.org/officeDocument/2006/relationships/hyperlink" Target="https://iccat.github.io/abft-mse/TS/TSD.pdf" TargetMode="External"/><Relationship Id="rId51" Type="http://schemas.openxmlformats.org/officeDocument/2006/relationships/image" Target="../media/image49.png"/><Relationship Id="rId72" Type="http://schemas.openxmlformats.org/officeDocument/2006/relationships/image" Target="../media/image70.svg"/><Relationship Id="rId93" Type="http://schemas.openxmlformats.org/officeDocument/2006/relationships/image" Target="../media/image91.png"/><Relationship Id="rId98" Type="http://schemas.openxmlformats.org/officeDocument/2006/relationships/image" Target="../media/image96.png"/><Relationship Id="rId3" Type="http://schemas.openxmlformats.org/officeDocument/2006/relationships/image" Target="../media/image2.svg"/><Relationship Id="rId25" Type="http://schemas.openxmlformats.org/officeDocument/2006/relationships/image" Target="../media/image23.png"/><Relationship Id="rId46" Type="http://schemas.openxmlformats.org/officeDocument/2006/relationships/image" Target="../media/image44.svg"/><Relationship Id="rId67" Type="http://schemas.openxmlformats.org/officeDocument/2006/relationships/image" Target="../media/image65.png"/><Relationship Id="rId20" Type="http://schemas.openxmlformats.org/officeDocument/2006/relationships/image" Target="../media/image18.svg"/><Relationship Id="rId41" Type="http://schemas.openxmlformats.org/officeDocument/2006/relationships/image" Target="../media/image39.png"/><Relationship Id="rId62" Type="http://schemas.openxmlformats.org/officeDocument/2006/relationships/image" Target="../media/image60.svg"/><Relationship Id="rId83" Type="http://schemas.openxmlformats.org/officeDocument/2006/relationships/image" Target="../media/image81.png"/><Relationship Id="rId88" Type="http://schemas.openxmlformats.org/officeDocument/2006/relationships/image" Target="../media/image86.svg"/><Relationship Id="rId111" Type="http://schemas.openxmlformats.org/officeDocument/2006/relationships/image" Target="../media/image10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40F5A03-8E5F-F97F-7FB8-33887F619FA1}"/>
              </a:ext>
            </a:extLst>
          </p:cNvPr>
          <p:cNvGrpSpPr>
            <a:grpSpLocks/>
          </p:cNvGrpSpPr>
          <p:nvPr/>
        </p:nvGrpSpPr>
        <p:grpSpPr>
          <a:xfrm>
            <a:off x="3965795" y="819812"/>
            <a:ext cx="914400" cy="914400"/>
            <a:chOff x="3987120" y="2576611"/>
            <a:chExt cx="1042139" cy="914400"/>
          </a:xfrm>
          <a:solidFill>
            <a:schemeClr val="tx2"/>
          </a:solidFill>
        </p:grpSpPr>
        <p:pic>
          <p:nvPicPr>
            <p:cNvPr id="11" name="Graphic 10" descr="Pilot male outline">
              <a:extLst>
                <a:ext uri="{FF2B5EF4-FFF2-40B4-BE49-F238E27FC236}">
                  <a16:creationId xmlns:a16="http://schemas.microsoft.com/office/drawing/2014/main" id="{5D0E7E4F-8FCA-6545-2F1E-2BAAC685A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87120" y="2576611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Gears with solid fill">
              <a:extLst>
                <a:ext uri="{FF2B5EF4-FFF2-40B4-BE49-F238E27FC236}">
                  <a16:creationId xmlns:a16="http://schemas.microsoft.com/office/drawing/2014/main" id="{32BC7E9E-1B3C-0D49-4B92-8A48F97B6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07467" y="2779006"/>
              <a:ext cx="621792" cy="621792"/>
            </a:xfrm>
            <a:prstGeom prst="rect">
              <a:avLst/>
            </a:prstGeom>
          </p:spPr>
        </p:pic>
      </p:grpSp>
      <p:pic>
        <p:nvPicPr>
          <p:cNvPr id="13" name="Graphic 12" descr="Thumbs Down with solid fill">
            <a:extLst>
              <a:ext uri="{FF2B5EF4-FFF2-40B4-BE49-F238E27FC236}">
                <a16:creationId xmlns:a16="http://schemas.microsoft.com/office/drawing/2014/main" id="{5FB66F11-ED38-28E4-5B97-21C0A6123669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V="1">
            <a:off x="137156" y="-64801"/>
            <a:ext cx="914400" cy="914400"/>
          </a:xfrm>
          <a:prstGeom prst="rect">
            <a:avLst/>
          </a:prstGeom>
        </p:spPr>
      </p:pic>
      <p:pic>
        <p:nvPicPr>
          <p:cNvPr id="14" name="Graphic 13" descr="Building Brick Wall with solid fill">
            <a:hlinkClick r:id="rId8"/>
            <a:extLst>
              <a:ext uri="{FF2B5EF4-FFF2-40B4-BE49-F238E27FC236}">
                <a16:creationId xmlns:a16="http://schemas.microsoft.com/office/drawing/2014/main" id="{C91F41F3-7ADD-72A1-21CF-352D27A0D04D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21341" y="2971800"/>
            <a:ext cx="914400" cy="914400"/>
          </a:xfrm>
          <a:prstGeom prst="rect">
            <a:avLst/>
          </a:prstGeom>
        </p:spPr>
      </p:pic>
      <p:pic>
        <p:nvPicPr>
          <p:cNvPr id="15" name="Graphic 14" descr="Address Book outline">
            <a:extLst>
              <a:ext uri="{FF2B5EF4-FFF2-40B4-BE49-F238E27FC236}">
                <a16:creationId xmlns:a16="http://schemas.microsoft.com/office/drawing/2014/main" id="{F70B595A-28FB-4CF2-0B4E-B5948961F6DC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541742" y="645392"/>
            <a:ext cx="914400" cy="914400"/>
          </a:xfrm>
          <a:prstGeom prst="rect">
            <a:avLst/>
          </a:prstGeom>
        </p:spPr>
      </p:pic>
      <p:pic>
        <p:nvPicPr>
          <p:cNvPr id="16" name="Graphic 15" descr="Document outline">
            <a:extLst>
              <a:ext uri="{FF2B5EF4-FFF2-40B4-BE49-F238E27FC236}">
                <a16:creationId xmlns:a16="http://schemas.microsoft.com/office/drawing/2014/main" id="{D4A26D9D-33B4-4903-82CC-DC17EADE70F2}"/>
              </a:ext>
            </a:extLst>
          </p:cNvPr>
          <p:cNvPicPr>
            <a:picLocks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428331" y="621526"/>
            <a:ext cx="914400" cy="914400"/>
          </a:xfrm>
          <a:prstGeom prst="rect">
            <a:avLst/>
          </a:prstGeom>
        </p:spPr>
      </p:pic>
      <p:pic>
        <p:nvPicPr>
          <p:cNvPr id="17" name="Graphic 16" descr="Bar chart with solid fill">
            <a:extLst>
              <a:ext uri="{FF2B5EF4-FFF2-40B4-BE49-F238E27FC236}">
                <a16:creationId xmlns:a16="http://schemas.microsoft.com/office/drawing/2014/main" id="{6422A93A-4E1D-432E-3B73-1B60BE527E5B}"/>
              </a:ext>
            </a:extLst>
          </p:cNvPr>
          <p:cNvPicPr>
            <a:picLocks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880911" y="2080662"/>
            <a:ext cx="914400" cy="914400"/>
          </a:xfrm>
          <a:prstGeom prst="rect">
            <a:avLst/>
          </a:prstGeom>
        </p:spPr>
      </p:pic>
      <p:pic>
        <p:nvPicPr>
          <p:cNvPr id="18" name="Graphic 17" descr="Bar graph with upward trend with solid fill">
            <a:extLst>
              <a:ext uri="{FF2B5EF4-FFF2-40B4-BE49-F238E27FC236}">
                <a16:creationId xmlns:a16="http://schemas.microsoft.com/office/drawing/2014/main" id="{4110D380-689B-E5F1-7F81-02AF147E2660}"/>
              </a:ext>
            </a:extLst>
          </p:cNvPr>
          <p:cNvPicPr>
            <a:picLocks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828148" y="2537862"/>
            <a:ext cx="914400" cy="914400"/>
          </a:xfrm>
          <a:prstGeom prst="rect">
            <a:avLst/>
          </a:prstGeom>
        </p:spPr>
      </p:pic>
      <p:pic>
        <p:nvPicPr>
          <p:cNvPr id="19" name="Graphic 18" descr="Presentation with bar chart with solid fill">
            <a:extLst>
              <a:ext uri="{FF2B5EF4-FFF2-40B4-BE49-F238E27FC236}">
                <a16:creationId xmlns:a16="http://schemas.microsoft.com/office/drawing/2014/main" id="{3A3F4AB4-23A6-B146-A06F-B0FE3AE36CC0}"/>
              </a:ext>
            </a:extLst>
          </p:cNvPr>
          <p:cNvPicPr>
            <a:picLocks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428331" y="2579553"/>
            <a:ext cx="914400" cy="914400"/>
          </a:xfrm>
          <a:prstGeom prst="rect">
            <a:avLst/>
          </a:prstGeom>
        </p:spPr>
      </p:pic>
      <p:pic>
        <p:nvPicPr>
          <p:cNvPr id="20" name="Graphic 19" descr="Bar chart with solid fill">
            <a:extLst>
              <a:ext uri="{FF2B5EF4-FFF2-40B4-BE49-F238E27FC236}">
                <a16:creationId xmlns:a16="http://schemas.microsoft.com/office/drawing/2014/main" id="{BC357C44-341C-DD2E-2D7B-FAF26DA6E973}"/>
              </a:ext>
            </a:extLst>
          </p:cNvPr>
          <p:cNvPicPr>
            <a:picLocks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206881" y="5260918"/>
            <a:ext cx="914400" cy="914400"/>
          </a:xfrm>
          <a:prstGeom prst="rect">
            <a:avLst/>
          </a:prstGeom>
        </p:spPr>
      </p:pic>
      <p:pic>
        <p:nvPicPr>
          <p:cNvPr id="21" name="Graphic 20" descr="Presentation with bar chart with solid fill">
            <a:extLst>
              <a:ext uri="{FF2B5EF4-FFF2-40B4-BE49-F238E27FC236}">
                <a16:creationId xmlns:a16="http://schemas.microsoft.com/office/drawing/2014/main" id="{B16ACFF1-1A36-8A8A-A75E-48E22ECD28CE}"/>
              </a:ext>
            </a:extLst>
          </p:cNvPr>
          <p:cNvPicPr>
            <a:picLocks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386953" y="5484271"/>
            <a:ext cx="914400" cy="914400"/>
          </a:xfrm>
          <a:prstGeom prst="rect">
            <a:avLst/>
          </a:prstGeom>
        </p:spPr>
      </p:pic>
      <p:pic>
        <p:nvPicPr>
          <p:cNvPr id="25" name="Graphic 24" descr="Fishing with solid fill">
            <a:extLst>
              <a:ext uri="{FF2B5EF4-FFF2-40B4-BE49-F238E27FC236}">
                <a16:creationId xmlns:a16="http://schemas.microsoft.com/office/drawing/2014/main" id="{CB885875-C927-9971-4591-9A0638382DB7}"/>
              </a:ext>
            </a:extLst>
          </p:cNvPr>
          <p:cNvPicPr>
            <a:picLocks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296216" y="4423173"/>
            <a:ext cx="914400" cy="914400"/>
          </a:xfrm>
          <a:prstGeom prst="rect">
            <a:avLst/>
          </a:prstGeom>
        </p:spPr>
      </p:pic>
      <p:pic>
        <p:nvPicPr>
          <p:cNvPr id="26" name="Graphic 25" descr="Fishbowl outline">
            <a:extLst>
              <a:ext uri="{FF2B5EF4-FFF2-40B4-BE49-F238E27FC236}">
                <a16:creationId xmlns:a16="http://schemas.microsoft.com/office/drawing/2014/main" id="{A7DF4E2E-7C4A-5825-30C8-71EC16241628}"/>
              </a:ext>
            </a:extLst>
          </p:cNvPr>
          <p:cNvPicPr>
            <a:picLocks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36343" y="2327365"/>
            <a:ext cx="914400" cy="914400"/>
          </a:xfrm>
          <a:prstGeom prst="rect">
            <a:avLst/>
          </a:prstGeom>
        </p:spPr>
      </p:pic>
      <p:pic>
        <p:nvPicPr>
          <p:cNvPr id="27" name="Graphic 26" descr="Seesaw with solid fill">
            <a:extLst>
              <a:ext uri="{FF2B5EF4-FFF2-40B4-BE49-F238E27FC236}">
                <a16:creationId xmlns:a16="http://schemas.microsoft.com/office/drawing/2014/main" id="{9D76C68B-784B-7CDD-111A-03990642C9AF}"/>
              </a:ext>
            </a:extLst>
          </p:cNvPr>
          <p:cNvPicPr>
            <a:picLocks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2409521" y="150944"/>
            <a:ext cx="914400" cy="914400"/>
          </a:xfrm>
          <a:prstGeom prst="rect">
            <a:avLst/>
          </a:prstGeom>
        </p:spPr>
      </p:pic>
      <p:pic>
        <p:nvPicPr>
          <p:cNvPr id="28" name="Graphic 27" descr="Shield Tick with solid fill">
            <a:extLst>
              <a:ext uri="{FF2B5EF4-FFF2-40B4-BE49-F238E27FC236}">
                <a16:creationId xmlns:a16="http://schemas.microsoft.com/office/drawing/2014/main" id="{368B139C-EAFA-E663-617A-393978C82540}"/>
              </a:ext>
            </a:extLst>
          </p:cNvPr>
          <p:cNvPicPr>
            <a:picLocks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3935837" y="1961518"/>
            <a:ext cx="914400" cy="914400"/>
          </a:xfrm>
          <a:prstGeom prst="rect">
            <a:avLst/>
          </a:prstGeom>
        </p:spPr>
      </p:pic>
      <p:pic>
        <p:nvPicPr>
          <p:cNvPr id="29" name="Graphic 28" descr="Cheers with solid fill">
            <a:extLst>
              <a:ext uri="{FF2B5EF4-FFF2-40B4-BE49-F238E27FC236}">
                <a16:creationId xmlns:a16="http://schemas.microsoft.com/office/drawing/2014/main" id="{478C3C62-1D43-A9DE-6387-15250793334E}"/>
              </a:ext>
            </a:extLst>
          </p:cNvPr>
          <p:cNvPicPr>
            <a:picLocks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580251" y="5551201"/>
            <a:ext cx="914400" cy="914400"/>
          </a:xfrm>
          <a:prstGeom prst="rect">
            <a:avLst/>
          </a:prstGeom>
        </p:spPr>
      </p:pic>
      <p:pic>
        <p:nvPicPr>
          <p:cNvPr id="33" name="Graphic 32" descr="Board Of Directors outline">
            <a:extLst>
              <a:ext uri="{FF2B5EF4-FFF2-40B4-BE49-F238E27FC236}">
                <a16:creationId xmlns:a16="http://schemas.microsoft.com/office/drawing/2014/main" id="{8F1151F5-F026-DC9A-CDBB-F88F4382E3C9}"/>
              </a:ext>
            </a:extLst>
          </p:cNvPr>
          <p:cNvPicPr>
            <a:picLocks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3738399" y="5260918"/>
            <a:ext cx="914400" cy="914400"/>
          </a:xfrm>
          <a:prstGeom prst="rect">
            <a:avLst/>
          </a:prstGeom>
        </p:spPr>
      </p:pic>
      <p:pic>
        <p:nvPicPr>
          <p:cNvPr id="34" name="Graphic 33" descr="Teacher outline">
            <a:extLst>
              <a:ext uri="{FF2B5EF4-FFF2-40B4-BE49-F238E27FC236}">
                <a16:creationId xmlns:a16="http://schemas.microsoft.com/office/drawing/2014/main" id="{62D39DE2-870B-E44B-8517-6983499BA9CC}"/>
              </a:ext>
            </a:extLst>
          </p:cNvPr>
          <p:cNvPicPr>
            <a:picLocks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9251169" y="5449491"/>
            <a:ext cx="914400" cy="914400"/>
          </a:xfrm>
          <a:prstGeom prst="rect">
            <a:avLst/>
          </a:prstGeom>
        </p:spPr>
      </p:pic>
      <p:pic>
        <p:nvPicPr>
          <p:cNvPr id="35" name="Graphic 34" descr="Presentation with org chart with solid fill">
            <a:extLst>
              <a:ext uri="{FF2B5EF4-FFF2-40B4-BE49-F238E27FC236}">
                <a16:creationId xmlns:a16="http://schemas.microsoft.com/office/drawing/2014/main" id="{5CC1FD89-6248-C29C-D2F1-61222815BBB9}"/>
              </a:ext>
            </a:extLst>
          </p:cNvPr>
          <p:cNvPicPr>
            <a:picLocks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0426940" y="1366477"/>
            <a:ext cx="914400" cy="914400"/>
          </a:xfrm>
          <a:prstGeom prst="rect">
            <a:avLst/>
          </a:prstGeom>
        </p:spPr>
      </p:pic>
      <p:pic>
        <p:nvPicPr>
          <p:cNvPr id="2" name="Graphic 1" descr="Target with solid fill">
            <a:extLst>
              <a:ext uri="{FF2B5EF4-FFF2-40B4-BE49-F238E27FC236}">
                <a16:creationId xmlns:a16="http://schemas.microsoft.com/office/drawing/2014/main" id="{3DA6C55F-2B0A-A9C2-BD60-6AF214142F98}"/>
              </a:ext>
            </a:extLst>
          </p:cNvPr>
          <p:cNvPicPr>
            <a:picLocks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213113" y="3274009"/>
            <a:ext cx="914400" cy="914400"/>
          </a:xfrm>
          <a:prstGeom prst="rect">
            <a:avLst/>
          </a:prstGeom>
        </p:spPr>
      </p:pic>
      <p:pic>
        <p:nvPicPr>
          <p:cNvPr id="3" name="Graphic 2" descr="Postit Notes with solid fill">
            <a:extLst>
              <a:ext uri="{FF2B5EF4-FFF2-40B4-BE49-F238E27FC236}">
                <a16:creationId xmlns:a16="http://schemas.microsoft.com/office/drawing/2014/main" id="{0E97CE44-1069-EC47-293A-0716105D6CB3}"/>
              </a:ext>
            </a:extLst>
          </p:cNvPr>
          <p:cNvPicPr>
            <a:picLocks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10766993" y="4064103"/>
            <a:ext cx="914400" cy="914400"/>
          </a:xfrm>
          <a:prstGeom prst="rect">
            <a:avLst/>
          </a:prstGeom>
        </p:spPr>
      </p:pic>
      <p:pic>
        <p:nvPicPr>
          <p:cNvPr id="30" name="Graphic 29" descr="Hierarchy with solid fill">
            <a:extLst>
              <a:ext uri="{FF2B5EF4-FFF2-40B4-BE49-F238E27FC236}">
                <a16:creationId xmlns:a16="http://schemas.microsoft.com/office/drawing/2014/main" id="{3956AB70-0AF3-3069-1D04-8BE64CAFED14}"/>
              </a:ext>
            </a:extLst>
          </p:cNvPr>
          <p:cNvPicPr>
            <a:picLocks/>
          </p:cNvPicPr>
          <p:nvPr/>
        </p:nvPicPr>
        <p:blipFill>
          <a:blip r:embed="rId45">
            <a:extLs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4483298" y="3922759"/>
            <a:ext cx="914400" cy="914400"/>
          </a:xfrm>
          <a:prstGeom prst="rect">
            <a:avLst/>
          </a:prstGeom>
        </p:spPr>
      </p:pic>
      <p:pic>
        <p:nvPicPr>
          <p:cNvPr id="40" name="Graphic 39" descr="Siren with solid fill">
            <a:extLst>
              <a:ext uri="{FF2B5EF4-FFF2-40B4-BE49-F238E27FC236}">
                <a16:creationId xmlns:a16="http://schemas.microsoft.com/office/drawing/2014/main" id="{D770DF03-F70D-F4AD-AAFD-368443E54538}"/>
              </a:ext>
            </a:extLst>
          </p:cNvPr>
          <p:cNvPicPr>
            <a:picLocks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8283185" y="3996603"/>
            <a:ext cx="914400" cy="914400"/>
          </a:xfrm>
          <a:prstGeom prst="rect">
            <a:avLst/>
          </a:prstGeom>
        </p:spPr>
      </p:pic>
      <p:pic>
        <p:nvPicPr>
          <p:cNvPr id="41" name="Graphic 40" descr="Thumbs Down with solid fill">
            <a:extLst>
              <a:ext uri="{FF2B5EF4-FFF2-40B4-BE49-F238E27FC236}">
                <a16:creationId xmlns:a16="http://schemas.microsoft.com/office/drawing/2014/main" id="{57DD92B8-5662-D8A7-E588-F63EAE472E78}"/>
              </a:ext>
            </a:extLst>
          </p:cNvPr>
          <p:cNvPicPr>
            <a:picLocks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 flipV="1">
            <a:off x="1223737" y="-46749"/>
            <a:ext cx="914400" cy="914400"/>
          </a:xfrm>
          <a:prstGeom prst="rect">
            <a:avLst/>
          </a:prstGeom>
        </p:spPr>
      </p:pic>
      <p:pic>
        <p:nvPicPr>
          <p:cNvPr id="45" name="Graphic 44" descr="Building Brick Wall with solid fill">
            <a:hlinkClick r:id="rId8"/>
            <a:extLst>
              <a:ext uri="{FF2B5EF4-FFF2-40B4-BE49-F238E27FC236}">
                <a16:creationId xmlns:a16="http://schemas.microsoft.com/office/drawing/2014/main" id="{BECAF813-EA30-0ABC-8E02-82035935C452}"/>
              </a:ext>
            </a:extLst>
          </p:cNvPr>
          <p:cNvPicPr>
            <a:picLocks/>
          </p:cNvPicPr>
          <p:nvPr/>
        </p:nvPicPr>
        <p:blipFill>
          <a:blip r:embed="rId51">
            <a:extLs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6930341" y="1664684"/>
            <a:ext cx="914400" cy="914400"/>
          </a:xfrm>
          <a:prstGeom prst="rect">
            <a:avLst/>
          </a:prstGeom>
        </p:spPr>
      </p:pic>
      <p:pic>
        <p:nvPicPr>
          <p:cNvPr id="46" name="Graphic 45" descr="Address Book outline">
            <a:extLst>
              <a:ext uri="{FF2B5EF4-FFF2-40B4-BE49-F238E27FC236}">
                <a16:creationId xmlns:a16="http://schemas.microsoft.com/office/drawing/2014/main" id="{D598AFF5-5329-2A77-963B-E0956CDE6755}"/>
              </a:ext>
            </a:extLst>
          </p:cNvPr>
          <p:cNvPicPr>
            <a:picLocks/>
          </p:cNvPicPr>
          <p:nvPr/>
        </p:nvPicPr>
        <p:blipFill>
          <a:blip r:embed="rId53">
            <a:extLs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7825985" y="1664684"/>
            <a:ext cx="914400" cy="914400"/>
          </a:xfrm>
          <a:prstGeom prst="rect">
            <a:avLst/>
          </a:prstGeom>
        </p:spPr>
      </p:pic>
      <p:pic>
        <p:nvPicPr>
          <p:cNvPr id="47" name="Graphic 46" descr="Document outline">
            <a:extLst>
              <a:ext uri="{FF2B5EF4-FFF2-40B4-BE49-F238E27FC236}">
                <a16:creationId xmlns:a16="http://schemas.microsoft.com/office/drawing/2014/main" id="{A460BA5C-E0E7-6BF8-54F0-6FE0C0C4FCA5}"/>
              </a:ext>
            </a:extLst>
          </p:cNvPr>
          <p:cNvPicPr>
            <a:picLocks/>
          </p:cNvPicPr>
          <p:nvPr/>
        </p:nvPicPr>
        <p:blipFill>
          <a:blip r:embed="rId55">
            <a:extLs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8712574" y="1640818"/>
            <a:ext cx="914400" cy="914400"/>
          </a:xfrm>
          <a:prstGeom prst="rect">
            <a:avLst/>
          </a:prstGeom>
        </p:spPr>
      </p:pic>
      <p:pic>
        <p:nvPicPr>
          <p:cNvPr id="48" name="Graphic 47" descr="Presentation with org chart with solid fill">
            <a:extLst>
              <a:ext uri="{FF2B5EF4-FFF2-40B4-BE49-F238E27FC236}">
                <a16:creationId xmlns:a16="http://schemas.microsoft.com/office/drawing/2014/main" id="{5A4001E4-12BB-99D5-18B3-D6EFD7C678D1}"/>
              </a:ext>
            </a:extLst>
          </p:cNvPr>
          <p:cNvPicPr>
            <a:picLocks/>
          </p:cNvPicPr>
          <p:nvPr/>
        </p:nvPicPr>
        <p:blipFill>
          <a:blip r:embed="rId57">
            <a:extLs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10268755" y="2391994"/>
            <a:ext cx="914400" cy="914400"/>
          </a:xfrm>
          <a:prstGeom prst="rect">
            <a:avLst/>
          </a:prstGeom>
        </p:spPr>
      </p:pic>
      <p:pic>
        <p:nvPicPr>
          <p:cNvPr id="55" name="Graphic 54" descr="Target with solid fill">
            <a:extLst>
              <a:ext uri="{FF2B5EF4-FFF2-40B4-BE49-F238E27FC236}">
                <a16:creationId xmlns:a16="http://schemas.microsoft.com/office/drawing/2014/main" id="{34CDC2E5-06F1-8DE0-E90D-A420AB3105CD}"/>
              </a:ext>
            </a:extLst>
          </p:cNvPr>
          <p:cNvPicPr>
            <a:picLocks/>
          </p:cNvPicPr>
          <p:nvPr/>
        </p:nvPicPr>
        <p:blipFill>
          <a:blip r:embed="rId59">
            <a:extLst>
              <a:ext uri="{96DAC541-7B7A-43D3-8B79-37D633B846F1}">
                <asvg:svgBlip xmlns:asvg="http://schemas.microsoft.com/office/drawing/2016/SVG/main" r:embed="rId60"/>
              </a:ext>
            </a:extLst>
          </a:blip>
          <a:stretch>
            <a:fillRect/>
          </a:stretch>
        </p:blipFill>
        <p:spPr>
          <a:xfrm>
            <a:off x="1204487" y="3274009"/>
            <a:ext cx="914400" cy="914400"/>
          </a:xfrm>
          <a:prstGeom prst="rect">
            <a:avLst/>
          </a:prstGeom>
        </p:spPr>
      </p:pic>
      <p:pic>
        <p:nvPicPr>
          <p:cNvPr id="56" name="Graphic 55" descr="Fishbowl outline">
            <a:extLst>
              <a:ext uri="{FF2B5EF4-FFF2-40B4-BE49-F238E27FC236}">
                <a16:creationId xmlns:a16="http://schemas.microsoft.com/office/drawing/2014/main" id="{6A0C6E3D-7AAF-A498-9934-31413341377B}"/>
              </a:ext>
            </a:extLst>
          </p:cNvPr>
          <p:cNvPicPr>
            <a:picLocks/>
          </p:cNvPicPr>
          <p:nvPr/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>
            <a:off x="1202886" y="2312085"/>
            <a:ext cx="914400" cy="914400"/>
          </a:xfrm>
          <a:prstGeom prst="rect">
            <a:avLst/>
          </a:prstGeom>
        </p:spPr>
      </p:pic>
      <p:pic>
        <p:nvPicPr>
          <p:cNvPr id="57" name="Graphic 56" descr="Siren with solid fill">
            <a:extLst>
              <a:ext uri="{FF2B5EF4-FFF2-40B4-BE49-F238E27FC236}">
                <a16:creationId xmlns:a16="http://schemas.microsoft.com/office/drawing/2014/main" id="{40D80E76-720F-482C-9E68-6ADB73EAF989}"/>
              </a:ext>
            </a:extLst>
          </p:cNvPr>
          <p:cNvPicPr>
            <a:picLocks/>
          </p:cNvPicPr>
          <p:nvPr/>
        </p:nvPicPr>
        <p:blipFill>
          <a:blip r:embed="rId63">
            <a:extLst>
              <a:ext uri="{96DAC541-7B7A-43D3-8B79-37D633B846F1}">
                <asvg:svgBlip xmlns:asvg="http://schemas.microsoft.com/office/drawing/2016/SVG/main" r:embed="rId64"/>
              </a:ext>
            </a:extLst>
          </a:blip>
          <a:stretch>
            <a:fillRect/>
          </a:stretch>
        </p:blipFill>
        <p:spPr>
          <a:xfrm>
            <a:off x="9594324" y="4427038"/>
            <a:ext cx="914400" cy="914400"/>
          </a:xfrm>
          <a:prstGeom prst="rect">
            <a:avLst/>
          </a:prstGeom>
        </p:spPr>
      </p:pic>
      <p:pic>
        <p:nvPicPr>
          <p:cNvPr id="58" name="Graphic 57" descr="Teacher outline">
            <a:extLst>
              <a:ext uri="{FF2B5EF4-FFF2-40B4-BE49-F238E27FC236}">
                <a16:creationId xmlns:a16="http://schemas.microsoft.com/office/drawing/2014/main" id="{C84DBD75-DD74-7130-1B7C-851EB9B371C6}"/>
              </a:ext>
            </a:extLst>
          </p:cNvPr>
          <p:cNvPicPr>
            <a:picLocks/>
          </p:cNvPicPr>
          <p:nvPr/>
        </p:nvPicPr>
        <p:blipFill>
          <a:blip r:embed="rId65">
            <a:extLst>
              <a:ext uri="{96DAC541-7B7A-43D3-8B79-37D633B846F1}">
                <asvg:svgBlip xmlns:asvg="http://schemas.microsoft.com/office/drawing/2016/SVG/main" r:embed="rId66"/>
              </a:ext>
            </a:extLst>
          </a:blip>
          <a:stretch>
            <a:fillRect/>
          </a:stretch>
        </p:blipFill>
        <p:spPr>
          <a:xfrm>
            <a:off x="9354355" y="3630444"/>
            <a:ext cx="914400" cy="914400"/>
          </a:xfrm>
          <a:prstGeom prst="rect">
            <a:avLst/>
          </a:prstGeom>
        </p:spPr>
      </p:pic>
      <p:pic>
        <p:nvPicPr>
          <p:cNvPr id="59" name="Graphic 58" descr="Postit Notes with solid fill">
            <a:extLst>
              <a:ext uri="{FF2B5EF4-FFF2-40B4-BE49-F238E27FC236}">
                <a16:creationId xmlns:a16="http://schemas.microsoft.com/office/drawing/2014/main" id="{228ECC6D-FA3C-3ED3-B211-E25550C0944A}"/>
              </a:ext>
            </a:extLst>
          </p:cNvPr>
          <p:cNvPicPr>
            <a:picLocks/>
          </p:cNvPicPr>
          <p:nvPr/>
        </p:nvPicPr>
        <p:blipFill>
          <a:blip r:embed="rId67">
            <a:extLst>
              <a:ext uri="{96DAC541-7B7A-43D3-8B79-37D633B846F1}">
                <asvg:svgBlip xmlns:asvg="http://schemas.microsoft.com/office/drawing/2016/SVG/main" r:embed="rId68"/>
              </a:ext>
            </a:extLst>
          </a:blip>
          <a:stretch>
            <a:fillRect/>
          </a:stretch>
        </p:blipFill>
        <p:spPr>
          <a:xfrm>
            <a:off x="10493784" y="5241795"/>
            <a:ext cx="914400" cy="914400"/>
          </a:xfrm>
          <a:prstGeom prst="rect">
            <a:avLst/>
          </a:prstGeom>
        </p:spPr>
      </p:pic>
      <p:pic>
        <p:nvPicPr>
          <p:cNvPr id="60" name="Graphic 59" descr="Cheers with solid fill">
            <a:extLst>
              <a:ext uri="{FF2B5EF4-FFF2-40B4-BE49-F238E27FC236}">
                <a16:creationId xmlns:a16="http://schemas.microsoft.com/office/drawing/2014/main" id="{E9581C4D-2A21-683B-D5AA-107422FD4CB1}"/>
              </a:ext>
            </a:extLst>
          </p:cNvPr>
          <p:cNvPicPr>
            <a:picLocks/>
          </p:cNvPicPr>
          <p:nvPr/>
        </p:nvPicPr>
        <p:blipFill>
          <a:blip r:embed="rId69">
            <a:extLst>
              <a:ext uri="{96DAC541-7B7A-43D3-8B79-37D633B846F1}">
                <asvg:svgBlip xmlns:asvg="http://schemas.microsoft.com/office/drawing/2016/SVG/main" r:embed="rId70"/>
              </a:ext>
            </a:extLst>
          </a:blip>
          <a:stretch>
            <a:fillRect/>
          </a:stretch>
        </p:blipFill>
        <p:spPr>
          <a:xfrm>
            <a:off x="1644662" y="5484271"/>
            <a:ext cx="914400" cy="914400"/>
          </a:xfrm>
          <a:prstGeom prst="rect">
            <a:avLst/>
          </a:prstGeom>
        </p:spPr>
      </p:pic>
      <p:pic>
        <p:nvPicPr>
          <p:cNvPr id="61" name="Graphic 60" descr="Fishing with solid fill">
            <a:extLst>
              <a:ext uri="{FF2B5EF4-FFF2-40B4-BE49-F238E27FC236}">
                <a16:creationId xmlns:a16="http://schemas.microsoft.com/office/drawing/2014/main" id="{80F3BD27-4937-9AA2-7DE4-6C7AED950537}"/>
              </a:ext>
            </a:extLst>
          </p:cNvPr>
          <p:cNvPicPr>
            <a:picLocks/>
          </p:cNvPicPr>
          <p:nvPr/>
        </p:nvPicPr>
        <p:blipFill>
          <a:blip r:embed="rId71">
            <a:extLst>
              <a:ext uri="{96DAC541-7B7A-43D3-8B79-37D633B846F1}">
                <asvg:svgBlip xmlns:asvg="http://schemas.microsoft.com/office/drawing/2016/SVG/main" r:embed="rId72"/>
              </a:ext>
            </a:extLst>
          </a:blip>
          <a:stretch>
            <a:fillRect/>
          </a:stretch>
        </p:blipFill>
        <p:spPr>
          <a:xfrm>
            <a:off x="348795" y="4521254"/>
            <a:ext cx="914400" cy="914400"/>
          </a:xfrm>
          <a:prstGeom prst="rect">
            <a:avLst/>
          </a:prstGeom>
        </p:spPr>
      </p:pic>
      <p:pic>
        <p:nvPicPr>
          <p:cNvPr id="62" name="Graphic 61" descr="Bar chart with solid fill">
            <a:extLst>
              <a:ext uri="{FF2B5EF4-FFF2-40B4-BE49-F238E27FC236}">
                <a16:creationId xmlns:a16="http://schemas.microsoft.com/office/drawing/2014/main" id="{AAA8542C-8C69-8753-F48F-690492803F6C}"/>
              </a:ext>
            </a:extLst>
          </p:cNvPr>
          <p:cNvPicPr>
            <a:picLocks/>
          </p:cNvPicPr>
          <p:nvPr/>
        </p:nvPicPr>
        <p:blipFill>
          <a:blip r:embed="rId73">
            <a:extLst>
              <a:ext uri="{96DAC541-7B7A-43D3-8B79-37D633B846F1}">
                <asvg:svgBlip xmlns:asvg="http://schemas.microsoft.com/office/drawing/2016/SVG/main" r:embed="rId74"/>
              </a:ext>
            </a:extLst>
          </a:blip>
          <a:stretch>
            <a:fillRect/>
          </a:stretch>
        </p:blipFill>
        <p:spPr>
          <a:xfrm>
            <a:off x="5183624" y="5260918"/>
            <a:ext cx="914400" cy="914400"/>
          </a:xfrm>
          <a:prstGeom prst="rect">
            <a:avLst/>
          </a:prstGeom>
        </p:spPr>
      </p:pic>
      <p:pic>
        <p:nvPicPr>
          <p:cNvPr id="63" name="Graphic 62" descr="Presentation with bar chart with solid fill">
            <a:extLst>
              <a:ext uri="{FF2B5EF4-FFF2-40B4-BE49-F238E27FC236}">
                <a16:creationId xmlns:a16="http://schemas.microsoft.com/office/drawing/2014/main" id="{91645615-B5EC-B803-45A9-CF3B1EE54FF8}"/>
              </a:ext>
            </a:extLst>
          </p:cNvPr>
          <p:cNvPicPr>
            <a:picLocks/>
          </p:cNvPicPr>
          <p:nvPr/>
        </p:nvPicPr>
        <p:blipFill>
          <a:blip r:embed="rId75">
            <a:extLs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8484910" y="5027071"/>
            <a:ext cx="914400" cy="914400"/>
          </a:xfrm>
          <a:prstGeom prst="rect">
            <a:avLst/>
          </a:prstGeom>
        </p:spPr>
      </p:pic>
      <p:pic>
        <p:nvPicPr>
          <p:cNvPr id="67" name="Graphic 66" descr="Building Brick Wall with solid fill">
            <a:hlinkClick r:id="rId8"/>
            <a:extLst>
              <a:ext uri="{FF2B5EF4-FFF2-40B4-BE49-F238E27FC236}">
                <a16:creationId xmlns:a16="http://schemas.microsoft.com/office/drawing/2014/main" id="{53D3DF32-7D9C-9EF5-E0E2-17B257668488}"/>
              </a:ext>
            </a:extLst>
          </p:cNvPr>
          <p:cNvPicPr>
            <a:picLocks/>
          </p:cNvPicPr>
          <p:nvPr/>
        </p:nvPicPr>
        <p:blipFill>
          <a:blip r:embed="rId77">
            <a:extLst>
              <a:ext uri="{96DAC541-7B7A-43D3-8B79-37D633B846F1}">
                <asvg:svgBlip xmlns:asvg="http://schemas.microsoft.com/office/drawing/2016/SVG/main" r:embed="rId78"/>
              </a:ext>
            </a:extLst>
          </a:blip>
          <a:stretch>
            <a:fillRect/>
          </a:stretch>
        </p:blipFill>
        <p:spPr>
          <a:xfrm>
            <a:off x="5798498" y="797792"/>
            <a:ext cx="914400" cy="914400"/>
          </a:xfrm>
          <a:prstGeom prst="rect">
            <a:avLst/>
          </a:prstGeom>
        </p:spPr>
      </p:pic>
      <p:pic>
        <p:nvPicPr>
          <p:cNvPr id="68" name="Graphic 67" descr="Address Book outline">
            <a:extLst>
              <a:ext uri="{FF2B5EF4-FFF2-40B4-BE49-F238E27FC236}">
                <a16:creationId xmlns:a16="http://schemas.microsoft.com/office/drawing/2014/main" id="{F3216FDA-7C08-7984-6F8E-5C279B6CE6FE}"/>
              </a:ext>
            </a:extLst>
          </p:cNvPr>
          <p:cNvPicPr>
            <a:picLocks/>
          </p:cNvPicPr>
          <p:nvPr/>
        </p:nvPicPr>
        <p:blipFill>
          <a:blip r:embed="rId79">
            <a:extLst>
              <a:ext uri="{96DAC541-7B7A-43D3-8B79-37D633B846F1}">
                <asvg:svgBlip xmlns:asvg="http://schemas.microsoft.com/office/drawing/2016/SVG/main" r:embed="rId80"/>
              </a:ext>
            </a:extLst>
          </a:blip>
          <a:stretch>
            <a:fillRect/>
          </a:stretch>
        </p:blipFill>
        <p:spPr>
          <a:xfrm>
            <a:off x="3738399" y="3121014"/>
            <a:ext cx="914400" cy="914400"/>
          </a:xfrm>
          <a:prstGeom prst="rect">
            <a:avLst/>
          </a:prstGeom>
        </p:spPr>
      </p:pic>
      <p:pic>
        <p:nvPicPr>
          <p:cNvPr id="69" name="Graphic 68" descr="Document outline">
            <a:extLst>
              <a:ext uri="{FF2B5EF4-FFF2-40B4-BE49-F238E27FC236}">
                <a16:creationId xmlns:a16="http://schemas.microsoft.com/office/drawing/2014/main" id="{D4E98379-23A7-BD9D-FB39-B4C3E3FAE5A8}"/>
              </a:ext>
            </a:extLst>
          </p:cNvPr>
          <p:cNvPicPr>
            <a:picLocks/>
          </p:cNvPicPr>
          <p:nvPr/>
        </p:nvPicPr>
        <p:blipFill>
          <a:blip r:embed="rId81">
            <a:extLst>
              <a:ext uri="{96DAC541-7B7A-43D3-8B79-37D633B846F1}">
                <asvg:svgBlip xmlns:asvg="http://schemas.microsoft.com/office/drawing/2016/SVG/main" r:embed="rId82"/>
              </a:ext>
            </a:extLst>
          </a:blip>
          <a:stretch>
            <a:fillRect/>
          </a:stretch>
        </p:blipFill>
        <p:spPr>
          <a:xfrm>
            <a:off x="4599915" y="3084997"/>
            <a:ext cx="914400" cy="914400"/>
          </a:xfrm>
          <a:prstGeom prst="rect">
            <a:avLst/>
          </a:prstGeom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EACCA337-BC8F-9133-61C9-B4F47B3668F1}"/>
              </a:ext>
            </a:extLst>
          </p:cNvPr>
          <p:cNvGrpSpPr>
            <a:grpSpLocks/>
          </p:cNvGrpSpPr>
          <p:nvPr/>
        </p:nvGrpSpPr>
        <p:grpSpPr>
          <a:xfrm>
            <a:off x="4743241" y="798253"/>
            <a:ext cx="914400" cy="914400"/>
            <a:chOff x="3987120" y="2576611"/>
            <a:chExt cx="1042139" cy="914400"/>
          </a:xfrm>
          <a:solidFill>
            <a:schemeClr val="tx2"/>
          </a:solidFill>
        </p:grpSpPr>
        <p:pic>
          <p:nvPicPr>
            <p:cNvPr id="77" name="Graphic 76" descr="Pilot male outline">
              <a:extLst>
                <a:ext uri="{FF2B5EF4-FFF2-40B4-BE49-F238E27FC236}">
                  <a16:creationId xmlns:a16="http://schemas.microsoft.com/office/drawing/2014/main" id="{A2AA2F7A-849F-FA58-87F4-425805DD7657}"/>
                </a:ext>
              </a:extLst>
            </p:cNvPr>
            <p:cNvPicPr>
              <a:picLocks noChangeAspect="1"/>
            </p:cNvPicPr>
            <p:nvPr/>
          </p:nvPicPr>
          <p:blipFill>
            <a:blip r:embed="rId83">
              <a:extLst>
                <a:ext uri="{96DAC541-7B7A-43D3-8B79-37D633B846F1}">
                  <asvg:svgBlip xmlns:asvg="http://schemas.microsoft.com/office/drawing/2016/SVG/main" r:embed="rId84"/>
                </a:ext>
              </a:extLst>
            </a:blip>
            <a:stretch>
              <a:fillRect/>
            </a:stretch>
          </p:blipFill>
          <p:spPr>
            <a:xfrm>
              <a:off x="3987120" y="2576611"/>
              <a:ext cx="914400" cy="914400"/>
            </a:xfrm>
            <a:prstGeom prst="rect">
              <a:avLst/>
            </a:prstGeom>
          </p:spPr>
        </p:pic>
        <p:pic>
          <p:nvPicPr>
            <p:cNvPr id="78" name="Graphic 77" descr="Gears with solid fill">
              <a:extLst>
                <a:ext uri="{FF2B5EF4-FFF2-40B4-BE49-F238E27FC236}">
                  <a16:creationId xmlns:a16="http://schemas.microsoft.com/office/drawing/2014/main" id="{7E78A372-409F-749F-C7C8-D2D9464B7E89}"/>
                </a:ext>
              </a:extLst>
            </p:cNvPr>
            <p:cNvPicPr>
              <a:picLocks noChangeAspect="1"/>
            </p:cNvPicPr>
            <p:nvPr/>
          </p:nvPicPr>
          <p:blipFill>
            <a:blip r:embed="rId85">
              <a:extLst>
                <a:ext uri="{96DAC541-7B7A-43D3-8B79-37D633B846F1}">
                  <asvg:svgBlip xmlns:asvg="http://schemas.microsoft.com/office/drawing/2016/SVG/main" r:embed="rId86"/>
                </a:ext>
              </a:extLst>
            </a:blip>
            <a:stretch>
              <a:fillRect/>
            </a:stretch>
          </p:blipFill>
          <p:spPr>
            <a:xfrm>
              <a:off x="4407467" y="2779006"/>
              <a:ext cx="621792" cy="621792"/>
            </a:xfrm>
            <a:prstGeom prst="rect">
              <a:avLst/>
            </a:prstGeom>
          </p:spPr>
        </p:pic>
      </p:grpSp>
      <p:pic>
        <p:nvPicPr>
          <p:cNvPr id="79" name="Graphic 78" descr="Shield Tick with solid fill">
            <a:extLst>
              <a:ext uri="{FF2B5EF4-FFF2-40B4-BE49-F238E27FC236}">
                <a16:creationId xmlns:a16="http://schemas.microsoft.com/office/drawing/2014/main" id="{A3A9E30B-BD5C-D4E7-228B-370FD4A0C792}"/>
              </a:ext>
            </a:extLst>
          </p:cNvPr>
          <p:cNvPicPr>
            <a:picLocks/>
          </p:cNvPicPr>
          <p:nvPr/>
        </p:nvPicPr>
        <p:blipFill>
          <a:blip r:embed="rId87">
            <a:extLst>
              <a:ext uri="{96DAC541-7B7A-43D3-8B79-37D633B846F1}">
                <asvg:svgBlip xmlns:asvg="http://schemas.microsoft.com/office/drawing/2016/SVG/main" r:embed="rId88"/>
              </a:ext>
            </a:extLst>
          </a:blip>
          <a:stretch>
            <a:fillRect/>
          </a:stretch>
        </p:blipFill>
        <p:spPr>
          <a:xfrm>
            <a:off x="4829302" y="1928064"/>
            <a:ext cx="914400" cy="914400"/>
          </a:xfrm>
          <a:prstGeom prst="rect">
            <a:avLst/>
          </a:prstGeom>
        </p:spPr>
      </p:pic>
      <p:pic>
        <p:nvPicPr>
          <p:cNvPr id="80" name="Graphic 79" descr="Seesaw with solid fill">
            <a:extLst>
              <a:ext uri="{FF2B5EF4-FFF2-40B4-BE49-F238E27FC236}">
                <a16:creationId xmlns:a16="http://schemas.microsoft.com/office/drawing/2014/main" id="{87C4A6A2-07F5-06A6-D1FB-7296F83D3026}"/>
              </a:ext>
            </a:extLst>
          </p:cNvPr>
          <p:cNvPicPr>
            <a:picLocks/>
          </p:cNvPicPr>
          <p:nvPr/>
        </p:nvPicPr>
        <p:blipFill>
          <a:blip r:embed="rId89">
            <a:extLst>
              <a:ext uri="{96DAC541-7B7A-43D3-8B79-37D633B846F1}">
                <asvg:svgBlip xmlns:asvg="http://schemas.microsoft.com/office/drawing/2016/SVG/main" r:embed="rId90"/>
              </a:ext>
            </a:extLst>
          </a:blip>
          <a:stretch>
            <a:fillRect/>
          </a:stretch>
        </p:blipFill>
        <p:spPr>
          <a:xfrm>
            <a:off x="3350156" y="72919"/>
            <a:ext cx="914400" cy="914400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2FDBE58E-745B-2808-9372-E536EFB53DF9}"/>
              </a:ext>
            </a:extLst>
          </p:cNvPr>
          <p:cNvPicPr>
            <a:picLocks/>
          </p:cNvPicPr>
          <p:nvPr/>
        </p:nvPicPr>
        <p:blipFill>
          <a:blip r:embed="rId91"/>
          <a:stretch>
            <a:fillRect/>
          </a:stretch>
        </p:blipFill>
        <p:spPr>
          <a:xfrm>
            <a:off x="11140365" y="19913"/>
            <a:ext cx="914400" cy="91440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9A59673D-D6BE-24C0-6D04-2F9F3427AB61}"/>
              </a:ext>
            </a:extLst>
          </p:cNvPr>
          <p:cNvPicPr>
            <a:picLocks/>
          </p:cNvPicPr>
          <p:nvPr/>
        </p:nvPicPr>
        <p:blipFill>
          <a:blip r:embed="rId92"/>
          <a:stretch>
            <a:fillRect/>
          </a:stretch>
        </p:blipFill>
        <p:spPr>
          <a:xfrm>
            <a:off x="8600924" y="-96426"/>
            <a:ext cx="914400" cy="914400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CD95195A-71E0-315A-8541-ED1714508CA6}"/>
              </a:ext>
            </a:extLst>
          </p:cNvPr>
          <p:cNvPicPr>
            <a:picLocks/>
          </p:cNvPicPr>
          <p:nvPr/>
        </p:nvPicPr>
        <p:blipFill>
          <a:blip r:embed="rId93"/>
          <a:stretch>
            <a:fillRect/>
          </a:stretch>
        </p:blipFill>
        <p:spPr>
          <a:xfrm>
            <a:off x="9747960" y="-10475"/>
            <a:ext cx="914400" cy="914400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984A8572-59DC-C453-C214-78CF9CB0A57A}"/>
              </a:ext>
            </a:extLst>
          </p:cNvPr>
          <p:cNvPicPr>
            <a:picLocks/>
          </p:cNvPicPr>
          <p:nvPr/>
        </p:nvPicPr>
        <p:blipFill>
          <a:blip r:embed="rId94"/>
          <a:stretch>
            <a:fillRect/>
          </a:stretch>
        </p:blipFill>
        <p:spPr>
          <a:xfrm>
            <a:off x="5287443" y="3542648"/>
            <a:ext cx="914400" cy="914400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FF244693-7A63-5C15-CB2D-FE2D20DF0183}"/>
              </a:ext>
            </a:extLst>
          </p:cNvPr>
          <p:cNvPicPr>
            <a:picLocks/>
          </p:cNvPicPr>
          <p:nvPr/>
        </p:nvPicPr>
        <p:blipFill>
          <a:blip r:embed="rId95"/>
          <a:stretch>
            <a:fillRect/>
          </a:stretch>
        </p:blipFill>
        <p:spPr>
          <a:xfrm>
            <a:off x="6953766" y="3659927"/>
            <a:ext cx="914400" cy="914400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F3FFB929-7B8F-7413-D4E1-E3DBE2192CD4}"/>
              </a:ext>
            </a:extLst>
          </p:cNvPr>
          <p:cNvPicPr preferRelativeResize="0">
            <a:picLocks/>
          </p:cNvPicPr>
          <p:nvPr/>
        </p:nvPicPr>
        <p:blipFill>
          <a:blip r:embed="rId96"/>
          <a:srcRect t="-9850" b="9849"/>
          <a:stretch>
            <a:fillRect/>
          </a:stretch>
        </p:blipFill>
        <p:spPr>
          <a:xfrm>
            <a:off x="1512488" y="1160966"/>
            <a:ext cx="914400" cy="914401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5697F3E1-8B87-1F91-88E6-A657CE8406A0}"/>
              </a:ext>
            </a:extLst>
          </p:cNvPr>
          <p:cNvPicPr preferRelativeResize="0">
            <a:picLocks/>
          </p:cNvPicPr>
          <p:nvPr/>
        </p:nvPicPr>
        <p:blipFill>
          <a:blip r:embed="rId97"/>
          <a:srcRect t="-9850" b="9850"/>
          <a:stretch>
            <a:fillRect/>
          </a:stretch>
        </p:blipFill>
        <p:spPr>
          <a:xfrm>
            <a:off x="184483" y="1070904"/>
            <a:ext cx="914400" cy="914401"/>
          </a:xfrm>
          <a:prstGeom prst="rect">
            <a:avLst/>
          </a:prstGeom>
        </p:spPr>
      </p:pic>
      <p:pic>
        <p:nvPicPr>
          <p:cNvPr id="4" name="Graphic 3" descr="Board Of Directors outline">
            <a:extLst>
              <a:ext uri="{FF2B5EF4-FFF2-40B4-BE49-F238E27FC236}">
                <a16:creationId xmlns:a16="http://schemas.microsoft.com/office/drawing/2014/main" id="{CC121A86-139D-427A-EB25-2231F6CE7850}"/>
              </a:ext>
            </a:extLst>
          </p:cNvPr>
          <p:cNvPicPr>
            <a:picLocks/>
          </p:cNvPicPr>
          <p:nvPr/>
        </p:nvPicPr>
        <p:blipFill>
          <a:blip r:embed="rId98">
            <a:extLst>
              <a:ext uri="{96DAC541-7B7A-43D3-8B79-37D633B846F1}">
                <asvg:svgBlip xmlns:asvg="http://schemas.microsoft.com/office/drawing/2016/SVG/main" r:embed="rId99"/>
              </a:ext>
            </a:extLst>
          </a:blip>
          <a:stretch>
            <a:fillRect/>
          </a:stretch>
        </p:blipFill>
        <p:spPr>
          <a:xfrm>
            <a:off x="3738399" y="5260918"/>
            <a:ext cx="914400" cy="914400"/>
          </a:xfrm>
          <a:prstGeom prst="rect">
            <a:avLst/>
          </a:prstGeom>
        </p:spPr>
      </p:pic>
      <p:pic>
        <p:nvPicPr>
          <p:cNvPr id="5" name="Graphic 4" descr="Bento Box with solid fill">
            <a:extLst>
              <a:ext uri="{FF2B5EF4-FFF2-40B4-BE49-F238E27FC236}">
                <a16:creationId xmlns:a16="http://schemas.microsoft.com/office/drawing/2014/main" id="{74B4B775-AC5F-B4FA-C3CE-9B7AD7208934}"/>
              </a:ext>
            </a:extLst>
          </p:cNvPr>
          <p:cNvPicPr>
            <a:picLocks noChangeAspect="1"/>
          </p:cNvPicPr>
          <p:nvPr/>
        </p:nvPicPr>
        <p:blipFill>
          <a:blip r:embed="rId100">
            <a:extLst>
              <a:ext uri="{96DAC541-7B7A-43D3-8B79-37D633B846F1}">
                <asvg:svgBlip xmlns:asvg="http://schemas.microsoft.com/office/drawing/2016/SVG/main" r:embed="rId101"/>
              </a:ext>
            </a:extLst>
          </a:blip>
          <a:stretch>
            <a:fillRect/>
          </a:stretch>
        </p:blipFill>
        <p:spPr>
          <a:xfrm>
            <a:off x="7728857" y="2667000"/>
            <a:ext cx="914400" cy="914400"/>
          </a:xfrm>
          <a:prstGeom prst="rect">
            <a:avLst/>
          </a:prstGeom>
        </p:spPr>
      </p:pic>
      <p:pic>
        <p:nvPicPr>
          <p:cNvPr id="6" name="Graphic 5" descr="Bento Box with solid fill">
            <a:extLst>
              <a:ext uri="{FF2B5EF4-FFF2-40B4-BE49-F238E27FC236}">
                <a16:creationId xmlns:a16="http://schemas.microsoft.com/office/drawing/2014/main" id="{D300BDC0-14B8-B41F-78AF-6834BBFD0AEB}"/>
              </a:ext>
            </a:extLst>
          </p:cNvPr>
          <p:cNvPicPr>
            <a:picLocks noChangeAspect="1"/>
          </p:cNvPicPr>
          <p:nvPr/>
        </p:nvPicPr>
        <p:blipFill>
          <a:blip r:embed="rId102">
            <a:extLst>
              <a:ext uri="{96DAC541-7B7A-43D3-8B79-37D633B846F1}">
                <asvg:svgBlip xmlns:asvg="http://schemas.microsoft.com/office/drawing/2016/SVG/main" r:embed="rId103"/>
              </a:ext>
            </a:extLst>
          </a:blip>
          <a:stretch>
            <a:fillRect/>
          </a:stretch>
        </p:blipFill>
        <p:spPr>
          <a:xfrm>
            <a:off x="5791200" y="3124200"/>
            <a:ext cx="914400" cy="914400"/>
          </a:xfrm>
          <a:prstGeom prst="rect">
            <a:avLst/>
          </a:prstGeom>
        </p:spPr>
      </p:pic>
      <p:pic>
        <p:nvPicPr>
          <p:cNvPr id="7" name="Graphic 6" descr="Alarm Ringing with solid fill">
            <a:extLst>
              <a:ext uri="{FF2B5EF4-FFF2-40B4-BE49-F238E27FC236}">
                <a16:creationId xmlns:a16="http://schemas.microsoft.com/office/drawing/2014/main" id="{C945BC9B-4265-52B4-2378-23F51826B62B}"/>
              </a:ext>
            </a:extLst>
          </p:cNvPr>
          <p:cNvPicPr>
            <a:picLocks noChangeAspect="1"/>
          </p:cNvPicPr>
          <p:nvPr/>
        </p:nvPicPr>
        <p:blipFill>
          <a:blip r:embed="rId104">
            <a:extLst>
              <a:ext uri="{96DAC541-7B7A-43D3-8B79-37D633B846F1}">
                <asvg:svgBlip xmlns:asvg="http://schemas.microsoft.com/office/drawing/2016/SVG/main" r:embed="rId105"/>
              </a:ext>
            </a:extLst>
          </a:blip>
          <a:stretch>
            <a:fillRect/>
          </a:stretch>
        </p:blipFill>
        <p:spPr>
          <a:xfrm>
            <a:off x="1332082" y="3992132"/>
            <a:ext cx="914400" cy="914400"/>
          </a:xfrm>
          <a:prstGeom prst="rect">
            <a:avLst/>
          </a:prstGeom>
        </p:spPr>
      </p:pic>
      <p:pic>
        <p:nvPicPr>
          <p:cNvPr id="8" name="Graphic 7" descr="Alarm Ringing with solid fill">
            <a:extLst>
              <a:ext uri="{FF2B5EF4-FFF2-40B4-BE49-F238E27FC236}">
                <a16:creationId xmlns:a16="http://schemas.microsoft.com/office/drawing/2014/main" id="{BD97C541-153F-059D-20C3-1CC0C4EEFD97}"/>
              </a:ext>
            </a:extLst>
          </p:cNvPr>
          <p:cNvPicPr>
            <a:picLocks noChangeAspect="1"/>
          </p:cNvPicPr>
          <p:nvPr/>
        </p:nvPicPr>
        <p:blipFill>
          <a:blip r:embed="rId106">
            <a:extLst>
              <a:ext uri="{96DAC541-7B7A-43D3-8B79-37D633B846F1}">
                <asvg:svgBlip xmlns:asvg="http://schemas.microsoft.com/office/drawing/2016/SVG/main" r:embed="rId107"/>
              </a:ext>
            </a:extLst>
          </a:blip>
          <a:stretch>
            <a:fillRect/>
          </a:stretch>
        </p:blipFill>
        <p:spPr>
          <a:xfrm>
            <a:off x="2851165" y="4262519"/>
            <a:ext cx="914400" cy="914400"/>
          </a:xfrm>
          <a:prstGeom prst="rect">
            <a:avLst/>
          </a:prstGeom>
        </p:spPr>
      </p:pic>
      <p:pic>
        <p:nvPicPr>
          <p:cNvPr id="9" name="Graphic 8" descr="Carp streamer with solid fill">
            <a:extLst>
              <a:ext uri="{FF2B5EF4-FFF2-40B4-BE49-F238E27FC236}">
                <a16:creationId xmlns:a16="http://schemas.microsoft.com/office/drawing/2014/main" id="{1506D2FF-8570-6671-A6A7-4DAEE25B80A4}"/>
              </a:ext>
            </a:extLst>
          </p:cNvPr>
          <p:cNvPicPr>
            <a:picLocks noChangeAspect="1"/>
          </p:cNvPicPr>
          <p:nvPr/>
        </p:nvPicPr>
        <p:blipFill>
          <a:blip r:embed="rId108">
            <a:extLst>
              <a:ext uri="{96DAC541-7B7A-43D3-8B79-37D633B846F1}">
                <asvg:svgBlip xmlns:asvg="http://schemas.microsoft.com/office/drawing/2016/SVG/main" r:embed="rId109"/>
              </a:ext>
            </a:extLst>
          </a:blip>
          <a:stretch>
            <a:fillRect/>
          </a:stretch>
        </p:blipFill>
        <p:spPr>
          <a:xfrm>
            <a:off x="3308365" y="2452141"/>
            <a:ext cx="914400" cy="914400"/>
          </a:xfrm>
          <a:prstGeom prst="rect">
            <a:avLst/>
          </a:prstGeom>
        </p:spPr>
      </p:pic>
      <p:pic>
        <p:nvPicPr>
          <p:cNvPr id="22" name="Graphic 21" descr="Carp streamer with solid fill">
            <a:extLst>
              <a:ext uri="{FF2B5EF4-FFF2-40B4-BE49-F238E27FC236}">
                <a16:creationId xmlns:a16="http://schemas.microsoft.com/office/drawing/2014/main" id="{9C80DEFC-8440-EE23-8222-EC6E5D3A6F25}"/>
              </a:ext>
            </a:extLst>
          </p:cNvPr>
          <p:cNvPicPr>
            <a:picLocks noChangeAspect="1"/>
          </p:cNvPicPr>
          <p:nvPr/>
        </p:nvPicPr>
        <p:blipFill>
          <a:blip r:embed="rId110">
            <a:extLst>
              <a:ext uri="{96DAC541-7B7A-43D3-8B79-37D633B846F1}">
                <asvg:svgBlip xmlns:asvg="http://schemas.microsoft.com/office/drawing/2016/SVG/main" r:embed="rId111"/>
              </a:ext>
            </a:extLst>
          </a:blip>
          <a:stretch>
            <a:fillRect/>
          </a:stretch>
        </p:blipFill>
        <p:spPr>
          <a:xfrm>
            <a:off x="4646470" y="2684928"/>
            <a:ext cx="914400" cy="914400"/>
          </a:xfrm>
          <a:prstGeom prst="rect">
            <a:avLst/>
          </a:prstGeom>
        </p:spPr>
      </p:pic>
      <p:pic>
        <p:nvPicPr>
          <p:cNvPr id="23" name="Graphic 22" descr="Raw Materials with solid fill">
            <a:extLst>
              <a:ext uri="{FF2B5EF4-FFF2-40B4-BE49-F238E27FC236}">
                <a16:creationId xmlns:a16="http://schemas.microsoft.com/office/drawing/2014/main" id="{14D90D44-3771-C0A6-AC5C-BCB5220991A4}"/>
              </a:ext>
            </a:extLst>
          </p:cNvPr>
          <p:cNvPicPr>
            <a:picLocks noChangeAspect="1"/>
          </p:cNvPicPr>
          <p:nvPr/>
        </p:nvPicPr>
        <p:blipFill>
          <a:blip r:embed="rId112">
            <a:extLst>
              <a:ext uri="{96DAC541-7B7A-43D3-8B79-37D633B846F1}">
                <asvg:svgBlip xmlns:asvg="http://schemas.microsoft.com/office/drawing/2016/SVG/main" r:embed="rId113"/>
              </a:ext>
            </a:extLst>
          </a:blip>
          <a:stretch>
            <a:fillRect/>
          </a:stretch>
        </p:blipFill>
        <p:spPr>
          <a:xfrm>
            <a:off x="5003480" y="-14883"/>
            <a:ext cx="914400" cy="914400"/>
          </a:xfrm>
          <a:prstGeom prst="rect">
            <a:avLst/>
          </a:prstGeom>
        </p:spPr>
      </p:pic>
      <p:pic>
        <p:nvPicPr>
          <p:cNvPr id="24" name="Graphic 23" descr="Raw Materials with solid fill">
            <a:extLst>
              <a:ext uri="{FF2B5EF4-FFF2-40B4-BE49-F238E27FC236}">
                <a16:creationId xmlns:a16="http://schemas.microsoft.com/office/drawing/2014/main" id="{649D2180-C897-CAD5-5175-0B8453717452}"/>
              </a:ext>
            </a:extLst>
          </p:cNvPr>
          <p:cNvPicPr>
            <a:picLocks noChangeAspect="1"/>
          </p:cNvPicPr>
          <p:nvPr/>
        </p:nvPicPr>
        <p:blipFill>
          <a:blip r:embed="rId114">
            <a:extLst>
              <a:ext uri="{96DAC541-7B7A-43D3-8B79-37D633B846F1}">
                <asvg:svgBlip xmlns:asvg="http://schemas.microsoft.com/office/drawing/2016/SVG/main" r:embed="rId115"/>
              </a:ext>
            </a:extLst>
          </a:blip>
          <a:stretch>
            <a:fillRect/>
          </a:stretch>
        </p:blipFill>
        <p:spPr>
          <a:xfrm>
            <a:off x="6281295" y="-232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712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Ai Kimoto</dc:creator>
  <cp:lastModifiedBy>Ai Kimoto</cp:lastModifiedBy>
  <cp:revision>9</cp:revision>
  <dcterms:created xsi:type="dcterms:W3CDTF">2024-12-11T09:55:14Z</dcterms:created>
  <dcterms:modified xsi:type="dcterms:W3CDTF">2025-07-08T10:02:38Z</dcterms:modified>
</cp:coreProperties>
</file>