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7A30-4F55-4D84-8642-12BC53D73A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C152-610F-436C-96CF-D00218A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6" y="273079"/>
            <a:ext cx="58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Determining Symmetrical Steepness Values</a:t>
            </a:r>
            <a:endParaRPr lang="en-US" b="1" dirty="0"/>
          </a:p>
        </p:txBody>
      </p:sp>
      <p:sp>
        <p:nvSpPr>
          <p:cNvPr id="6" name="AutoShape 4" descr="http://127.0.0.1:27171/graphics/plot.png?width=1333&amp;height=807&amp;randomizer=-5453107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016" y="890738"/>
            <a:ext cx="47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Beverton-Holt Stock Recruitment Curve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81" y="1543541"/>
            <a:ext cx="806880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6" y="273079"/>
            <a:ext cx="58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Determining Symmetrical Steepness Values</a:t>
            </a:r>
            <a:endParaRPr lang="en-US" b="1" dirty="0"/>
          </a:p>
        </p:txBody>
      </p:sp>
      <p:sp>
        <p:nvSpPr>
          <p:cNvPr id="6" name="AutoShape 4" descr="http://127.0.0.1:27171/graphics/plot.png?width=1333&amp;height=807&amp;randomizer=-5453107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015" y="890738"/>
            <a:ext cx="108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Compensation Ratio (CR; Goodyear (1980): </a:t>
            </a:r>
            <a:r>
              <a:rPr lang="en-US" dirty="0" smtClean="0"/>
              <a:t>relative increase in survival of recruits at low densities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9618" y="1990470"/>
                <a:ext cx="123379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8" y="1990470"/>
                <a:ext cx="1233799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16331" y="1991367"/>
                <a:ext cx="123379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31" y="1991367"/>
                <a:ext cx="1233799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529" y="1472447"/>
            <a:ext cx="18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B-H SRR: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75" y="1841779"/>
            <a:ext cx="806880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8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74" y="1841778"/>
            <a:ext cx="8068801" cy="4706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6" y="273079"/>
            <a:ext cx="58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Determining Symmetrical Steepness Values</a:t>
            </a:r>
            <a:endParaRPr lang="en-US" b="1" dirty="0"/>
          </a:p>
        </p:txBody>
      </p:sp>
      <p:sp>
        <p:nvSpPr>
          <p:cNvPr id="6" name="AutoShape 4" descr="http://127.0.0.1:27171/graphics/plot.png?width=1333&amp;height=807&amp;randomizer=-5453107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015" y="890738"/>
            <a:ext cx="108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Compensation Ratio (CR; Goodyear (1980): </a:t>
            </a:r>
            <a:r>
              <a:rPr lang="en-US" dirty="0" smtClean="0"/>
              <a:t>relative increase in survival of recruits at low densities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9618" y="1990470"/>
                <a:ext cx="123379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8" y="1990470"/>
                <a:ext cx="1233799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16331" y="1991367"/>
                <a:ext cx="123379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31" y="1991367"/>
                <a:ext cx="1233799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529" y="1472447"/>
            <a:ext cx="18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B-H SRR: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26170"/>
              </p:ext>
            </p:extLst>
          </p:nvPr>
        </p:nvGraphicFramePr>
        <p:xfrm>
          <a:off x="545288" y="3247680"/>
          <a:ext cx="25889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49">
                  <a:extLst>
                    <a:ext uri="{9D8B030D-6E8A-4147-A177-3AD203B41FA5}">
                      <a16:colId xmlns:a16="http://schemas.microsoft.com/office/drawing/2014/main" val="3558711429"/>
                    </a:ext>
                  </a:extLst>
                </a:gridCol>
                <a:gridCol w="1083262">
                  <a:extLst>
                    <a:ext uri="{9D8B030D-6E8A-4147-A177-3AD203B41FA5}">
                      <a16:colId xmlns:a16="http://schemas.microsoft.com/office/drawing/2014/main" val="2679427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Steepness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0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5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18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7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74" y="1841778"/>
            <a:ext cx="8068801" cy="4706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6" y="273079"/>
            <a:ext cx="58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Determining Symmetrical Steepness Values</a:t>
            </a:r>
            <a:endParaRPr lang="en-US" b="1" dirty="0"/>
          </a:p>
        </p:txBody>
      </p:sp>
      <p:sp>
        <p:nvSpPr>
          <p:cNvPr id="6" name="AutoShape 4" descr="http://127.0.0.1:27171/graphics/plot.png?width=1333&amp;height=807&amp;randomizer=-5453107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015" y="890738"/>
            <a:ext cx="108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Compensation Ratio (CR; Goodyear (1980): </a:t>
            </a:r>
            <a:r>
              <a:rPr lang="en-US" dirty="0" smtClean="0"/>
              <a:t>relative increase in survival of recruits at low densities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9618" y="1990470"/>
                <a:ext cx="123379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8" y="1990470"/>
                <a:ext cx="1233799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416331" y="1991367"/>
                <a:ext cx="123379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31" y="1991367"/>
                <a:ext cx="1233799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529" y="1472447"/>
            <a:ext cx="18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B-H SRR: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81564"/>
              </p:ext>
            </p:extLst>
          </p:nvPr>
        </p:nvGraphicFramePr>
        <p:xfrm>
          <a:off x="545288" y="3247680"/>
          <a:ext cx="29099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48">
                  <a:extLst>
                    <a:ext uri="{9D8B030D-6E8A-4147-A177-3AD203B41FA5}">
                      <a16:colId xmlns:a16="http://schemas.microsoft.com/office/drawing/2014/main" val="3558711429"/>
                    </a:ext>
                  </a:extLst>
                </a:gridCol>
                <a:gridCol w="1404328">
                  <a:extLst>
                    <a:ext uri="{9D8B030D-6E8A-4147-A177-3AD203B41FA5}">
                      <a16:colId xmlns:a16="http://schemas.microsoft.com/office/drawing/2014/main" val="2679427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Steepness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0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(36 x</a:t>
                      </a:r>
                      <a:r>
                        <a:rPr lang="en-US" baseline="0" dirty="0" smtClean="0"/>
                        <a:t> 1/3)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5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 (</a:t>
                      </a:r>
                      <a:r>
                        <a:rPr lang="en-US" dirty="0" smtClean="0"/>
                        <a:t>36 x 3)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18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5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Hordyk</dc:creator>
  <cp:lastModifiedBy>Adrian Hordyk</cp:lastModifiedBy>
  <cp:revision>7</cp:revision>
  <dcterms:created xsi:type="dcterms:W3CDTF">2023-03-29T21:50:50Z</dcterms:created>
  <dcterms:modified xsi:type="dcterms:W3CDTF">2023-03-29T22:20:31Z</dcterms:modified>
</cp:coreProperties>
</file>