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27"/>
  </p:handoutMasterIdLst>
  <p:sldIdLst>
    <p:sldId id="284" r:id="rId2"/>
    <p:sldId id="30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9" r:id="rId12"/>
    <p:sldId id="290" r:id="rId13"/>
    <p:sldId id="304" r:id="rId14"/>
    <p:sldId id="294" r:id="rId15"/>
    <p:sldId id="291" r:id="rId16"/>
    <p:sldId id="286" r:id="rId17"/>
    <p:sldId id="287" r:id="rId18"/>
    <p:sldId id="288" r:id="rId19"/>
    <p:sldId id="295" r:id="rId20"/>
    <p:sldId id="306" r:id="rId21"/>
    <p:sldId id="307" r:id="rId22"/>
    <p:sldId id="308" r:id="rId23"/>
    <p:sldId id="309" r:id="rId24"/>
    <p:sldId id="310" r:id="rId25"/>
    <p:sldId id="311" r:id="rId26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12888"/>
    <a:srgbClr val="5E3788"/>
    <a:srgbClr val="4F2682"/>
    <a:srgbClr val="800080"/>
    <a:srgbClr val="A65FAD"/>
    <a:srgbClr val="888389"/>
    <a:srgbClr val="B05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CE447C-A023-40B0-89C7-F700E8AB6E1C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7CC41E-9D6A-4281-AEC1-6FEC4D2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labs.genetics.ucla.edu/horvath/CoexpressionNetwor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Network Analysis</a:t>
            </a:r>
            <a:endParaRPr lang="en-US" sz="3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450912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Prof.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Shuangge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for sharing some slides.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513"/>
            <a:ext cx="9144000" cy="54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1052736"/>
                <a:ext cx="78752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basic concepts: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network, a node corresponds to a gene.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nodes are connected (have an edge) if the corresponding genes have “correlated” measurements or 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(=1,2,…,p),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adjacency measure. A larger value indicates that the two genes are statistically or functionally “closer” or  “more strongly connected”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methods use different techniques to estimate the adjacency between a pair of nodes.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2736"/>
                <a:ext cx="7875227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1161" t="-96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0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78752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Construction (the biological way):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Knockout studies: “delete” or “modify” one gene (or a few), and see how it impacts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interaction based network: use downstream product (or upstream regulator)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describe the causal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directed network (possibly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ak,j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applicable to a small number of genes. To fully deduce the network, one may need to knockout multiple genes simultaneously.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539"/>
            <a:ext cx="9144000" cy="51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78752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Construction (the statistical way):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Gene Co-Expression Network Analysis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WGCNA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73016"/>
            <a:ext cx="6588224" cy="27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71564"/>
            <a:ext cx="7783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331 skin melanoma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Breslow depth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clinical features, gene expressions obtained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Affymetrix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goal: identify genes to serve as molecular targets for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goal: “correlate” genes with prognosis.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goal: understand how genes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“correlate” with each 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00" y="3573016"/>
            <a:ext cx="2437200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85" y="4400884"/>
            <a:ext cx="7025589" cy="21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78488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“simple”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we have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samples. For each sample, there is a response variable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covariates.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associate the covariates with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network to describe the interconnections between samples and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network information to improve model fitting.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78488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Accordingly, we can incorporate: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covariates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samples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312879"/>
            <a:ext cx="760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nature of my own research, I will mostly use biomedical data as an example.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the same strategies are applicable to a large number of other data types.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06357"/>
            <a:ext cx="3705368" cy="267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144" y="5877272"/>
            <a:ext cx="2567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http://www.bioquicknews.com/node/600</a:t>
            </a:r>
          </a:p>
        </p:txBody>
      </p:sp>
    </p:spTree>
    <p:extLst>
      <p:ext uri="{BB962C8B-B14F-4D97-AF65-F5344CB8AC3E}">
        <p14:creationId xmlns:p14="http://schemas.microsoft.com/office/powerpoint/2010/main" val="261452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62" y="1417342"/>
            <a:ext cx="7783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analysis schemes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gene networks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network in the joint analysis of gene effects</a:t>
            </a:r>
          </a:p>
        </p:txBody>
      </p:sp>
    </p:spTree>
    <p:extLst>
      <p:ext uri="{BB962C8B-B14F-4D97-AF65-F5344CB8AC3E}">
        <p14:creationId xmlns:p14="http://schemas.microsoft.com/office/powerpoint/2010/main" val="314562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8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Data collection is complicated!</a:t>
            </a:r>
            <a:endParaRPr lang="en-US" sz="3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Gene environment Interaction</a:t>
            </a:r>
            <a:endParaRPr lang="en-US" sz="3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7629475" cy="34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171"/>
            <a:ext cx="9144000" cy="44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276"/>
            <a:ext cx="9144000" cy="52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49"/>
            <a:ext cx="9144000" cy="50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763"/>
            <a:ext cx="9144000" cy="53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676"/>
            <a:ext cx="403244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-3825"/>
            <a:ext cx="49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263"/>
            <a:ext cx="9144000" cy="56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467"/>
            <a:ext cx="9144000" cy="42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400"/>
            <a:ext cx="9144000" cy="61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486"/>
            <a:ext cx="9144000" cy="61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398"/>
            <a:ext cx="9144000" cy="33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343"/>
            <a:ext cx="9144000" cy="47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353</Words>
  <Application>Microsoft Office PowerPoint</Application>
  <PresentationFormat>On-screen Show (4:3)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Tahoma</vt:lpstr>
      <vt:lpstr>Times New Roman</vt:lpstr>
      <vt:lpstr>Office 主题</vt:lpstr>
      <vt:lpstr> Network Analysis</vt:lpstr>
      <vt:lpstr> Data collection is complicated!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Gene environment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dimensional regression</dc:title>
  <dc:creator>褚国涛</dc:creator>
  <cp:lastModifiedBy>Cen Wu</cp:lastModifiedBy>
  <cp:revision>106</cp:revision>
  <cp:lastPrinted>2018-05-31T01:28:59Z</cp:lastPrinted>
  <dcterms:created xsi:type="dcterms:W3CDTF">2018-05-18T02:24:29Z</dcterms:created>
  <dcterms:modified xsi:type="dcterms:W3CDTF">2018-05-31T02:53:12Z</dcterms:modified>
</cp:coreProperties>
</file>