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11"/>
  </p:notesMasterIdLst>
  <p:handoutMasterIdLst>
    <p:handoutMasterId r:id="rId12"/>
  </p:handoutMasterIdLst>
  <p:sldIdLst>
    <p:sldId id="1597" r:id="rId5"/>
    <p:sldId id="1589" r:id="rId6"/>
    <p:sldId id="1596" r:id="rId7"/>
    <p:sldId id="1600" r:id="rId8"/>
    <p:sldId id="1763" r:id="rId9"/>
    <p:sldId id="17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Folkertsma, Eelco (SPLOX) - KLM" initials="FE(-K" lastIdx="2" clrIdx="6">
    <p:extLst>
      <p:ext uri="{19B8F6BF-5375-455C-9EA6-DF929625EA0E}">
        <p15:presenceInfo xmlns:p15="http://schemas.microsoft.com/office/powerpoint/2012/main" userId="S-1-5-21-1820769553-3783567231-3261644288-274751" providerId="AD"/>
      </p:ext>
    </p:extLst>
  </p:cmAuthor>
  <p:cmAuthor id="1" name="Staley, Thomas G." initials="STG" lastIdx="25" clrIdx="0">
    <p:extLst>
      <p:ext uri="{19B8F6BF-5375-455C-9EA6-DF929625EA0E}">
        <p15:presenceInfo xmlns:p15="http://schemas.microsoft.com/office/powerpoint/2012/main" userId="S-1-5-21-329068152-1454471165-1417001333-2577149" providerId="AD"/>
      </p:ext>
    </p:extLst>
  </p:cmAuthor>
  <p:cmAuthor id="8" name="Michel de Winter" initials="MW" lastIdx="16" clrIdx="7">
    <p:extLst>
      <p:ext uri="{19B8F6BF-5375-455C-9EA6-DF929625EA0E}">
        <p15:presenceInfo xmlns:p15="http://schemas.microsoft.com/office/powerpoint/2012/main" userId="S::m.a.winter_minjenv.nl#ext#@034gc.onmicrosoft.com::9477b87a-17dd-4926-b82d-6bd644f11c20" providerId="AD"/>
      </p:ext>
    </p:extLst>
  </p:cmAuthor>
  <p:cmAuthor id="2" name="Edwards, Fraser" initials="EF" lastIdx="8" clrIdx="1">
    <p:extLst>
      <p:ext uri="{19B8F6BF-5375-455C-9EA6-DF929625EA0E}">
        <p15:presenceInfo xmlns:p15="http://schemas.microsoft.com/office/powerpoint/2012/main" userId="S::fraser.edwards@accenture.com::736280d0-1cee-4b61-bf04-e9b3a45f3d55" providerId="AD"/>
      </p:ext>
    </p:extLst>
  </p:cmAuthor>
  <p:cmAuthor id="9" name="Staley, Thomas G." initials="STG [3]" lastIdx="20" clrIdx="8">
    <p:extLst>
      <p:ext uri="{19B8F6BF-5375-455C-9EA6-DF929625EA0E}">
        <p15:presenceInfo xmlns:p15="http://schemas.microsoft.com/office/powerpoint/2012/main" userId="S::thomas.g.staley@accenture.com::9c429738-74b5-4785-a1b9-07c442c7ec0a" providerId="AD"/>
      </p:ext>
    </p:extLst>
  </p:cmAuthor>
  <p:cmAuthor id="3" name="Bachenheimer, Daniel" initials="BD" lastIdx="1" clrIdx="2">
    <p:extLst>
      <p:ext uri="{19B8F6BF-5375-455C-9EA6-DF929625EA0E}">
        <p15:presenceInfo xmlns:p15="http://schemas.microsoft.com/office/powerpoint/2012/main" userId="S::daniel.bachenheimer@accenture.com::d77f175d-4765-4b94-857a-5076f6f4729d" providerId="AD"/>
      </p:ext>
    </p:extLst>
  </p:cmAuthor>
  <p:cmAuthor id="4" name="Staley, Thomas G." initials="STG [2]" lastIdx="16" clrIdx="3">
    <p:extLst>
      <p:ext uri="{19B8F6BF-5375-455C-9EA6-DF929625EA0E}">
        <p15:presenceInfo xmlns:p15="http://schemas.microsoft.com/office/powerpoint/2012/main" userId="S::thomas.g.staley@accenture.com::75a9d5b6-1cdc-4ff3-b64e-22d2c094447f" providerId="AD"/>
      </p:ext>
    </p:extLst>
  </p:cmAuthor>
  <p:cmAuthor id="5" name="Urbanaite, Kotryna" initials="UK" lastIdx="149" clrIdx="4">
    <p:extLst>
      <p:ext uri="{19B8F6BF-5375-455C-9EA6-DF929625EA0E}">
        <p15:presenceInfo xmlns:p15="http://schemas.microsoft.com/office/powerpoint/2012/main" userId="S::kotryna.urbanaite@accenture.com::3e4378c1-53d7-4df7-8878-555e301b8262" providerId="AD"/>
      </p:ext>
    </p:extLst>
  </p:cmAuthor>
  <p:cmAuthor id="6" name="Folkertsma, Eelco (SPLOX) - KLM" initials="FK" lastIdx="17" clrIdx="5">
    <p:extLst>
      <p:ext uri="{19B8F6BF-5375-455C-9EA6-DF929625EA0E}">
        <p15:presenceInfo xmlns:p15="http://schemas.microsoft.com/office/powerpoint/2012/main" userId="S::eelco.folkertsma_klm.com#ext#@034gc.onmicrosoft.com::69ba1cc4-085a-4432-aacb-dbffce1272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7030A0"/>
    <a:srgbClr val="FF3399"/>
    <a:srgbClr val="000660"/>
    <a:srgbClr val="409FDA"/>
    <a:srgbClr val="EDD89A"/>
    <a:srgbClr val="FFFFE6"/>
    <a:srgbClr val="3893E9"/>
    <a:srgbClr val="40A0DA"/>
    <a:srgbClr val="00A1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FA6A5-86EB-48FB-8240-C843A2382144}" v="1" dt="2020-11-16T15:38:25.940"/>
    <p1510:client id="{A9B64610-76B5-4802-BDA7-9D89717F7CFD}" v="2" dt="2021-02-04T09:11:15.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5737" autoAdjust="0"/>
  </p:normalViewPr>
  <p:slideViewPr>
    <p:cSldViewPr snapToGrid="0">
      <p:cViewPr varScale="1">
        <p:scale>
          <a:sx n="113" d="100"/>
          <a:sy n="113" d="100"/>
        </p:scale>
        <p:origin x="1161" y="72"/>
      </p:cViewPr>
      <p:guideLst>
        <p:guide orient="horz" pos="1026"/>
        <p:guide pos="3840"/>
      </p:guideLst>
    </p:cSldViewPr>
  </p:slideViewPr>
  <p:notesTextViewPr>
    <p:cViewPr>
      <p:scale>
        <a:sx n="1" d="1"/>
        <a:sy n="1" d="1"/>
      </p:scale>
      <p:origin x="0" y="0"/>
    </p:cViewPr>
  </p:notesTextViewPr>
  <p:notesViewPr>
    <p:cSldViewPr snapToGrid="0">
      <p:cViewPr varScale="1">
        <p:scale>
          <a:sx n="86" d="100"/>
          <a:sy n="86" d="100"/>
        </p:scale>
        <p:origin x="3852"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ley, Thomas G." userId="9c429738-74b5-4785-a1b9-07c442c7ec0a" providerId="ADAL" clId="{6F561220-3D18-41FC-8039-9A6ED295F0C6}"/>
    <pc:docChg chg="modSld">
      <pc:chgData name="Staley, Thomas G." userId="9c429738-74b5-4785-a1b9-07c442c7ec0a" providerId="ADAL" clId="{6F561220-3D18-41FC-8039-9A6ED295F0C6}" dt="2020-08-07T14:20:49.826" v="2" actId="1076"/>
      <pc:docMkLst>
        <pc:docMk/>
      </pc:docMkLst>
      <pc:sldChg chg="addSp modSp">
        <pc:chgData name="Staley, Thomas G." userId="9c429738-74b5-4785-a1b9-07c442c7ec0a" providerId="ADAL" clId="{6F561220-3D18-41FC-8039-9A6ED295F0C6}" dt="2020-08-07T14:20:49.826" v="2" actId="1076"/>
        <pc:sldMkLst>
          <pc:docMk/>
          <pc:sldMk cId="3831874300" sldId="1756"/>
        </pc:sldMkLst>
        <pc:picChg chg="add mod">
          <ac:chgData name="Staley, Thomas G." userId="9c429738-74b5-4785-a1b9-07c442c7ec0a" providerId="ADAL" clId="{6F561220-3D18-41FC-8039-9A6ED295F0C6}" dt="2020-08-07T14:20:49.826" v="2" actId="1076"/>
          <ac:picMkLst>
            <pc:docMk/>
            <pc:sldMk cId="3831874300" sldId="1756"/>
            <ac:picMk id="23554" creationId="{40384560-8B6A-4B4C-A083-400F8B5F5A30}"/>
          </ac:picMkLst>
        </pc:picChg>
      </pc:sldChg>
    </pc:docChg>
  </pc:docChgLst>
  <pc:docChgLst>
    <pc:chgData name="Mehta, Khushali" userId="c3d7fe3a-5eb6-48d3-9afc-5d5672ebf834" providerId="ADAL" clId="{5A208952-12AD-4D86-94D8-BA7851E8642A}"/>
    <pc:docChg chg="undo custSel addSld delSld modSld sldOrd">
      <pc:chgData name="Mehta, Khushali" userId="c3d7fe3a-5eb6-48d3-9afc-5d5672ebf834" providerId="ADAL" clId="{5A208952-12AD-4D86-94D8-BA7851E8642A}" dt="2020-07-24T15:22:42.929" v="582" actId="20577"/>
      <pc:docMkLst>
        <pc:docMk/>
      </pc:docMkLst>
      <pc:sldChg chg="add del">
        <pc:chgData name="Mehta, Khushali" userId="c3d7fe3a-5eb6-48d3-9afc-5d5672ebf834" providerId="ADAL" clId="{5A208952-12AD-4D86-94D8-BA7851E8642A}" dt="2020-07-24T13:15:28.042" v="1"/>
        <pc:sldMkLst>
          <pc:docMk/>
          <pc:sldMk cId="47130633" sldId="1762"/>
        </pc:sldMkLst>
      </pc:sldChg>
      <pc:sldChg chg="modSp add ord">
        <pc:chgData name="Mehta, Khushali" userId="c3d7fe3a-5eb6-48d3-9afc-5d5672ebf834" providerId="ADAL" clId="{5A208952-12AD-4D86-94D8-BA7851E8642A}" dt="2020-07-24T13:15:55.364" v="27" actId="20577"/>
        <pc:sldMkLst>
          <pc:docMk/>
          <pc:sldMk cId="3962630664" sldId="1762"/>
        </pc:sldMkLst>
        <pc:spChg chg="mod">
          <ac:chgData name="Mehta, Khushali" userId="c3d7fe3a-5eb6-48d3-9afc-5d5672ebf834" providerId="ADAL" clId="{5A208952-12AD-4D86-94D8-BA7851E8642A}" dt="2020-07-24T13:15:55.364" v="27" actId="20577"/>
          <ac:spMkLst>
            <pc:docMk/>
            <pc:sldMk cId="3962630664" sldId="1762"/>
            <ac:spMk id="2" creationId="{A4B300FD-20DE-4AF1-88E9-D2936404B61D}"/>
          </ac:spMkLst>
        </pc:spChg>
      </pc:sldChg>
      <pc:sldChg chg="modSp add">
        <pc:chgData name="Mehta, Khushali" userId="c3d7fe3a-5eb6-48d3-9afc-5d5672ebf834" providerId="ADAL" clId="{5A208952-12AD-4D86-94D8-BA7851E8642A}" dt="2020-07-24T14:48:54.922" v="486" actId="14100"/>
        <pc:sldMkLst>
          <pc:docMk/>
          <pc:sldMk cId="1751860376" sldId="1763"/>
        </pc:sldMkLst>
        <pc:spChg chg="mod">
          <ac:chgData name="Mehta, Khushali" userId="c3d7fe3a-5eb6-48d3-9afc-5d5672ebf834" providerId="ADAL" clId="{5A208952-12AD-4D86-94D8-BA7851E8642A}" dt="2020-07-24T13:22:29.044" v="168" actId="27636"/>
          <ac:spMkLst>
            <pc:docMk/>
            <pc:sldMk cId="1751860376" sldId="1763"/>
            <ac:spMk id="2" creationId="{187134C3-C319-4D99-AAE8-5098C8004FFB}"/>
          </ac:spMkLst>
        </pc:spChg>
        <pc:spChg chg="mod">
          <ac:chgData name="Mehta, Khushali" userId="c3d7fe3a-5eb6-48d3-9afc-5d5672ebf834" providerId="ADAL" clId="{5A208952-12AD-4D86-94D8-BA7851E8642A}" dt="2020-07-24T14:48:54.922" v="486" actId="14100"/>
          <ac:spMkLst>
            <pc:docMk/>
            <pc:sldMk cId="1751860376" sldId="1763"/>
            <ac:spMk id="3" creationId="{5FBAE07E-5420-4D31-889B-79226269ADF4}"/>
          </ac:spMkLst>
        </pc:spChg>
      </pc:sldChg>
      <pc:sldChg chg="modSp add">
        <pc:chgData name="Mehta, Khushali" userId="c3d7fe3a-5eb6-48d3-9afc-5d5672ebf834" providerId="ADAL" clId="{5A208952-12AD-4D86-94D8-BA7851E8642A}" dt="2020-07-24T15:22:42.929" v="582" actId="20577"/>
        <pc:sldMkLst>
          <pc:docMk/>
          <pc:sldMk cId="337922144" sldId="1764"/>
        </pc:sldMkLst>
        <pc:spChg chg="mod">
          <ac:chgData name="Mehta, Khushali" userId="c3d7fe3a-5eb6-48d3-9afc-5d5672ebf834" providerId="ADAL" clId="{5A208952-12AD-4D86-94D8-BA7851E8642A}" dt="2020-07-24T13:22:31.659" v="170" actId="27636"/>
          <ac:spMkLst>
            <pc:docMk/>
            <pc:sldMk cId="337922144" sldId="1764"/>
            <ac:spMk id="2" creationId="{187134C3-C319-4D99-AAE8-5098C8004FFB}"/>
          </ac:spMkLst>
        </pc:spChg>
        <pc:spChg chg="mod">
          <ac:chgData name="Mehta, Khushali" userId="c3d7fe3a-5eb6-48d3-9afc-5d5672ebf834" providerId="ADAL" clId="{5A208952-12AD-4D86-94D8-BA7851E8642A}" dt="2020-07-24T15:22:42.929" v="582" actId="20577"/>
          <ac:spMkLst>
            <pc:docMk/>
            <pc:sldMk cId="337922144" sldId="1764"/>
            <ac:spMk id="3" creationId="{5FBAE07E-5420-4D31-889B-79226269ADF4}"/>
          </ac:spMkLst>
        </pc:spChg>
      </pc:sldChg>
      <pc:sldChg chg="modSp add del">
        <pc:chgData name="Mehta, Khushali" userId="c3d7fe3a-5eb6-48d3-9afc-5d5672ebf834" providerId="ADAL" clId="{5A208952-12AD-4D86-94D8-BA7851E8642A}" dt="2020-07-24T14:49:29.249" v="498" actId="2696"/>
        <pc:sldMkLst>
          <pc:docMk/>
          <pc:sldMk cId="2443152617" sldId="1765"/>
        </pc:sldMkLst>
        <pc:spChg chg="mod">
          <ac:chgData name="Mehta, Khushali" userId="c3d7fe3a-5eb6-48d3-9afc-5d5672ebf834" providerId="ADAL" clId="{5A208952-12AD-4D86-94D8-BA7851E8642A}" dt="2020-07-24T13:22:34.311" v="172" actId="27636"/>
          <ac:spMkLst>
            <pc:docMk/>
            <pc:sldMk cId="2443152617" sldId="1765"/>
            <ac:spMk id="2" creationId="{033344DD-9675-4BD4-96F2-E8E3B54C30F1}"/>
          </ac:spMkLst>
        </pc:spChg>
        <pc:spChg chg="mod">
          <ac:chgData name="Mehta, Khushali" userId="c3d7fe3a-5eb6-48d3-9afc-5d5672ebf834" providerId="ADAL" clId="{5A208952-12AD-4D86-94D8-BA7851E8642A}" dt="2020-07-24T14:47:27.721" v="454" actId="255"/>
          <ac:spMkLst>
            <pc:docMk/>
            <pc:sldMk cId="2443152617" sldId="1765"/>
            <ac:spMk id="3" creationId="{54434710-A239-400A-9D9D-97C92489AF51}"/>
          </ac:spMkLst>
        </pc:spChg>
      </pc:sldChg>
    </pc:docChg>
  </pc:docChgLst>
  <pc:docChgLst>
    <pc:chgData name="Staley, Thomas G." userId="75a9d5b6-1cdc-4ff3-b64e-22d2c094447f" providerId="ADAL" clId="{142C817B-F163-4636-872E-2182BCAA8C3C}"/>
    <pc:docChg chg="modSld">
      <pc:chgData name="Staley, Thomas G." userId="75a9d5b6-1cdc-4ff3-b64e-22d2c094447f" providerId="ADAL" clId="{142C817B-F163-4636-872E-2182BCAA8C3C}" dt="2020-09-24T10:51:35.702" v="11" actId="1038"/>
      <pc:docMkLst>
        <pc:docMk/>
      </pc:docMkLst>
      <pc:sldChg chg="modSp">
        <pc:chgData name="Staley, Thomas G." userId="75a9d5b6-1cdc-4ff3-b64e-22d2c094447f" providerId="ADAL" clId="{142C817B-F163-4636-872E-2182BCAA8C3C}" dt="2020-09-24T10:51:35.702" v="11" actId="1038"/>
        <pc:sldMkLst>
          <pc:docMk/>
          <pc:sldMk cId="3831874300" sldId="1756"/>
        </pc:sldMkLst>
        <pc:spChg chg="mod">
          <ac:chgData name="Staley, Thomas G." userId="75a9d5b6-1cdc-4ff3-b64e-22d2c094447f" providerId="ADAL" clId="{142C817B-F163-4636-872E-2182BCAA8C3C}" dt="2020-09-24T10:51:35.702" v="11" actId="1038"/>
          <ac:spMkLst>
            <pc:docMk/>
            <pc:sldMk cId="3831874300" sldId="1756"/>
            <ac:spMk id="103" creationId="{1FDBB1D4-54CB-404D-9DDA-3E018AE56019}"/>
          </ac:spMkLst>
        </pc:spChg>
        <pc:spChg chg="mod">
          <ac:chgData name="Staley, Thomas G." userId="75a9d5b6-1cdc-4ff3-b64e-22d2c094447f" providerId="ADAL" clId="{142C817B-F163-4636-872E-2182BCAA8C3C}" dt="2020-09-24T10:44:22.420" v="0" actId="14100"/>
          <ac:spMkLst>
            <pc:docMk/>
            <pc:sldMk cId="3831874300" sldId="1756"/>
            <ac:spMk id="108" creationId="{536B407C-7978-4048-8D62-A9FCD89A7CC1}"/>
          </ac:spMkLst>
        </pc:spChg>
        <pc:spChg chg="mod">
          <ac:chgData name="Staley, Thomas G." userId="75a9d5b6-1cdc-4ff3-b64e-22d2c094447f" providerId="ADAL" clId="{142C817B-F163-4636-872E-2182BCAA8C3C}" dt="2020-09-24T10:44:32.596" v="8" actId="1035"/>
          <ac:spMkLst>
            <pc:docMk/>
            <pc:sldMk cId="3831874300" sldId="1756"/>
            <ac:spMk id="109" creationId="{6731FBFE-B430-2D4A-9D51-0DD761C7B9C0}"/>
          </ac:spMkLst>
        </pc:spChg>
      </pc:sldChg>
    </pc:docChg>
  </pc:docChgLst>
  <pc:docChgLst>
    <pc:chgData name="Folkertsma, Eelco (SPLOX) - KLM" userId="S::eelco.folkertsma_klm.com#ext#@034gc.onmicrosoft.com::69ba1cc4-085a-4432-aacb-dbffce1272ea" providerId="AD" clId="Web-{CE407A03-ACE8-48B7-159D-BAC23BBF7BAC}"/>
    <pc:docChg chg="addSld modSld">
      <pc:chgData name="Folkertsma, Eelco (SPLOX) - KLM" userId="S::eelco.folkertsma_klm.com#ext#@034gc.onmicrosoft.com::69ba1cc4-085a-4432-aacb-dbffce1272ea" providerId="AD" clId="Web-{CE407A03-ACE8-48B7-159D-BAC23BBF7BAC}" dt="2020-09-10T14:09:24.972" v="90" actId="1076"/>
      <pc:docMkLst>
        <pc:docMk/>
      </pc:docMkLst>
      <pc:sldChg chg="modSp">
        <pc:chgData name="Folkertsma, Eelco (SPLOX) - KLM" userId="S::eelco.folkertsma_klm.com#ext#@034gc.onmicrosoft.com::69ba1cc4-085a-4432-aacb-dbffce1272ea" providerId="AD" clId="Web-{CE407A03-ACE8-48B7-159D-BAC23BBF7BAC}" dt="2020-09-10T13:58:51.406" v="0" actId="1076"/>
        <pc:sldMkLst>
          <pc:docMk/>
          <pc:sldMk cId="3622639088" sldId="1757"/>
        </pc:sldMkLst>
        <pc:spChg chg="mod">
          <ac:chgData name="Folkertsma, Eelco (SPLOX) - KLM" userId="S::eelco.folkertsma_klm.com#ext#@034gc.onmicrosoft.com::69ba1cc4-085a-4432-aacb-dbffce1272ea" providerId="AD" clId="Web-{CE407A03-ACE8-48B7-159D-BAC23BBF7BAC}" dt="2020-09-10T13:58:51.406" v="0" actId="1076"/>
          <ac:spMkLst>
            <pc:docMk/>
            <pc:sldMk cId="3622639088" sldId="1757"/>
            <ac:spMk id="148" creationId="{3090E12F-4A47-4F57-869C-D85D35869AA1}"/>
          </ac:spMkLst>
        </pc:spChg>
        <pc:cxnChg chg="mod">
          <ac:chgData name="Folkertsma, Eelco (SPLOX) - KLM" userId="S::eelco.folkertsma_klm.com#ext#@034gc.onmicrosoft.com::69ba1cc4-085a-4432-aacb-dbffce1272ea" providerId="AD" clId="Web-{CE407A03-ACE8-48B7-159D-BAC23BBF7BAC}" dt="2020-09-10T13:58:51.406" v="0" actId="1076"/>
          <ac:cxnSpMkLst>
            <pc:docMk/>
            <pc:sldMk cId="3622639088" sldId="1757"/>
            <ac:cxnSpMk id="159" creationId="{EB97F8B5-925E-45AC-89AA-CE4D663E0FBA}"/>
          </ac:cxnSpMkLst>
        </pc:cxnChg>
        <pc:cxnChg chg="mod">
          <ac:chgData name="Folkertsma, Eelco (SPLOX) - KLM" userId="S::eelco.folkertsma_klm.com#ext#@034gc.onmicrosoft.com::69ba1cc4-085a-4432-aacb-dbffce1272ea" providerId="AD" clId="Web-{CE407A03-ACE8-48B7-159D-BAC23BBF7BAC}" dt="2020-09-10T13:58:51.406" v="0" actId="1076"/>
          <ac:cxnSpMkLst>
            <pc:docMk/>
            <pc:sldMk cId="3622639088" sldId="1757"/>
            <ac:cxnSpMk id="180" creationId="{A88A6C94-1041-435F-81F3-0AAA9CA81B0D}"/>
          </ac:cxnSpMkLst>
        </pc:cxnChg>
        <pc:cxnChg chg="mod">
          <ac:chgData name="Folkertsma, Eelco (SPLOX) - KLM" userId="S::eelco.folkertsma_klm.com#ext#@034gc.onmicrosoft.com::69ba1cc4-085a-4432-aacb-dbffce1272ea" providerId="AD" clId="Web-{CE407A03-ACE8-48B7-159D-BAC23BBF7BAC}" dt="2020-09-10T13:58:51.406" v="0" actId="1076"/>
          <ac:cxnSpMkLst>
            <pc:docMk/>
            <pc:sldMk cId="3622639088" sldId="1757"/>
            <ac:cxnSpMk id="253" creationId="{0677FDB8-5D20-4B08-90F9-8D1AC061E49C}"/>
          </ac:cxnSpMkLst>
        </pc:cxnChg>
      </pc:sldChg>
      <pc:sldChg chg="addSp modSp add replId">
        <pc:chgData name="Folkertsma, Eelco (SPLOX) - KLM" userId="S::eelco.folkertsma_klm.com#ext#@034gc.onmicrosoft.com::69ba1cc4-085a-4432-aacb-dbffce1272ea" providerId="AD" clId="Web-{CE407A03-ACE8-48B7-159D-BAC23BBF7BAC}" dt="2020-09-10T14:09:24.972" v="90" actId="1076"/>
        <pc:sldMkLst>
          <pc:docMk/>
          <pc:sldMk cId="1552741745" sldId="1765"/>
        </pc:sldMkLst>
        <pc:spChg chg="add mod">
          <ac:chgData name="Folkertsma, Eelco (SPLOX) - KLM" userId="S::eelco.folkertsma_klm.com#ext#@034gc.onmicrosoft.com::69ba1cc4-085a-4432-aacb-dbffce1272ea" providerId="AD" clId="Web-{CE407A03-ACE8-48B7-159D-BAC23BBF7BAC}" dt="2020-09-10T14:04:45.595" v="23" actId="1076"/>
          <ac:spMkLst>
            <pc:docMk/>
            <pc:sldMk cId="1552741745" sldId="1765"/>
            <ac:spMk id="3" creationId="{1922B9DA-B8A5-4B14-8270-7D6AE4E43ED7}"/>
          </ac:spMkLst>
        </pc:spChg>
        <pc:spChg chg="mod">
          <ac:chgData name="Folkertsma, Eelco (SPLOX) - KLM" userId="S::eelco.folkertsma_klm.com#ext#@034gc.onmicrosoft.com::69ba1cc4-085a-4432-aacb-dbffce1272ea" providerId="AD" clId="Web-{CE407A03-ACE8-48B7-159D-BAC23BBF7BAC}" dt="2020-09-10T14:05:47.080" v="40" actId="20577"/>
          <ac:spMkLst>
            <pc:docMk/>
            <pc:sldMk cId="1552741745" sldId="1765"/>
            <ac:spMk id="94" creationId="{0527C24F-70AD-45B1-8BB0-BC164524477C}"/>
          </ac:spMkLst>
        </pc:spChg>
        <pc:spChg chg="mod">
          <ac:chgData name="Folkertsma, Eelco (SPLOX) - KLM" userId="S::eelco.folkertsma_klm.com#ext#@034gc.onmicrosoft.com::69ba1cc4-085a-4432-aacb-dbffce1272ea" providerId="AD" clId="Web-{CE407A03-ACE8-48B7-159D-BAC23BBF7BAC}" dt="2020-09-10T14:06:22.299" v="59" actId="20577"/>
          <ac:spMkLst>
            <pc:docMk/>
            <pc:sldMk cId="1552741745" sldId="1765"/>
            <ac:spMk id="171" creationId="{B20A9D66-764D-4BA4-AC34-65D25D84389D}"/>
          </ac:spMkLst>
        </pc:spChg>
        <pc:spChg chg="mod">
          <ac:chgData name="Folkertsma, Eelco (SPLOX) - KLM" userId="S::eelco.folkertsma_klm.com#ext#@034gc.onmicrosoft.com::69ba1cc4-085a-4432-aacb-dbffce1272ea" providerId="AD" clId="Web-{CE407A03-ACE8-48B7-159D-BAC23BBF7BAC}" dt="2020-09-10T14:07:17.456" v="63" actId="1076"/>
          <ac:spMkLst>
            <pc:docMk/>
            <pc:sldMk cId="1552741745" sldId="1765"/>
            <ac:spMk id="205" creationId="{CABFBA99-D897-4B51-8C28-3F8318FEC9D7}"/>
          </ac:spMkLst>
        </pc:spChg>
        <pc:spChg chg="mod">
          <ac:chgData name="Folkertsma, Eelco (SPLOX) - KLM" userId="S::eelco.folkertsma_klm.com#ext#@034gc.onmicrosoft.com::69ba1cc4-085a-4432-aacb-dbffce1272ea" providerId="AD" clId="Web-{CE407A03-ACE8-48B7-159D-BAC23BBF7BAC}" dt="2020-09-10T14:08:19.956" v="85" actId="1076"/>
          <ac:spMkLst>
            <pc:docMk/>
            <pc:sldMk cId="1552741745" sldId="1765"/>
            <ac:spMk id="226" creationId="{3148AA10-9C86-CE4D-89A3-913682F80CBD}"/>
          </ac:spMkLst>
        </pc:spChg>
        <pc:spChg chg="mod">
          <ac:chgData name="Folkertsma, Eelco (SPLOX) - KLM" userId="S::eelco.folkertsma_klm.com#ext#@034gc.onmicrosoft.com::69ba1cc4-085a-4432-aacb-dbffce1272ea" providerId="AD" clId="Web-{CE407A03-ACE8-48B7-159D-BAC23BBF7BAC}" dt="2020-09-10T14:09:24.972" v="90" actId="1076"/>
          <ac:spMkLst>
            <pc:docMk/>
            <pc:sldMk cId="1552741745" sldId="1765"/>
            <ac:spMk id="230" creationId="{CDECEB63-F7E2-B74A-94EC-89D7ED143672}"/>
          </ac:spMkLst>
        </pc:spChg>
        <pc:cxnChg chg="add mod">
          <ac:chgData name="Folkertsma, Eelco (SPLOX) - KLM" userId="S::eelco.folkertsma_klm.com#ext#@034gc.onmicrosoft.com::69ba1cc4-085a-4432-aacb-dbffce1272ea" providerId="AD" clId="Web-{CE407A03-ACE8-48B7-159D-BAC23BBF7BAC}" dt="2020-09-10T14:09:08.987" v="89"/>
          <ac:cxnSpMkLst>
            <pc:docMk/>
            <pc:sldMk cId="1552741745" sldId="1765"/>
            <ac:cxnSpMk id="4" creationId="{0135B4A7-989A-4467-9ED1-8228F9D786F0}"/>
          </ac:cxnSpMkLst>
        </pc:cxnChg>
        <pc:cxnChg chg="mod">
          <ac:chgData name="Folkertsma, Eelco (SPLOX) - KLM" userId="S::eelco.folkertsma_klm.com#ext#@034gc.onmicrosoft.com::69ba1cc4-085a-4432-aacb-dbffce1272ea" providerId="AD" clId="Web-{CE407A03-ACE8-48B7-159D-BAC23BBF7BAC}" dt="2020-09-10T14:07:17.362" v="62" actId="1076"/>
          <ac:cxnSpMkLst>
            <pc:docMk/>
            <pc:sldMk cId="1552741745" sldId="1765"/>
            <ac:cxnSpMk id="202" creationId="{5D0109B1-74F1-4FB0-9500-056AEDDDED36}"/>
          </ac:cxnSpMkLst>
        </pc:cxnChg>
      </pc:sldChg>
    </pc:docChg>
  </pc:docChgLst>
  <pc:docChgLst>
    <pc:chgData name="Staley, Thomas G." userId="75a9d5b6-1cdc-4ff3-b64e-22d2c094447f" providerId="ADAL" clId="{6F561220-3D18-41FC-8039-9A6ED295F0C6}"/>
    <pc:docChg chg="undo custSel addSld delSld modSld">
      <pc:chgData name="Staley, Thomas G." userId="75a9d5b6-1cdc-4ff3-b64e-22d2c094447f" providerId="ADAL" clId="{6F561220-3D18-41FC-8039-9A6ED295F0C6}" dt="2020-07-23T14:35:49.580" v="145" actId="20577"/>
      <pc:docMkLst>
        <pc:docMk/>
      </pc:docMkLst>
      <pc:sldChg chg="delCm">
        <pc:chgData name="Staley, Thomas G." userId="75a9d5b6-1cdc-4ff3-b64e-22d2c094447f" providerId="ADAL" clId="{6F561220-3D18-41FC-8039-9A6ED295F0C6}" dt="2020-07-23T14:34:00.970" v="77" actId="1592"/>
        <pc:sldMkLst>
          <pc:docMk/>
          <pc:sldMk cId="2713032378" sldId="1596"/>
        </pc:sldMkLst>
      </pc:sldChg>
      <pc:sldChg chg="del">
        <pc:chgData name="Staley, Thomas G." userId="75a9d5b6-1cdc-4ff3-b64e-22d2c094447f" providerId="ADAL" clId="{6F561220-3D18-41FC-8039-9A6ED295F0C6}" dt="2020-07-23T14:33:50.757" v="76" actId="2696"/>
        <pc:sldMkLst>
          <pc:docMk/>
          <pc:sldMk cId="1423761554" sldId="1622"/>
        </pc:sldMkLst>
      </pc:sldChg>
      <pc:sldChg chg="modSp">
        <pc:chgData name="Staley, Thomas G." userId="75a9d5b6-1cdc-4ff3-b64e-22d2c094447f" providerId="ADAL" clId="{6F561220-3D18-41FC-8039-9A6ED295F0C6}" dt="2020-07-23T14:35:01.350" v="105" actId="20577"/>
        <pc:sldMkLst>
          <pc:docMk/>
          <pc:sldMk cId="3953551037" sldId="1722"/>
        </pc:sldMkLst>
        <pc:spChg chg="mod">
          <ac:chgData name="Staley, Thomas G." userId="75a9d5b6-1cdc-4ff3-b64e-22d2c094447f" providerId="ADAL" clId="{6F561220-3D18-41FC-8039-9A6ED295F0C6}" dt="2020-07-23T14:35:01.350" v="105" actId="20577"/>
          <ac:spMkLst>
            <pc:docMk/>
            <pc:sldMk cId="3953551037" sldId="1722"/>
            <ac:spMk id="8" creationId="{C8BD2E99-4D2A-4831-9CA7-069BADF4CA45}"/>
          </ac:spMkLst>
        </pc:spChg>
      </pc:sldChg>
      <pc:sldChg chg="modTransition">
        <pc:chgData name="Staley, Thomas G." userId="75a9d5b6-1cdc-4ff3-b64e-22d2c094447f" providerId="ADAL" clId="{6F561220-3D18-41FC-8039-9A6ED295F0C6}" dt="2020-07-23T14:32:09.643" v="0"/>
        <pc:sldMkLst>
          <pc:docMk/>
          <pc:sldMk cId="3831874300" sldId="1756"/>
        </pc:sldMkLst>
      </pc:sldChg>
      <pc:sldChg chg="modTransition">
        <pc:chgData name="Staley, Thomas G." userId="75a9d5b6-1cdc-4ff3-b64e-22d2c094447f" providerId="ADAL" clId="{6F561220-3D18-41FC-8039-9A6ED295F0C6}" dt="2020-07-23T14:32:09.643" v="0"/>
        <pc:sldMkLst>
          <pc:docMk/>
          <pc:sldMk cId="3622639088" sldId="1757"/>
        </pc:sldMkLst>
      </pc:sldChg>
      <pc:sldChg chg="modSp add">
        <pc:chgData name="Staley, Thomas G." userId="75a9d5b6-1cdc-4ff3-b64e-22d2c094447f" providerId="ADAL" clId="{6F561220-3D18-41FC-8039-9A6ED295F0C6}" dt="2020-07-23T14:35:40.468" v="133" actId="20577"/>
        <pc:sldMkLst>
          <pc:docMk/>
          <pc:sldMk cId="934301507" sldId="1758"/>
        </pc:sldMkLst>
        <pc:spChg chg="mod">
          <ac:chgData name="Staley, Thomas G." userId="75a9d5b6-1cdc-4ff3-b64e-22d2c094447f" providerId="ADAL" clId="{6F561220-3D18-41FC-8039-9A6ED295F0C6}" dt="2020-07-23T14:35:40.468" v="133" actId="20577"/>
          <ac:spMkLst>
            <pc:docMk/>
            <pc:sldMk cId="934301507" sldId="1758"/>
            <ac:spMk id="2" creationId="{2C8F252C-A94E-384B-AA47-125EE44C9470}"/>
          </ac:spMkLst>
        </pc:spChg>
      </pc:sldChg>
      <pc:sldChg chg="modSp add">
        <pc:chgData name="Staley, Thomas G." userId="75a9d5b6-1cdc-4ff3-b64e-22d2c094447f" providerId="ADAL" clId="{6F561220-3D18-41FC-8039-9A6ED295F0C6}" dt="2020-07-23T14:35:49.580" v="145" actId="20577"/>
        <pc:sldMkLst>
          <pc:docMk/>
          <pc:sldMk cId="3944684249" sldId="1759"/>
        </pc:sldMkLst>
        <pc:spChg chg="mod">
          <ac:chgData name="Staley, Thomas G." userId="75a9d5b6-1cdc-4ff3-b64e-22d2c094447f" providerId="ADAL" clId="{6F561220-3D18-41FC-8039-9A6ED295F0C6}" dt="2020-07-23T14:35:49.580" v="145" actId="20577"/>
          <ac:spMkLst>
            <pc:docMk/>
            <pc:sldMk cId="3944684249" sldId="1759"/>
            <ac:spMk id="8" creationId="{C8BD2E99-4D2A-4831-9CA7-069BADF4CA45}"/>
          </ac:spMkLst>
        </pc:spChg>
      </pc:sldChg>
      <pc:sldChg chg="modSp add">
        <pc:chgData name="Staley, Thomas G." userId="75a9d5b6-1cdc-4ff3-b64e-22d2c094447f" providerId="ADAL" clId="{6F561220-3D18-41FC-8039-9A6ED295F0C6}" dt="2020-07-23T14:35:18.109" v="120" actId="20577"/>
        <pc:sldMkLst>
          <pc:docMk/>
          <pc:sldMk cId="476255279" sldId="1760"/>
        </pc:sldMkLst>
        <pc:spChg chg="mod">
          <ac:chgData name="Staley, Thomas G." userId="75a9d5b6-1cdc-4ff3-b64e-22d2c094447f" providerId="ADAL" clId="{6F561220-3D18-41FC-8039-9A6ED295F0C6}" dt="2020-07-23T14:35:18.109" v="120" actId="20577"/>
          <ac:spMkLst>
            <pc:docMk/>
            <pc:sldMk cId="476255279" sldId="1760"/>
            <ac:spMk id="2" creationId="{2C8F252C-A94E-384B-AA47-125EE44C9470}"/>
          </ac:spMkLst>
        </pc:spChg>
      </pc:sldChg>
      <pc:sldChg chg="modSp add">
        <pc:chgData name="Staley, Thomas G." userId="75a9d5b6-1cdc-4ff3-b64e-22d2c094447f" providerId="ADAL" clId="{6F561220-3D18-41FC-8039-9A6ED295F0C6}" dt="2020-07-23T14:35:24.997" v="127" actId="20577"/>
        <pc:sldMkLst>
          <pc:docMk/>
          <pc:sldMk cId="590840261" sldId="1761"/>
        </pc:sldMkLst>
        <pc:spChg chg="mod">
          <ac:chgData name="Staley, Thomas G." userId="75a9d5b6-1cdc-4ff3-b64e-22d2c094447f" providerId="ADAL" clId="{6F561220-3D18-41FC-8039-9A6ED295F0C6}" dt="2020-07-23T14:35:24.997" v="127" actId="20577"/>
          <ac:spMkLst>
            <pc:docMk/>
            <pc:sldMk cId="590840261" sldId="1761"/>
            <ac:spMk id="2" creationId="{2C8F252C-A94E-384B-AA47-125EE44C9470}"/>
          </ac:spMkLst>
        </pc:spChg>
      </pc:sldChg>
    </pc:docChg>
  </pc:docChgLst>
  <pc:docChgLst>
    <pc:chgData name="Michel de Winter" userId="S::madewinter_live.nl#ext#@034gc.onmicrosoft.com::7526db8f-0324-4f08-893c-9bf93b6c6d46" providerId="AD" clId="Web-{1128DF62-06AA-4F78-BEB6-055BCFCB5D7D}"/>
    <pc:docChg chg="modSld">
      <pc:chgData name="Michel de Winter" userId="S::madewinter_live.nl#ext#@034gc.onmicrosoft.com::7526db8f-0324-4f08-893c-9bf93b6c6d46" providerId="AD" clId="Web-{1128DF62-06AA-4F78-BEB6-055BCFCB5D7D}" dt="2020-09-15T06:29:16.159" v="3"/>
      <pc:docMkLst>
        <pc:docMk/>
      </pc:docMkLst>
      <pc:sldChg chg="delSp">
        <pc:chgData name="Michel de Winter" userId="S::madewinter_live.nl#ext#@034gc.onmicrosoft.com::7526db8f-0324-4f08-893c-9bf93b6c6d46" providerId="AD" clId="Web-{1128DF62-06AA-4F78-BEB6-055BCFCB5D7D}" dt="2020-09-15T06:28:44.753" v="0"/>
        <pc:sldMkLst>
          <pc:docMk/>
          <pc:sldMk cId="2225017077" sldId="1729"/>
        </pc:sldMkLst>
        <pc:picChg chg="del">
          <ac:chgData name="Michel de Winter" userId="S::madewinter_live.nl#ext#@034gc.onmicrosoft.com::7526db8f-0324-4f08-893c-9bf93b6c6d46" providerId="AD" clId="Web-{1128DF62-06AA-4F78-BEB6-055BCFCB5D7D}" dt="2020-09-15T06:28:44.753" v="0"/>
          <ac:picMkLst>
            <pc:docMk/>
            <pc:sldMk cId="2225017077" sldId="1729"/>
            <ac:picMk id="168" creationId="{49703658-B8E3-45C1-84D0-930D13423E7A}"/>
          </ac:picMkLst>
        </pc:picChg>
      </pc:sldChg>
      <pc:sldChg chg="delSp">
        <pc:chgData name="Michel de Winter" userId="S::madewinter_live.nl#ext#@034gc.onmicrosoft.com::7526db8f-0324-4f08-893c-9bf93b6c6d46" providerId="AD" clId="Web-{1128DF62-06AA-4F78-BEB6-055BCFCB5D7D}" dt="2020-09-15T06:29:16.159" v="3"/>
        <pc:sldMkLst>
          <pc:docMk/>
          <pc:sldMk cId="3408835299" sldId="1730"/>
        </pc:sldMkLst>
        <pc:picChg chg="del">
          <ac:chgData name="Michel de Winter" userId="S::madewinter_live.nl#ext#@034gc.onmicrosoft.com::7526db8f-0324-4f08-893c-9bf93b6c6d46" providerId="AD" clId="Web-{1128DF62-06AA-4F78-BEB6-055BCFCB5D7D}" dt="2020-09-15T06:29:16.159" v="3"/>
          <ac:picMkLst>
            <pc:docMk/>
            <pc:sldMk cId="3408835299" sldId="1730"/>
            <ac:picMk id="168" creationId="{49703658-B8E3-45C1-84D0-930D13423E7A}"/>
          </ac:picMkLst>
        </pc:picChg>
      </pc:sldChg>
      <pc:sldChg chg="delSp">
        <pc:chgData name="Michel de Winter" userId="S::madewinter_live.nl#ext#@034gc.onmicrosoft.com::7526db8f-0324-4f08-893c-9bf93b6c6d46" providerId="AD" clId="Web-{1128DF62-06AA-4F78-BEB6-055BCFCB5D7D}" dt="2020-09-15T06:28:51.987" v="1"/>
        <pc:sldMkLst>
          <pc:docMk/>
          <pc:sldMk cId="3622639088" sldId="1757"/>
        </pc:sldMkLst>
        <pc:picChg chg="del">
          <ac:chgData name="Michel de Winter" userId="S::madewinter_live.nl#ext#@034gc.onmicrosoft.com::7526db8f-0324-4f08-893c-9bf93b6c6d46" providerId="AD" clId="Web-{1128DF62-06AA-4F78-BEB6-055BCFCB5D7D}" dt="2020-09-15T06:28:51.987" v="1"/>
          <ac:picMkLst>
            <pc:docMk/>
            <pc:sldMk cId="3622639088" sldId="1757"/>
            <ac:picMk id="168" creationId="{49703658-B8E3-45C1-84D0-930D13423E7A}"/>
          </ac:picMkLst>
        </pc:picChg>
      </pc:sldChg>
      <pc:sldChg chg="delSp">
        <pc:chgData name="Michel de Winter" userId="S::madewinter_live.nl#ext#@034gc.onmicrosoft.com::7526db8f-0324-4f08-893c-9bf93b6c6d46" providerId="AD" clId="Web-{1128DF62-06AA-4F78-BEB6-055BCFCB5D7D}" dt="2020-09-15T06:28:57.518" v="2"/>
        <pc:sldMkLst>
          <pc:docMk/>
          <pc:sldMk cId="1552741745" sldId="1765"/>
        </pc:sldMkLst>
        <pc:picChg chg="del">
          <ac:chgData name="Michel de Winter" userId="S::madewinter_live.nl#ext#@034gc.onmicrosoft.com::7526db8f-0324-4f08-893c-9bf93b6c6d46" providerId="AD" clId="Web-{1128DF62-06AA-4F78-BEB6-055BCFCB5D7D}" dt="2020-09-15T06:28:57.518" v="2"/>
          <ac:picMkLst>
            <pc:docMk/>
            <pc:sldMk cId="1552741745" sldId="1765"/>
            <ac:picMk id="168" creationId="{49703658-B8E3-45C1-84D0-930D13423E7A}"/>
          </ac:picMkLst>
        </pc:picChg>
      </pc:sldChg>
    </pc:docChg>
  </pc:docChgLst>
  <pc:docChgLst>
    <pc:chgData name="Staley, Thomas G." userId="9c429738-74b5-4785-a1b9-07c442c7ec0a" providerId="ADAL" clId="{6B836EBF-F771-4F09-B503-AF33346591A7}"/>
    <pc:docChg chg="custSel addSld modSld">
      <pc:chgData name="Staley, Thomas G." userId="9c429738-74b5-4785-a1b9-07c442c7ec0a" providerId="ADAL" clId="{6B836EBF-F771-4F09-B503-AF33346591A7}" dt="2020-05-22T10:20:44.934" v="229"/>
      <pc:docMkLst>
        <pc:docMk/>
      </pc:docMkLst>
      <pc:sldChg chg="modSp add">
        <pc:chgData name="Staley, Thomas G." userId="9c429738-74b5-4785-a1b9-07c442c7ec0a" providerId="ADAL" clId="{6B836EBF-F771-4F09-B503-AF33346591A7}" dt="2020-05-22T10:09:59.145" v="19" actId="6549"/>
        <pc:sldMkLst>
          <pc:docMk/>
          <pc:sldMk cId="2437193272" sldId="1589"/>
        </pc:sldMkLst>
        <pc:spChg chg="mod">
          <ac:chgData name="Staley, Thomas G." userId="9c429738-74b5-4785-a1b9-07c442c7ec0a" providerId="ADAL" clId="{6B836EBF-F771-4F09-B503-AF33346591A7}" dt="2020-05-22T10:09:53.928" v="17" actId="6549"/>
          <ac:spMkLst>
            <pc:docMk/>
            <pc:sldMk cId="2437193272" sldId="1589"/>
            <ac:spMk id="109" creationId="{FC6B5EF4-254E-4F58-AB1B-93743934242A}"/>
          </ac:spMkLst>
        </pc:spChg>
        <pc:spChg chg="mod">
          <ac:chgData name="Staley, Thomas G." userId="9c429738-74b5-4785-a1b9-07c442c7ec0a" providerId="ADAL" clId="{6B836EBF-F771-4F09-B503-AF33346591A7}" dt="2020-05-22T10:09:55.325" v="18" actId="6549"/>
          <ac:spMkLst>
            <pc:docMk/>
            <pc:sldMk cId="2437193272" sldId="1589"/>
            <ac:spMk id="110" creationId="{4DCA5B75-45DF-4D14-A3DB-52B6B1AD799E}"/>
          </ac:spMkLst>
        </pc:spChg>
        <pc:spChg chg="mod">
          <ac:chgData name="Staley, Thomas G." userId="9c429738-74b5-4785-a1b9-07c442c7ec0a" providerId="ADAL" clId="{6B836EBF-F771-4F09-B503-AF33346591A7}" dt="2020-05-22T10:09:59.145" v="19" actId="6549"/>
          <ac:spMkLst>
            <pc:docMk/>
            <pc:sldMk cId="2437193272" sldId="1589"/>
            <ac:spMk id="111" creationId="{0C7FBE37-9E36-4FA4-8D85-210F9114EED6}"/>
          </ac:spMkLst>
        </pc:spChg>
      </pc:sldChg>
      <pc:sldChg chg="modSp add">
        <pc:chgData name="Staley, Thomas G." userId="9c429738-74b5-4785-a1b9-07c442c7ec0a" providerId="ADAL" clId="{6B836EBF-F771-4F09-B503-AF33346591A7}" dt="2020-05-22T10:10:20.756" v="22" actId="6549"/>
        <pc:sldMkLst>
          <pc:docMk/>
          <pc:sldMk cId="2713032378" sldId="1596"/>
        </pc:sldMkLst>
        <pc:spChg chg="mod">
          <ac:chgData name="Staley, Thomas G." userId="9c429738-74b5-4785-a1b9-07c442c7ec0a" providerId="ADAL" clId="{6B836EBF-F771-4F09-B503-AF33346591A7}" dt="2020-05-22T10:10:02.879" v="20" actId="6549"/>
          <ac:spMkLst>
            <pc:docMk/>
            <pc:sldMk cId="2713032378" sldId="1596"/>
            <ac:spMk id="36" creationId="{72842581-7366-DF47-9945-332C625DED1A}"/>
          </ac:spMkLst>
        </pc:spChg>
        <pc:spChg chg="mod">
          <ac:chgData name="Staley, Thomas G." userId="9c429738-74b5-4785-a1b9-07c442c7ec0a" providerId="ADAL" clId="{6B836EBF-F771-4F09-B503-AF33346591A7}" dt="2020-05-22T10:10:05.300" v="21" actId="6549"/>
          <ac:spMkLst>
            <pc:docMk/>
            <pc:sldMk cId="2713032378" sldId="1596"/>
            <ac:spMk id="37" creationId="{12DC1C65-6AF2-E546-88A8-3E37B874752D}"/>
          </ac:spMkLst>
        </pc:spChg>
        <pc:spChg chg="mod">
          <ac:chgData name="Staley, Thomas G." userId="9c429738-74b5-4785-a1b9-07c442c7ec0a" providerId="ADAL" clId="{6B836EBF-F771-4F09-B503-AF33346591A7}" dt="2020-05-22T10:10:20.756" v="22" actId="6549"/>
          <ac:spMkLst>
            <pc:docMk/>
            <pc:sldMk cId="2713032378" sldId="1596"/>
            <ac:spMk id="38" creationId="{5AFFCB2A-72AE-4F42-ADF5-EB0AB89ACD09}"/>
          </ac:spMkLst>
        </pc:spChg>
      </pc:sldChg>
      <pc:sldChg chg="modSp add">
        <pc:chgData name="Staley, Thomas G." userId="9c429738-74b5-4785-a1b9-07c442c7ec0a" providerId="ADAL" clId="{6B836EBF-F771-4F09-B503-AF33346591A7}" dt="2020-05-22T10:09:47.048" v="16" actId="6549"/>
        <pc:sldMkLst>
          <pc:docMk/>
          <pc:sldMk cId="2132866363" sldId="1597"/>
        </pc:sldMkLst>
        <pc:spChg chg="mod">
          <ac:chgData name="Staley, Thomas G." userId="9c429738-74b5-4785-a1b9-07c442c7ec0a" providerId="ADAL" clId="{6B836EBF-F771-4F09-B503-AF33346591A7}" dt="2020-05-22T10:09:47.048" v="16" actId="6549"/>
          <ac:spMkLst>
            <pc:docMk/>
            <pc:sldMk cId="2132866363" sldId="1597"/>
            <ac:spMk id="18" creationId="{647D1002-5248-4024-B230-95931FCF6E7F}"/>
          </ac:spMkLst>
        </pc:spChg>
        <pc:spChg chg="mod">
          <ac:chgData name="Staley, Thomas G." userId="9c429738-74b5-4785-a1b9-07c442c7ec0a" providerId="ADAL" clId="{6B836EBF-F771-4F09-B503-AF33346591A7}" dt="2020-05-22T10:09:33.069" v="13" actId="6549"/>
          <ac:spMkLst>
            <pc:docMk/>
            <pc:sldMk cId="2132866363" sldId="1597"/>
            <ac:spMk id="19" creationId="{B99E77AE-9B45-410C-A99E-BF2AADB86AFB}"/>
          </ac:spMkLst>
        </pc:spChg>
        <pc:spChg chg="mod">
          <ac:chgData name="Staley, Thomas G." userId="9c429738-74b5-4785-a1b9-07c442c7ec0a" providerId="ADAL" clId="{6B836EBF-F771-4F09-B503-AF33346591A7}" dt="2020-05-22T10:09:43.964" v="15" actId="6549"/>
          <ac:spMkLst>
            <pc:docMk/>
            <pc:sldMk cId="2132866363" sldId="1597"/>
            <ac:spMk id="20" creationId="{92721152-8CDD-465C-8068-47CE0B5EEE41}"/>
          </ac:spMkLst>
        </pc:spChg>
      </pc:sldChg>
      <pc:sldChg chg="delSp modSp add delCm">
        <pc:chgData name="Staley, Thomas G." userId="9c429738-74b5-4785-a1b9-07c442c7ec0a" providerId="ADAL" clId="{6B836EBF-F771-4F09-B503-AF33346591A7}" dt="2020-05-22T10:17:08.768" v="205" actId="20577"/>
        <pc:sldMkLst>
          <pc:docMk/>
          <pc:sldMk cId="3819993931" sldId="1600"/>
        </pc:sldMkLst>
        <pc:spChg chg="mod">
          <ac:chgData name="Staley, Thomas G." userId="9c429738-74b5-4785-a1b9-07c442c7ec0a" providerId="ADAL" clId="{6B836EBF-F771-4F09-B503-AF33346591A7}" dt="2020-05-22T10:15:22.819" v="78" actId="1076"/>
          <ac:spMkLst>
            <pc:docMk/>
            <pc:sldMk cId="3819993931" sldId="1600"/>
            <ac:spMk id="3" creationId="{86DD4557-1ECF-47C3-B13E-C2F767317125}"/>
          </ac:spMkLst>
        </pc:spChg>
        <pc:spChg chg="mod">
          <ac:chgData name="Staley, Thomas G." userId="9c429738-74b5-4785-a1b9-07c442c7ec0a" providerId="ADAL" clId="{6B836EBF-F771-4F09-B503-AF33346591A7}" dt="2020-05-22T10:15:15.935" v="75" actId="14100"/>
          <ac:spMkLst>
            <pc:docMk/>
            <pc:sldMk cId="3819993931" sldId="1600"/>
            <ac:spMk id="6" creationId="{5F4FA323-5989-7D4C-926E-E63C4303E995}"/>
          </ac:spMkLst>
        </pc:spChg>
        <pc:spChg chg="mod">
          <ac:chgData name="Staley, Thomas G." userId="9c429738-74b5-4785-a1b9-07c442c7ec0a" providerId="ADAL" clId="{6B836EBF-F771-4F09-B503-AF33346591A7}" dt="2020-05-22T10:17:08.768" v="205" actId="20577"/>
          <ac:spMkLst>
            <pc:docMk/>
            <pc:sldMk cId="3819993931" sldId="1600"/>
            <ac:spMk id="9" creationId="{E49871C8-22F3-4F43-A66A-76534B0450A1}"/>
          </ac:spMkLst>
        </pc:spChg>
        <pc:spChg chg="del">
          <ac:chgData name="Staley, Thomas G." userId="9c429738-74b5-4785-a1b9-07c442c7ec0a" providerId="ADAL" clId="{6B836EBF-F771-4F09-B503-AF33346591A7}" dt="2020-05-22T10:14:59.306" v="68" actId="478"/>
          <ac:spMkLst>
            <pc:docMk/>
            <pc:sldMk cId="3819993931" sldId="1600"/>
            <ac:spMk id="10" creationId="{D08FF28E-E8C5-44AF-B375-805A8BA6A8F9}"/>
          </ac:spMkLst>
        </pc:spChg>
      </pc:sldChg>
      <pc:sldChg chg="add">
        <pc:chgData name="Staley, Thomas G." userId="9c429738-74b5-4785-a1b9-07c442c7ec0a" providerId="ADAL" clId="{6B836EBF-F771-4F09-B503-AF33346591A7}" dt="2020-05-22T08:13:53.576" v="2"/>
        <pc:sldMkLst>
          <pc:docMk/>
          <pc:sldMk cId="1423761554" sldId="1622"/>
        </pc:sldMkLst>
      </pc:sldChg>
      <pc:sldChg chg="modSp modTransition">
        <pc:chgData name="Staley, Thomas G." userId="9c429738-74b5-4785-a1b9-07c442c7ec0a" providerId="ADAL" clId="{6B836EBF-F771-4F09-B503-AF33346591A7}" dt="2020-05-22T10:20:44.934" v="229"/>
        <pc:sldMkLst>
          <pc:docMk/>
          <pc:sldMk cId="168324419" sldId="1689"/>
        </pc:sldMkLst>
        <pc:spChg chg="mod">
          <ac:chgData name="Staley, Thomas G." userId="9c429738-74b5-4785-a1b9-07c442c7ec0a" providerId="ADAL" clId="{6B836EBF-F771-4F09-B503-AF33346591A7}" dt="2020-05-22T10:20:33.132" v="228" actId="6549"/>
          <ac:spMkLst>
            <pc:docMk/>
            <pc:sldMk cId="168324419" sldId="1689"/>
            <ac:spMk id="91" creationId="{3CB7E6E3-9B7B-1C41-8491-55DACF4090A8}"/>
          </ac:spMkLst>
        </pc:spChg>
        <pc:spChg chg="mod">
          <ac:chgData name="Staley, Thomas G." userId="9c429738-74b5-4785-a1b9-07c442c7ec0a" providerId="ADAL" clId="{6B836EBF-F771-4F09-B503-AF33346591A7}" dt="2020-05-22T10:20:32.179" v="227" actId="6549"/>
          <ac:spMkLst>
            <pc:docMk/>
            <pc:sldMk cId="168324419" sldId="1689"/>
            <ac:spMk id="101" creationId="{DCC7D7D7-D10D-FC4C-A01F-F5922E612DB7}"/>
          </ac:spMkLst>
        </pc:spChg>
        <pc:spChg chg="mod">
          <ac:chgData name="Staley, Thomas G." userId="9c429738-74b5-4785-a1b9-07c442c7ec0a" providerId="ADAL" clId="{6B836EBF-F771-4F09-B503-AF33346591A7}" dt="2020-05-22T10:20:31.292" v="226" actId="6549"/>
          <ac:spMkLst>
            <pc:docMk/>
            <pc:sldMk cId="168324419" sldId="1689"/>
            <ac:spMk id="107" creationId="{3015EFBB-4B4B-1040-87BF-A3FD104D6F5B}"/>
          </ac:spMkLst>
        </pc:spChg>
        <pc:spChg chg="mod">
          <ac:chgData name="Staley, Thomas G." userId="9c429738-74b5-4785-a1b9-07c442c7ec0a" providerId="ADAL" clId="{6B836EBF-F771-4F09-B503-AF33346591A7}" dt="2020-05-22T10:20:30.048" v="225" actId="6549"/>
          <ac:spMkLst>
            <pc:docMk/>
            <pc:sldMk cId="168324419" sldId="1689"/>
            <ac:spMk id="113" creationId="{2AE7ADF4-AF06-CD4F-904F-725B15119B5F}"/>
          </ac:spMkLst>
        </pc:spChg>
        <pc:spChg chg="mod">
          <ac:chgData name="Staley, Thomas G." userId="9c429738-74b5-4785-a1b9-07c442c7ec0a" providerId="ADAL" clId="{6B836EBF-F771-4F09-B503-AF33346591A7}" dt="2020-05-22T10:20:27.458" v="224" actId="6549"/>
          <ac:spMkLst>
            <pc:docMk/>
            <pc:sldMk cId="168324419" sldId="1689"/>
            <ac:spMk id="119" creationId="{FA10EDAB-F796-E942-A3D8-27290A927EC5}"/>
          </ac:spMkLst>
        </pc:spChg>
      </pc:sldChg>
      <pc:sldChg chg="modSp modTransition">
        <pc:chgData name="Staley, Thomas G." userId="9c429738-74b5-4785-a1b9-07c442c7ec0a" providerId="ADAL" clId="{6B836EBF-F771-4F09-B503-AF33346591A7}" dt="2020-05-22T10:20:44.934" v="229"/>
        <pc:sldMkLst>
          <pc:docMk/>
          <pc:sldMk cId="4014320135" sldId="1690"/>
        </pc:sldMkLst>
        <pc:spChg chg="mod">
          <ac:chgData name="Staley, Thomas G." userId="9c429738-74b5-4785-a1b9-07c442c7ec0a" providerId="ADAL" clId="{6B836EBF-F771-4F09-B503-AF33346591A7}" dt="2020-05-22T10:19:45.276" v="223" actId="20577"/>
          <ac:spMkLst>
            <pc:docMk/>
            <pc:sldMk cId="4014320135" sldId="1690"/>
            <ac:spMk id="91" creationId="{3CB7E6E3-9B7B-1C41-8491-55DACF4090A8}"/>
          </ac:spMkLst>
        </pc:spChg>
        <pc:spChg chg="mod">
          <ac:chgData name="Staley, Thomas G." userId="9c429738-74b5-4785-a1b9-07c442c7ec0a" providerId="ADAL" clId="{6B836EBF-F771-4F09-B503-AF33346591A7}" dt="2020-05-22T10:19:42.575" v="218" actId="20577"/>
          <ac:spMkLst>
            <pc:docMk/>
            <pc:sldMk cId="4014320135" sldId="1690"/>
            <ac:spMk id="113" creationId="{2AE7ADF4-AF06-CD4F-904F-725B15119B5F}"/>
          </ac:spMkLst>
        </pc:spChg>
        <pc:spChg chg="mod">
          <ac:chgData name="Staley, Thomas G." userId="9c429738-74b5-4785-a1b9-07c442c7ec0a" providerId="ADAL" clId="{6B836EBF-F771-4F09-B503-AF33346591A7}" dt="2020-05-22T10:19:31.345" v="211" actId="20577"/>
          <ac:spMkLst>
            <pc:docMk/>
            <pc:sldMk cId="4014320135" sldId="1690"/>
            <ac:spMk id="119" creationId="{FA10EDAB-F796-E942-A3D8-27290A927EC5}"/>
          </ac:spMkLst>
        </pc:spChg>
      </pc:sldChg>
      <pc:sldChg chg="modSp modTransition">
        <pc:chgData name="Staley, Thomas G." userId="9c429738-74b5-4785-a1b9-07c442c7ec0a" providerId="ADAL" clId="{6B836EBF-F771-4F09-B503-AF33346591A7}" dt="2020-05-22T10:20:44.934" v="229"/>
        <pc:sldMkLst>
          <pc:docMk/>
          <pc:sldMk cId="3365491607" sldId="1717"/>
        </pc:sldMkLst>
        <pc:spChg chg="mod">
          <ac:chgData name="Staley, Thomas G." userId="9c429738-74b5-4785-a1b9-07c442c7ec0a" providerId="ADAL" clId="{6B836EBF-F771-4F09-B503-AF33346591A7}" dt="2020-05-22T08:14:06.423" v="9" actId="20577"/>
          <ac:spMkLst>
            <pc:docMk/>
            <pc:sldMk cId="3365491607" sldId="1717"/>
            <ac:spMk id="2" creationId="{2C8F252C-A94E-384B-AA47-125EE44C9470}"/>
          </ac:spMkLst>
        </pc:spChg>
      </pc:sldChg>
      <pc:sldChg chg="addSp delSp">
        <pc:chgData name="Staley, Thomas G." userId="9c429738-74b5-4785-a1b9-07c442c7ec0a" providerId="ADAL" clId="{6B836EBF-F771-4F09-B503-AF33346591A7}" dt="2020-05-22T08:13:37.952" v="1"/>
        <pc:sldMkLst>
          <pc:docMk/>
          <pc:sldMk cId="3408835299" sldId="1730"/>
        </pc:sldMkLst>
        <pc:spChg chg="add del">
          <ac:chgData name="Staley, Thomas G." userId="9c429738-74b5-4785-a1b9-07c442c7ec0a" providerId="ADAL" clId="{6B836EBF-F771-4F09-B503-AF33346591A7}" dt="2020-05-22T08:13:37.952" v="1"/>
          <ac:spMkLst>
            <pc:docMk/>
            <pc:sldMk cId="3408835299" sldId="1730"/>
            <ac:spMk id="2" creationId="{6D0B0BB7-541B-4553-A3B5-F474D645C636}"/>
          </ac:spMkLst>
        </pc:spChg>
        <pc:spChg chg="add del">
          <ac:chgData name="Staley, Thomas G." userId="9c429738-74b5-4785-a1b9-07c442c7ec0a" providerId="ADAL" clId="{6B836EBF-F771-4F09-B503-AF33346591A7}" dt="2020-05-22T08:13:37.952" v="1"/>
          <ac:spMkLst>
            <pc:docMk/>
            <pc:sldMk cId="3408835299" sldId="1730"/>
            <ac:spMk id="3" creationId="{CBC438E8-DEAE-405E-963F-F55C0F7C0A68}"/>
          </ac:spMkLst>
        </pc:spChg>
        <pc:picChg chg="add del">
          <ac:chgData name="Staley, Thomas G." userId="9c429738-74b5-4785-a1b9-07c442c7ec0a" providerId="ADAL" clId="{6B836EBF-F771-4F09-B503-AF33346591A7}" dt="2020-05-22T08:13:37.952" v="1"/>
          <ac:picMkLst>
            <pc:docMk/>
            <pc:sldMk cId="3408835299" sldId="1730"/>
            <ac:picMk id="2049" creationId="{42A1B39B-920B-4A7B-A444-44E4268F9966}"/>
          </ac:picMkLst>
        </pc:picChg>
      </pc:sldChg>
    </pc:docChg>
  </pc:docChgLst>
  <pc:docChgLst>
    <pc:chgData name="Folkertsma, Eelco (SPLOX) - KLM" userId="S::eelco.folkertsma_klm.com#ext#@034gc.onmicrosoft.com::69ba1cc4-085a-4432-aacb-dbffce1272ea" providerId="AD" clId="Web-{EE703E62-D6EA-41FE-9018-A8CD6F38F559}"/>
    <pc:docChg chg="delSld modSld">
      <pc:chgData name="Folkertsma, Eelco (SPLOX) - KLM" userId="S::eelco.folkertsma_klm.com#ext#@034gc.onmicrosoft.com::69ba1cc4-085a-4432-aacb-dbffce1272ea" providerId="AD" clId="Web-{EE703E62-D6EA-41FE-9018-A8CD6F38F559}" dt="2020-09-15T08:26:01.113" v="1"/>
      <pc:docMkLst>
        <pc:docMk/>
      </pc:docMkLst>
      <pc:sldChg chg="del">
        <pc:chgData name="Folkertsma, Eelco (SPLOX) - KLM" userId="S::eelco.folkertsma_klm.com#ext#@034gc.onmicrosoft.com::69ba1cc4-085a-4432-aacb-dbffce1272ea" providerId="AD" clId="Web-{EE703E62-D6EA-41FE-9018-A8CD6F38F559}" dt="2020-09-15T08:25:44.645" v="0"/>
        <pc:sldMkLst>
          <pc:docMk/>
          <pc:sldMk cId="3622639088" sldId="1757"/>
        </pc:sldMkLst>
      </pc:sldChg>
      <pc:sldChg chg="delSp">
        <pc:chgData name="Folkertsma, Eelco (SPLOX) - KLM" userId="S::eelco.folkertsma_klm.com#ext#@034gc.onmicrosoft.com::69ba1cc4-085a-4432-aacb-dbffce1272ea" providerId="AD" clId="Web-{EE703E62-D6EA-41FE-9018-A8CD6F38F559}" dt="2020-09-15T08:26:01.113" v="1"/>
        <pc:sldMkLst>
          <pc:docMk/>
          <pc:sldMk cId="1552741745" sldId="1765"/>
        </pc:sldMkLst>
        <pc:spChg chg="del">
          <ac:chgData name="Folkertsma, Eelco (SPLOX) - KLM" userId="S::eelco.folkertsma_klm.com#ext#@034gc.onmicrosoft.com::69ba1cc4-085a-4432-aacb-dbffce1272ea" providerId="AD" clId="Web-{EE703E62-D6EA-41FE-9018-A8CD6F38F559}" dt="2020-09-15T08:26:01.113" v="1"/>
          <ac:spMkLst>
            <pc:docMk/>
            <pc:sldMk cId="1552741745" sldId="1765"/>
            <ac:spMk id="3" creationId="{1922B9DA-B8A5-4B14-8270-7D6AE4E43ED7}"/>
          </ac:spMkLst>
        </pc:spChg>
      </pc:sldChg>
    </pc:docChg>
  </pc:docChgLst>
  <pc:docChgLst>
    <pc:chgData name="Staley, Thomas G." userId="9c429738-74b5-4785-a1b9-07c442c7ec0a" providerId="ADAL" clId="{8FFBAE33-07D8-4B67-84FA-DF8F53DF18B8}"/>
    <pc:docChg chg="addSld modSld">
      <pc:chgData name="Staley, Thomas G." userId="9c429738-74b5-4785-a1b9-07c442c7ec0a" providerId="ADAL" clId="{8FFBAE33-07D8-4B67-84FA-DF8F53DF18B8}" dt="2020-06-17T09:28:41.741" v="1"/>
      <pc:docMkLst>
        <pc:docMk/>
      </pc:docMkLst>
      <pc:sldChg chg="add modTransition">
        <pc:chgData name="Staley, Thomas G." userId="9c429738-74b5-4785-a1b9-07c442c7ec0a" providerId="ADAL" clId="{8FFBAE33-07D8-4B67-84FA-DF8F53DF18B8}" dt="2020-06-17T09:28:41.741" v="1"/>
        <pc:sldMkLst>
          <pc:docMk/>
          <pc:sldMk cId="3831874300" sldId="1756"/>
        </pc:sldMkLst>
      </pc:sldChg>
      <pc:sldChg chg="add modTransition">
        <pc:chgData name="Staley, Thomas G." userId="9c429738-74b5-4785-a1b9-07c442c7ec0a" providerId="ADAL" clId="{8FFBAE33-07D8-4B67-84FA-DF8F53DF18B8}" dt="2020-06-17T09:28:41.741" v="1"/>
        <pc:sldMkLst>
          <pc:docMk/>
          <pc:sldMk cId="3622639088" sldId="1757"/>
        </pc:sldMkLst>
      </pc:sldChg>
    </pc:docChg>
  </pc:docChgLst>
  <pc:docChgLst>
    <pc:chgData name="Braber, Rienk van den" userId="S::braber_schiphol.nl#ext#@034gc.onmicrosoft.com::d5d2c37a-a3ab-4779-bc73-93325420efdb" providerId="AD" clId="Web-{B231C050-F67F-4FD6-A9BE-58470A28FA36}"/>
    <pc:docChg chg="modSld">
      <pc:chgData name="Braber, Rienk van den" userId="S::braber_schiphol.nl#ext#@034gc.onmicrosoft.com::d5d2c37a-a3ab-4779-bc73-93325420efdb" providerId="AD" clId="Web-{B231C050-F67F-4FD6-A9BE-58470A28FA36}" dt="2020-11-02T13:04:03.209" v="4" actId="20577"/>
      <pc:docMkLst>
        <pc:docMk/>
      </pc:docMkLst>
      <pc:sldChg chg="modSp">
        <pc:chgData name="Braber, Rienk van den" userId="S::braber_schiphol.nl#ext#@034gc.onmicrosoft.com::d5d2c37a-a3ab-4779-bc73-93325420efdb" providerId="AD" clId="Web-{B231C050-F67F-4FD6-A9BE-58470A28FA36}" dt="2020-11-02T13:04:03.209" v="4" actId="20577"/>
        <pc:sldMkLst>
          <pc:docMk/>
          <pc:sldMk cId="3819993931" sldId="1600"/>
        </pc:sldMkLst>
        <pc:spChg chg="mod">
          <ac:chgData name="Braber, Rienk van den" userId="S::braber_schiphol.nl#ext#@034gc.onmicrosoft.com::d5d2c37a-a3ab-4779-bc73-93325420efdb" providerId="AD" clId="Web-{B231C050-F67F-4FD6-A9BE-58470A28FA36}" dt="2020-11-02T13:02:22.334" v="1" actId="20577"/>
          <ac:spMkLst>
            <pc:docMk/>
            <pc:sldMk cId="3819993931" sldId="1600"/>
            <ac:spMk id="6" creationId="{5F4FA323-5989-7D4C-926E-E63C4303E995}"/>
          </ac:spMkLst>
        </pc:spChg>
        <pc:spChg chg="mod">
          <ac:chgData name="Braber, Rienk van den" userId="S::braber_schiphol.nl#ext#@034gc.onmicrosoft.com::d5d2c37a-a3ab-4779-bc73-93325420efdb" providerId="AD" clId="Web-{B231C050-F67F-4FD6-A9BE-58470A28FA36}" dt="2020-11-02T13:04:03.209" v="4" actId="20577"/>
          <ac:spMkLst>
            <pc:docMk/>
            <pc:sldMk cId="3819993931" sldId="1600"/>
            <ac:spMk id="9" creationId="{E49871C8-22F3-4F43-A66A-76534B0450A1}"/>
          </ac:spMkLst>
        </pc:spChg>
      </pc:sldChg>
    </pc:docChg>
  </pc:docChgLst>
  <pc:docChgLst>
    <pc:chgData name="Tergouw, Steven van (svt)" userId="S::svt_tg.nl#ext#@034gc.onmicrosoft.com::4e7fcfe4-2cd4-431b-993f-29cd8b5b8607" providerId="AD" clId="Web-{A9B64610-76B5-4802-BDA7-9D89717F7CFD}"/>
    <pc:docChg chg="modSld">
      <pc:chgData name="Tergouw, Steven van (svt)" userId="S::svt_tg.nl#ext#@034gc.onmicrosoft.com::4e7fcfe4-2cd4-431b-993f-29cd8b5b8607" providerId="AD" clId="Web-{A9B64610-76B5-4802-BDA7-9D89717F7CFD}" dt="2021-02-04T09:11:15.306" v="1" actId="1076"/>
      <pc:docMkLst>
        <pc:docMk/>
      </pc:docMkLst>
      <pc:sldChg chg="modSp">
        <pc:chgData name="Tergouw, Steven van (svt)" userId="S::svt_tg.nl#ext#@034gc.onmicrosoft.com::4e7fcfe4-2cd4-431b-993f-29cd8b5b8607" providerId="AD" clId="Web-{A9B64610-76B5-4802-BDA7-9D89717F7CFD}" dt="2021-02-04T09:11:15.306" v="1" actId="1076"/>
        <pc:sldMkLst>
          <pc:docMk/>
          <pc:sldMk cId="532903605" sldId="1766"/>
        </pc:sldMkLst>
        <pc:spChg chg="mod">
          <ac:chgData name="Tergouw, Steven van (svt)" userId="S::svt_tg.nl#ext#@034gc.onmicrosoft.com::4e7fcfe4-2cd4-431b-993f-29cd8b5b8607" providerId="AD" clId="Web-{A9B64610-76B5-4802-BDA7-9D89717F7CFD}" dt="2021-02-04T09:11:15.306" v="1" actId="1076"/>
          <ac:spMkLst>
            <pc:docMk/>
            <pc:sldMk cId="532903605" sldId="1766"/>
            <ac:spMk id="218" creationId="{245E9D4D-FFCE-4980-97A3-288D94146D1D}"/>
          </ac:spMkLst>
        </pc:spChg>
      </pc:sldChg>
    </pc:docChg>
  </pc:docChgLst>
  <pc:docChgLst>
    <pc:chgData name="Mehta, Khushali" userId="c3d7fe3a-5eb6-48d3-9afc-5d5672ebf834" providerId="ADAL" clId="{71BFA6A5-86EB-48FB-8240-C843A2382144}"/>
    <pc:docChg chg="custSel modSld">
      <pc:chgData name="Mehta, Khushali" userId="c3d7fe3a-5eb6-48d3-9afc-5d5672ebf834" providerId="ADAL" clId="{71BFA6A5-86EB-48FB-8240-C843A2382144}" dt="2020-11-16T15:38:15.009" v="0" actId="33524"/>
      <pc:docMkLst>
        <pc:docMk/>
      </pc:docMkLst>
      <pc:sldChg chg="modSp">
        <pc:chgData name="Mehta, Khushali" userId="c3d7fe3a-5eb6-48d3-9afc-5d5672ebf834" providerId="ADAL" clId="{71BFA6A5-86EB-48FB-8240-C843A2382144}" dt="2020-11-16T15:38:15.009" v="0" actId="33524"/>
        <pc:sldMkLst>
          <pc:docMk/>
          <pc:sldMk cId="2225017077" sldId="1729"/>
        </pc:sldMkLst>
        <pc:spChg chg="mod">
          <ac:chgData name="Mehta, Khushali" userId="c3d7fe3a-5eb6-48d3-9afc-5d5672ebf834" providerId="ADAL" clId="{71BFA6A5-86EB-48FB-8240-C843A2382144}" dt="2020-11-16T15:38:15.009" v="0" actId="33524"/>
          <ac:spMkLst>
            <pc:docMk/>
            <pc:sldMk cId="2225017077" sldId="1729"/>
            <ac:spMk id="213" creationId="{DB98AA33-8EA1-E145-AE18-804CDD6B4B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1D9C5E3-AF99-4A73-A89F-C1A3A49569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212904D7-F4B1-4EC7-A1D3-B2E02747C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2874B-9BE7-48B3-896E-C7F2CD1E9E72}" type="datetimeFigureOut">
              <a:rPr lang="en-GB" smtClean="0"/>
              <a:pPr/>
              <a:t>16/06/2021</a:t>
            </a:fld>
            <a:endParaRPr lang="en-GB"/>
          </a:p>
        </p:txBody>
      </p:sp>
      <p:sp>
        <p:nvSpPr>
          <p:cNvPr id="4" name="Footer Placeholder 3">
            <a:extLst>
              <a:ext uri="{FF2B5EF4-FFF2-40B4-BE49-F238E27FC236}">
                <a16:creationId xmlns:a16="http://schemas.microsoft.com/office/drawing/2014/main" xmlns="" id="{D7499BC2-C30B-4D23-BC13-B9FA5E9575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dirty="0"/>
              <a:t>KTDI</a:t>
            </a:r>
          </a:p>
        </p:txBody>
      </p:sp>
      <p:sp>
        <p:nvSpPr>
          <p:cNvPr id="5" name="Slide Number Placeholder 4">
            <a:extLst>
              <a:ext uri="{FF2B5EF4-FFF2-40B4-BE49-F238E27FC236}">
                <a16:creationId xmlns:a16="http://schemas.microsoft.com/office/drawing/2014/main" xmlns="" id="{C9A06F6B-6F4B-4223-BBC9-70D62FEF0D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C717B1-0931-4C89-9305-D4F01DE84F1C}" type="slidenum">
              <a:rPr lang="en-GB" smtClean="0"/>
              <a:pPr/>
              <a:t>‹#›</a:t>
            </a:fld>
            <a:endParaRPr lang="en-GB"/>
          </a:p>
        </p:txBody>
      </p:sp>
    </p:spTree>
    <p:extLst>
      <p:ext uri="{BB962C8B-B14F-4D97-AF65-F5344CB8AC3E}">
        <p14:creationId xmlns:p14="http://schemas.microsoft.com/office/powerpoint/2010/main" val="9149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32DB3-0872-4E07-94F7-DCE631692A77}" type="datetimeFigureOut">
              <a:rPr lang="en-GB" smtClean="0"/>
              <a:pPr/>
              <a:t>16/06/2021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dirty="0"/>
              <a:t>KTDI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250E9-870D-4EF7-A411-74EA63677B2E}" type="slidenum">
              <a:rPr lang="en-GB" smtClean="0"/>
              <a:pPr/>
              <a:t>‹#›</a:t>
            </a:fld>
            <a:endParaRPr lang="en-GB"/>
          </a:p>
        </p:txBody>
      </p:sp>
    </p:spTree>
    <p:extLst>
      <p:ext uri="{BB962C8B-B14F-4D97-AF65-F5344CB8AC3E}">
        <p14:creationId xmlns:p14="http://schemas.microsoft.com/office/powerpoint/2010/main" val="42634711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0ABFD-82E5-41CD-A9D5-C642F10F8FAB}" type="datetimeFigureOut">
              <a:rPr lang="en-US" smtClean="0"/>
              <a:t>2021-06-16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20077766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0ABFD-82E5-41CD-A9D5-C642F10F8FAB}" type="datetimeFigureOut">
              <a:rPr lang="en-US" smtClean="0"/>
              <a:t>2021-06-16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158115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0ABFD-82E5-41CD-A9D5-C642F10F8FAB}" type="datetimeFigureOut">
              <a:rPr lang="en-US" smtClean="0"/>
              <a:t>2021-06-16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324148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0ABFD-82E5-41CD-A9D5-C642F10F8FAB}" type="datetimeFigureOut">
              <a:rPr lang="en-US" smtClean="0"/>
              <a:t>2021-06-16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34650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D0ABFD-82E5-41CD-A9D5-C642F10F8FAB}" type="datetimeFigureOut">
              <a:rPr lang="en-US" smtClean="0"/>
              <a:t>2021-06-16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16747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D0ABFD-82E5-41CD-A9D5-C642F10F8FAB}" type="datetimeFigureOut">
              <a:rPr lang="en-US" smtClean="0"/>
              <a:t>2021-06-16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151351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D0ABFD-82E5-41CD-A9D5-C642F10F8FAB}" type="datetimeFigureOut">
              <a:rPr lang="en-US" smtClean="0"/>
              <a:t>2021-06-16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11879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0ABFD-82E5-41CD-A9D5-C642F10F8FAB}" type="datetimeFigureOut">
              <a:rPr lang="en-US" smtClean="0"/>
              <a:t>2021-06-16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122291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0ABFD-82E5-41CD-A9D5-C642F10F8FAB}" type="datetimeFigureOut">
              <a:rPr lang="en-US" smtClean="0"/>
              <a:t>2021-06-16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422966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0ABFD-82E5-41CD-A9D5-C642F10F8FAB}" type="datetimeFigureOut">
              <a:rPr lang="en-US" smtClean="0"/>
              <a:t>2021-06-16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106462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0ABFD-82E5-41CD-A9D5-C642F10F8FAB}" type="datetimeFigureOut">
              <a:rPr lang="en-US" smtClean="0"/>
              <a:t>2021-06-16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CAFB-35E8-4CB9-9245-589759F10070}" type="slidenum">
              <a:rPr lang="en-US" smtClean="0"/>
              <a:t>‹#›</a:t>
            </a:fld>
            <a:endParaRPr lang="en-US"/>
          </a:p>
        </p:txBody>
      </p:sp>
    </p:spTree>
    <p:extLst>
      <p:ext uri="{BB962C8B-B14F-4D97-AF65-F5344CB8AC3E}">
        <p14:creationId xmlns:p14="http://schemas.microsoft.com/office/powerpoint/2010/main" val="210535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0ABFD-82E5-41CD-A9D5-C642F10F8FAB}" type="datetimeFigureOut">
              <a:rPr lang="en-US" smtClean="0"/>
              <a:t>2021-06-16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3CAFB-35E8-4CB9-9245-589759F10070}" type="slidenum">
              <a:rPr lang="en-US" smtClean="0"/>
              <a:t>‹#›</a:t>
            </a:fld>
            <a:endParaRPr lang="en-US"/>
          </a:p>
        </p:txBody>
      </p:sp>
    </p:spTree>
    <p:extLst>
      <p:ext uri="{BB962C8B-B14F-4D97-AF65-F5344CB8AC3E}">
        <p14:creationId xmlns:p14="http://schemas.microsoft.com/office/powerpoint/2010/main" val="32711255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a:extLst>
              <a:ext uri="{FF2B5EF4-FFF2-40B4-BE49-F238E27FC236}">
                <a16:creationId xmlns:a16="http://schemas.microsoft.com/office/drawing/2014/main" xmlns="" id="{470E0F21-2EDD-F94A-8384-AF4AFE61BABB}"/>
              </a:ext>
            </a:extLst>
          </p:cNvPr>
          <p:cNvSpPr>
            <a:spLocks noGrp="1"/>
          </p:cNvSpPr>
          <p:nvPr>
            <p:ph type="sldNum" sz="quarter" idx="12"/>
          </p:nvPr>
        </p:nvSpPr>
        <p:spPr>
          <a:prstGeom prst="rect">
            <a:avLst/>
          </a:prstGeom>
        </p:spPr>
        <p:txBody>
          <a:bodyPr/>
          <a:lstStyle>
            <a:lvl1pPr algn="r">
              <a:defRPr sz="900" b="0">
                <a:solidFill>
                  <a:schemeClr val="bg1">
                    <a:lumMod val="65000"/>
                  </a:schemeClr>
                </a:solidFill>
                <a:latin typeface="Graphik" panose="020B0503030202060203" pitchFamily="34"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87A477-E551-2740-9875-B3A04BCB6F69}" type="slidenum">
              <a:rPr kumimoji="0" lang="en-US" sz="900" b="0" i="0" u="none" strike="noStrike" kern="1200" cap="none" spc="0" normalizeH="0" baseline="0" noProof="0" smtClean="0">
                <a:ln>
                  <a:noFill/>
                </a:ln>
                <a:solidFill>
                  <a:prstClr val="white">
                    <a:lumMod val="65000"/>
                  </a:prstClr>
                </a:solidFill>
                <a:effectLst/>
                <a:uLnTx/>
                <a:uFillTx/>
                <a:latin typeface="Graphik" panose="020B05030302020602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a:ln>
                <a:noFill/>
              </a:ln>
              <a:solidFill>
                <a:prstClr val="white">
                  <a:lumMod val="65000"/>
                </a:prstClr>
              </a:solidFill>
              <a:effectLst/>
              <a:uLnTx/>
              <a:uFillTx/>
              <a:latin typeface="Graphik" panose="020B0503030202060203" pitchFamily="34" charset="77"/>
              <a:ea typeface="+mn-ea"/>
              <a:cs typeface="+mn-cs"/>
            </a:endParaRPr>
          </a:p>
        </p:txBody>
      </p:sp>
      <p:sp>
        <p:nvSpPr>
          <p:cNvPr id="78" name="Rectangle 77">
            <a:extLst>
              <a:ext uri="{FF2B5EF4-FFF2-40B4-BE49-F238E27FC236}">
                <a16:creationId xmlns:a16="http://schemas.microsoft.com/office/drawing/2014/main" xmlns="" id="{D720B280-4532-7C41-B01A-977FA41769F7}"/>
              </a:ext>
            </a:extLst>
          </p:cNvPr>
          <p:cNvSpPr/>
          <p:nvPr/>
        </p:nvSpPr>
        <p:spPr>
          <a:xfrm>
            <a:off x="10349563" y="2761480"/>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4CCE232E-9324-F642-B648-C60390DE43B2}"/>
              </a:ext>
            </a:extLst>
          </p:cNvPr>
          <p:cNvSpPr/>
          <p:nvPr/>
        </p:nvSpPr>
        <p:spPr>
          <a:xfrm>
            <a:off x="10349562" y="3488980"/>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xmlns="" id="{24F8FD69-90DA-A14D-8859-5B024DB59B2C}"/>
              </a:ext>
            </a:extLst>
          </p:cNvPr>
          <p:cNvSpPr/>
          <p:nvPr/>
        </p:nvSpPr>
        <p:spPr>
          <a:xfrm>
            <a:off x="10328466" y="5118026"/>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xmlns="" id="{1EBF19B0-31FF-FC45-89D1-4922302EDC71}"/>
              </a:ext>
            </a:extLst>
          </p:cNvPr>
          <p:cNvSpPr/>
          <p:nvPr/>
        </p:nvSpPr>
        <p:spPr>
          <a:xfrm>
            <a:off x="214539" y="1089367"/>
            <a:ext cx="6222010" cy="3231654"/>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Times New Roman" panose="02020603050405020304" pitchFamily="18" charset="0"/>
                <a:cs typeface="Times New Roman"/>
              </a:rPr>
              <a:t>Based on the solution architecture the components can be divided into groups with different hosting for each </a:t>
            </a:r>
            <a:r>
              <a:rPr kumimoji="0" lang="en-US" sz="1200" b="0" i="0" u="none" strike="noStrike" kern="1200" cap="none" spc="0" normalizeH="0" baseline="0" noProof="0" dirty="0" smtClean="0">
                <a:ln>
                  <a:noFill/>
                </a:ln>
                <a:solidFill>
                  <a:srgbClr val="000000"/>
                </a:solidFill>
                <a:effectLst/>
                <a:uLnTx/>
                <a:uFillTx/>
                <a:latin typeface="Graphik"/>
                <a:ea typeface="Times New Roman" panose="02020603050405020304" pitchFamily="18" charset="0"/>
                <a:cs typeface="Times New Roman"/>
              </a:rPr>
              <a:t>Partner</a:t>
            </a:r>
            <a:r>
              <a:rPr kumimoji="0" lang="en-US" sz="1200" b="0" i="0" u="none" strike="noStrike" kern="1200" cap="none" spc="0" normalizeH="0" baseline="0" noProof="0" dirty="0">
                <a:ln>
                  <a:noFill/>
                </a:ln>
                <a:solidFill>
                  <a:srgbClr val="000000"/>
                </a:solidFill>
                <a:effectLst/>
                <a:uLnTx/>
                <a:uFillTx/>
                <a:latin typeface="Graphik"/>
                <a:ea typeface="Times New Roman" panose="02020603050405020304" pitchFamily="18" charset="0"/>
                <a:cs typeface="Times New Roma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srgbClr val="00B050"/>
                </a:solidFill>
                <a:effectLst/>
                <a:uLnTx/>
                <a:uFillTx/>
                <a:latin typeface="Graphik"/>
                <a:ea typeface="Times New Roman" panose="02020603050405020304" pitchFamily="18" charset="0"/>
                <a:cs typeface="Times New Roman"/>
              </a:rPr>
              <a:t>Partner </a:t>
            </a:r>
            <a:r>
              <a:rPr kumimoji="0" lang="en-US" sz="1200" b="0" i="0" u="none" strike="noStrike" kern="1200" cap="none" spc="0" normalizeH="0" baseline="0" noProof="0" dirty="0">
                <a:ln>
                  <a:noFill/>
                </a:ln>
                <a:solidFill>
                  <a:srgbClr val="00B050"/>
                </a:solidFill>
                <a:effectLst/>
                <a:uLnTx/>
                <a:uFillTx/>
                <a:latin typeface="Graphik"/>
                <a:ea typeface="Times New Roman" panose="02020603050405020304" pitchFamily="18" charset="0"/>
                <a:cs typeface="Times New Roman"/>
              </a:rPr>
              <a:t>Systems </a:t>
            </a:r>
            <a:r>
              <a:rPr kumimoji="0" lang="en-US" sz="1200" b="0" i="0" u="none" strike="noStrike" kern="1200" cap="none" spc="0" normalizeH="0" baseline="0" noProof="0" dirty="0">
                <a:ln>
                  <a:noFill/>
                </a:ln>
                <a:solidFill>
                  <a:prstClr val="black"/>
                </a:solidFill>
                <a:effectLst/>
                <a:uLnTx/>
                <a:uFillTx/>
                <a:latin typeface="Graphik"/>
                <a:ea typeface="Times New Roman" panose="02020603050405020304" pitchFamily="18" charset="0"/>
                <a:cs typeface="Times New Roman"/>
              </a:rPr>
              <a:t>– existing system hosted </a:t>
            </a:r>
            <a:r>
              <a:rPr kumimoji="0" lang="en-US" sz="1200" b="0" i="0" u="none" strike="noStrike" kern="1200" cap="none" spc="0" normalizeH="0" baseline="0" noProof="0" dirty="0" err="1">
                <a:ln>
                  <a:noFill/>
                </a:ln>
                <a:solidFill>
                  <a:prstClr val="black"/>
                </a:solidFill>
                <a:effectLst/>
                <a:uLnTx/>
                <a:uFillTx/>
                <a:latin typeface="Graphik"/>
                <a:ea typeface="Times New Roman" panose="02020603050405020304" pitchFamily="18" charset="0"/>
                <a:cs typeface="Times New Roman"/>
              </a:rPr>
              <a:t>on-premise</a:t>
            </a:r>
            <a:r>
              <a:rPr kumimoji="0" lang="en-US" sz="1200" b="0" i="0" u="none" strike="noStrike" kern="1200" cap="none" spc="0" normalizeH="0" baseline="0" noProof="0" dirty="0">
                <a:ln>
                  <a:noFill/>
                </a:ln>
                <a:solidFill>
                  <a:prstClr val="black"/>
                </a:solidFill>
                <a:effectLst/>
                <a:uLnTx/>
                <a:uFillTx/>
                <a:latin typeface="Graphik"/>
                <a:ea typeface="Times New Roman" panose="02020603050405020304" pitchFamily="18" charset="0"/>
                <a:cs typeface="Times New Roman"/>
              </a:rPr>
              <a:t> / cloud. </a:t>
            </a:r>
            <a:endPar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mn-ea"/>
              <a:cs typeface="Times New Roman" panose="02020603050405020304" pitchFamily="18" charset="0"/>
            </a:endParaRPr>
          </a:p>
          <a:p>
            <a:pPr marL="171450" lvl="0" indent="-171450">
              <a:buFontTx/>
              <a:buChar char="-"/>
              <a:defRPr/>
            </a:pPr>
            <a:r>
              <a:rPr lang="en-US" sz="1200" dirty="0" smtClean="0">
                <a:solidFill>
                  <a:srgbClr val="00B050"/>
                </a:solidFill>
                <a:latin typeface="Graphik"/>
                <a:ea typeface="Times New Roman" panose="02020603050405020304" pitchFamily="18" charset="0"/>
                <a:cs typeface="Times New Roman"/>
              </a:rPr>
              <a:t>Partner </a:t>
            </a:r>
            <a:r>
              <a:rPr lang="en-US" sz="1200" dirty="0">
                <a:solidFill>
                  <a:srgbClr val="00B050"/>
                </a:solidFill>
                <a:latin typeface="Graphik"/>
                <a:ea typeface="Times New Roman" panose="02020603050405020304" pitchFamily="18" charset="0"/>
                <a:cs typeface="Times New Roman"/>
              </a:rPr>
              <a:t>Services </a:t>
            </a:r>
            <a:r>
              <a:rPr lang="en-US" sz="1200" dirty="0">
                <a:solidFill>
                  <a:prstClr val="black"/>
                </a:solidFill>
                <a:latin typeface="Graphik"/>
                <a:ea typeface="Times New Roman" panose="02020603050405020304" pitchFamily="18" charset="0"/>
                <a:cs typeface="Times New Roman"/>
              </a:rPr>
              <a:t>– new deployment can be hosted in:</a:t>
            </a:r>
          </a:p>
          <a:p>
            <a:pPr marL="628650" lvl="1" indent="-171450">
              <a:buFontTx/>
              <a:buChar char="-"/>
              <a:defRPr/>
            </a:pPr>
            <a:r>
              <a:rPr lang="en-US" sz="1200" dirty="0">
                <a:solidFill>
                  <a:prstClr val="black"/>
                </a:solidFill>
                <a:latin typeface="Graphik"/>
                <a:ea typeface="Times New Roman" panose="02020603050405020304" pitchFamily="18" charset="0"/>
                <a:cs typeface="Times New Roman"/>
              </a:rPr>
              <a:t>Same environment as </a:t>
            </a:r>
            <a:r>
              <a:rPr lang="en-US" sz="1200" dirty="0" smtClean="0">
                <a:solidFill>
                  <a:prstClr val="black"/>
                </a:solidFill>
                <a:latin typeface="Graphik"/>
                <a:ea typeface="Times New Roman" panose="02020603050405020304" pitchFamily="18" charset="0"/>
                <a:cs typeface="Times New Roman"/>
              </a:rPr>
              <a:t>Partner </a:t>
            </a:r>
            <a:r>
              <a:rPr lang="en-US" sz="1200" dirty="0">
                <a:solidFill>
                  <a:prstClr val="black"/>
                </a:solidFill>
                <a:latin typeface="Graphik"/>
                <a:ea typeface="Times New Roman" panose="02020603050405020304" pitchFamily="18" charset="0"/>
                <a:cs typeface="Times New Roman"/>
              </a:rPr>
              <a:t>System </a:t>
            </a:r>
            <a:endParaRPr lang="en-US" sz="1200" dirty="0">
              <a:solidFill>
                <a:prstClr val="black"/>
              </a:solidFill>
              <a:latin typeface="Graphik" panose="020B0503030202060203" pitchFamily="34" charset="77"/>
              <a:ea typeface="Times New Roman" panose="02020603050405020304" pitchFamily="18" charset="0"/>
              <a:cs typeface="Times New Roman" panose="02020603050405020304" pitchFamily="18" charset="0"/>
            </a:endParaRPr>
          </a:p>
          <a:p>
            <a:pPr marL="628650" lvl="1" indent="-171450">
              <a:buFontTx/>
              <a:buChar char="-"/>
              <a:defRPr/>
            </a:pPr>
            <a:r>
              <a:rPr lang="en-US" sz="1200" dirty="0">
                <a:solidFill>
                  <a:prstClr val="black"/>
                </a:solidFill>
                <a:latin typeface="Graphik"/>
                <a:ea typeface="Times New Roman" panose="02020603050405020304" pitchFamily="18" charset="0"/>
                <a:cs typeface="Times New Roman"/>
              </a:rPr>
              <a:t>Same environment as </a:t>
            </a:r>
            <a:r>
              <a:rPr lang="en-US" sz="1200" dirty="0" smtClean="0">
                <a:solidFill>
                  <a:prstClr val="black"/>
                </a:solidFill>
                <a:latin typeface="Graphik"/>
                <a:ea typeface="Times New Roman" panose="02020603050405020304" pitchFamily="18" charset="0"/>
                <a:cs typeface="Times New Roman"/>
              </a:rPr>
              <a:t>Partner </a:t>
            </a:r>
            <a:r>
              <a:rPr lang="en-US" sz="1200" dirty="0">
                <a:solidFill>
                  <a:prstClr val="black"/>
                </a:solidFill>
                <a:latin typeface="Graphik"/>
                <a:ea typeface="Times New Roman" panose="02020603050405020304" pitchFamily="18" charset="0"/>
                <a:cs typeface="Times New Roman"/>
              </a:rPr>
              <a:t>Agent. </a:t>
            </a:r>
            <a:endParaRPr lang="en-US" sz="1200" dirty="0">
              <a:solidFill>
                <a:prstClr val="black"/>
              </a:solidFill>
              <a:latin typeface="Graphik" panose="020B0503030202060203" pitchFamily="34" charset="77"/>
              <a:ea typeface="Times New Roman" panose="02020603050405020304" pitchFamily="18" charset="0"/>
              <a:cs typeface="Times New Roman" panose="02020603050405020304" pitchFamily="18" charset="0"/>
            </a:endParaRPr>
          </a:p>
          <a:p>
            <a:pPr marL="171450" lvl="0" indent="-171450">
              <a:buFontTx/>
              <a:buChar char="-"/>
              <a:defRPr/>
            </a:pPr>
            <a:r>
              <a:rPr lang="en-US" sz="1200" dirty="0">
                <a:solidFill>
                  <a:prstClr val="black"/>
                </a:solidFill>
                <a:latin typeface="Graphik"/>
                <a:cs typeface="Times New Roman"/>
              </a:rPr>
              <a:t>The network has to be setup to open communication to both directions with </a:t>
            </a:r>
            <a:r>
              <a:rPr lang="en-US" sz="1200" dirty="0" smtClean="0">
                <a:solidFill>
                  <a:prstClr val="black"/>
                </a:solidFill>
                <a:latin typeface="Graphik"/>
                <a:cs typeface="Times New Roman"/>
              </a:rPr>
              <a:t>Partner </a:t>
            </a:r>
            <a:r>
              <a:rPr lang="en-US" sz="1200" dirty="0">
                <a:solidFill>
                  <a:prstClr val="black"/>
                </a:solidFill>
                <a:latin typeface="Graphik"/>
                <a:cs typeface="Times New Roman"/>
              </a:rPr>
              <a:t>Agent Services</a:t>
            </a:r>
          </a:p>
          <a:p>
            <a:pPr marL="171450" indent="-171450">
              <a:buFontTx/>
              <a:buChar char="-"/>
              <a:defRPr/>
            </a:pPr>
            <a:endParaRPr lang="en-US" sz="1200" dirty="0">
              <a:solidFill>
                <a:prstClr val="black"/>
              </a:solidFill>
              <a:latin typeface="Graphik"/>
              <a:ea typeface="Times New Roman" panose="02020603050405020304" pitchFamily="18" charset="0"/>
              <a:cs typeface="Times New Roman"/>
            </a:endParaRPr>
          </a:p>
          <a:p>
            <a:pPr marL="171450" indent="-171450">
              <a:buFontTx/>
              <a:buChar char="-"/>
              <a:defRPr/>
            </a:pPr>
            <a:r>
              <a:rPr lang="en-US" sz="1200" dirty="0" smtClean="0">
                <a:solidFill>
                  <a:prstClr val="black"/>
                </a:solidFill>
                <a:latin typeface="Graphik"/>
                <a:ea typeface="Times New Roman" panose="02020603050405020304" pitchFamily="18" charset="0"/>
                <a:cs typeface="Times New Roman"/>
              </a:rPr>
              <a:t>Vendor provided </a:t>
            </a:r>
            <a:r>
              <a:rPr lang="en-US" sz="1200" dirty="0" smtClean="0">
                <a:solidFill>
                  <a:srgbClr val="3893E9"/>
                </a:solidFill>
                <a:latin typeface="Graphik"/>
                <a:ea typeface="Times New Roman" panose="02020603050405020304" pitchFamily="18" charset="0"/>
                <a:cs typeface="Times New Roman"/>
              </a:rPr>
              <a:t>Partner </a:t>
            </a:r>
            <a:r>
              <a:rPr lang="en-US" sz="1200" dirty="0">
                <a:solidFill>
                  <a:srgbClr val="3893E9"/>
                </a:solidFill>
                <a:latin typeface="Graphik"/>
                <a:ea typeface="Times New Roman" panose="02020603050405020304" pitchFamily="18" charset="0"/>
                <a:cs typeface="Times New Roman"/>
              </a:rPr>
              <a:t>Agent Components </a:t>
            </a:r>
            <a:r>
              <a:rPr lang="en-US" sz="1200" dirty="0">
                <a:solidFill>
                  <a:prstClr val="black"/>
                </a:solidFill>
                <a:latin typeface="Graphik"/>
                <a:ea typeface="Times New Roman" panose="02020603050405020304" pitchFamily="18" charset="0"/>
                <a:cs typeface="Times New Roman"/>
              </a:rPr>
              <a:t>(PAC) – each </a:t>
            </a:r>
            <a:r>
              <a:rPr lang="en-US" sz="1200" dirty="0" smtClean="0">
                <a:solidFill>
                  <a:prstClr val="black"/>
                </a:solidFill>
                <a:latin typeface="Graphik"/>
                <a:ea typeface="Times New Roman" panose="02020603050405020304" pitchFamily="18" charset="0"/>
                <a:cs typeface="Times New Roman"/>
              </a:rPr>
              <a:t>Partner </a:t>
            </a:r>
            <a:r>
              <a:rPr lang="en-US" sz="1200" dirty="0">
                <a:solidFill>
                  <a:prstClr val="black"/>
                </a:solidFill>
                <a:latin typeface="Graphik"/>
                <a:ea typeface="Times New Roman" panose="02020603050405020304" pitchFamily="18" charset="0"/>
                <a:cs typeface="Times New Roman"/>
              </a:rPr>
              <a:t>needs to have own deployment – </a:t>
            </a:r>
            <a:r>
              <a:rPr lang="en-US" sz="1200" dirty="0" err="1">
                <a:solidFill>
                  <a:prstClr val="black"/>
                </a:solidFill>
                <a:latin typeface="Graphik"/>
                <a:ea typeface="Times New Roman" panose="02020603050405020304" pitchFamily="18" charset="0"/>
                <a:cs typeface="Times New Roman"/>
              </a:rPr>
              <a:t>on-premise</a:t>
            </a:r>
            <a:r>
              <a:rPr lang="en-US" sz="1200" dirty="0">
                <a:solidFill>
                  <a:prstClr val="black"/>
                </a:solidFill>
                <a:latin typeface="Graphik"/>
                <a:ea typeface="Times New Roman" panose="02020603050405020304" pitchFamily="18" charset="0"/>
                <a:cs typeface="Times New Roman"/>
              </a:rPr>
              <a:t> / cloud.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err="1" smtClean="0">
                <a:ln>
                  <a:noFill/>
                </a:ln>
                <a:solidFill>
                  <a:srgbClr val="3893E9"/>
                </a:solidFill>
                <a:effectLst/>
                <a:uLnTx/>
                <a:uFillTx/>
                <a:latin typeface="Graphik" panose="020B0503030202060203" pitchFamily="34" charset="77"/>
                <a:ea typeface="Times New Roman" panose="02020603050405020304" pitchFamily="18" charset="0"/>
                <a:cs typeface="Times New Roman" panose="02020603050405020304" pitchFamily="18" charset="0"/>
              </a:rPr>
              <a:t>Blockchain</a:t>
            </a:r>
            <a:r>
              <a:rPr kumimoji="0" lang="en-US" sz="1200" b="0" i="0" u="none" strike="noStrike" kern="1200" cap="none" spc="0" normalizeH="0" baseline="0" noProof="0" dirty="0" smtClean="0">
                <a:ln>
                  <a:noFill/>
                </a:ln>
                <a:solidFill>
                  <a:srgbClr val="3893E9"/>
                </a:solidFill>
                <a:effectLst/>
                <a:uLnTx/>
                <a:uFillTx/>
                <a:latin typeface="Graphik" panose="020B0503030202060203" pitchFamily="34" charset="77"/>
                <a:ea typeface="Times New Roman" panose="02020603050405020304" pitchFamily="18" charset="0"/>
                <a:cs typeface="Times New Roman" panose="02020603050405020304" pitchFamily="18" charset="0"/>
              </a:rPr>
              <a:t> </a:t>
            </a:r>
            <a:r>
              <a:rPr kumimoji="0" lang="en-US" sz="1200" b="0" i="0" u="none" strike="noStrike" kern="1200" cap="none" spc="0" normalizeH="0" baseline="0" noProof="0" dirty="0">
                <a:ln>
                  <a:noFill/>
                </a:ln>
                <a:solidFill>
                  <a:srgbClr val="3893E9"/>
                </a:solidFill>
                <a:effectLst/>
                <a:uLnTx/>
                <a:uFillTx/>
                <a:latin typeface="Graphik" panose="020B0503030202060203" pitchFamily="34" charset="77"/>
                <a:ea typeface="Times New Roman" panose="02020603050405020304" pitchFamily="18" charset="0"/>
                <a:cs typeface="Times New Roman" panose="02020603050405020304" pitchFamily="18" charset="0"/>
              </a:rPr>
              <a:t>Node </a:t>
            </a: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can: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Host own Indy Node as part of the Indy network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Use other </a:t>
            </a: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Nodes only</a:t>
            </a:r>
          </a:p>
        </p:txBody>
      </p:sp>
      <p:sp>
        <p:nvSpPr>
          <p:cNvPr id="21" name="Title 1">
            <a:extLst>
              <a:ext uri="{FF2B5EF4-FFF2-40B4-BE49-F238E27FC236}">
                <a16:creationId xmlns:a16="http://schemas.microsoft.com/office/drawing/2014/main" xmlns="" id="{C72B2014-5406-B249-85F2-E83C1140BA67}"/>
              </a:ext>
            </a:extLst>
          </p:cNvPr>
          <p:cNvSpPr txBox="1">
            <a:spLocks/>
          </p:cNvSpPr>
          <p:nvPr/>
        </p:nvSpPr>
        <p:spPr>
          <a:xfrm>
            <a:off x="214539" y="298451"/>
            <a:ext cx="10515600" cy="9969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GB" sz="4000" kern="1200">
                <a:solidFill>
                  <a:srgbClr val="00A1E0"/>
                </a:solidFill>
                <a:latin typeface="Graphik Medium" panose="020B0603030202060203"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000" b="0" i="0" u="none" strike="noStrike" kern="1200" cap="none" spc="0" normalizeH="0" baseline="0" noProof="0">
                <a:ln>
                  <a:noFill/>
                </a:ln>
                <a:solidFill>
                  <a:srgbClr val="00A1E0"/>
                </a:solidFill>
                <a:effectLst/>
                <a:uLnTx/>
                <a:uFillTx/>
                <a:latin typeface="Graphik Medium" panose="020B0603030202060203" pitchFamily="34" charset="0"/>
                <a:ea typeface="+mj-ea"/>
                <a:cs typeface="+mj-cs"/>
              </a:rPr>
              <a:t>Pilot Hosting Requirements</a:t>
            </a:r>
            <a:endParaRPr kumimoji="0" lang="en-US" sz="4000" b="0" i="0" u="none" strike="noStrike" kern="1200" cap="none" spc="0" normalizeH="0" baseline="0" noProof="0">
              <a:ln>
                <a:noFill/>
              </a:ln>
              <a:solidFill>
                <a:srgbClr val="00A1E0"/>
              </a:solidFill>
              <a:effectLst/>
              <a:uLnTx/>
              <a:uFillTx/>
              <a:latin typeface="Graphik Medium" panose="020B0603030202060203" pitchFamily="34" charset="0"/>
              <a:ea typeface="+mj-ea"/>
              <a:cs typeface="+mj-cs"/>
            </a:endParaRPr>
          </a:p>
        </p:txBody>
      </p:sp>
      <p:grpSp>
        <p:nvGrpSpPr>
          <p:cNvPr id="2" name="Group 1">
            <a:extLst>
              <a:ext uri="{FF2B5EF4-FFF2-40B4-BE49-F238E27FC236}">
                <a16:creationId xmlns:a16="http://schemas.microsoft.com/office/drawing/2014/main" xmlns="" id="{15C304CF-997A-4464-A3EE-CAB92E21AC31}"/>
              </a:ext>
            </a:extLst>
          </p:cNvPr>
          <p:cNvGrpSpPr/>
          <p:nvPr/>
        </p:nvGrpSpPr>
        <p:grpSpPr>
          <a:xfrm>
            <a:off x="6966012" y="1089367"/>
            <a:ext cx="3764127" cy="5014670"/>
            <a:chOff x="6966012" y="930638"/>
            <a:chExt cx="3764127" cy="5379433"/>
          </a:xfrm>
        </p:grpSpPr>
        <p:sp>
          <p:nvSpPr>
            <p:cNvPr id="51" name="Rectangle 50">
              <a:extLst>
                <a:ext uri="{FF2B5EF4-FFF2-40B4-BE49-F238E27FC236}">
                  <a16:creationId xmlns:a16="http://schemas.microsoft.com/office/drawing/2014/main" xmlns="" id="{2A76BCA5-A126-0E48-9512-410DD755DD81}"/>
                </a:ext>
              </a:extLst>
            </p:cNvPr>
            <p:cNvSpPr/>
            <p:nvPr/>
          </p:nvSpPr>
          <p:spPr>
            <a:xfrm>
              <a:off x="7139482" y="5657941"/>
              <a:ext cx="3395998" cy="65213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white"/>
                  </a:solidFill>
                  <a:effectLst/>
                  <a:uLnTx/>
                  <a:uFillTx/>
                  <a:latin typeface="Graphik" panose="020B0503030202060203" pitchFamily="34" charset="0"/>
                  <a:ea typeface="+mn-ea"/>
                  <a:cs typeface="+mn-cs"/>
                </a:rPr>
                <a:t>Blockchain</a:t>
              </a:r>
              <a:r>
                <a:rPr kumimoji="0" lang="en-US" sz="1600" b="0" i="0" u="none" strike="noStrike" kern="1200" cap="none" spc="0" normalizeH="0" baseline="0" noProof="0" dirty="0" smtClean="0">
                  <a:ln>
                    <a:noFill/>
                  </a:ln>
                  <a:solidFill>
                    <a:prstClr val="white"/>
                  </a:solidFill>
                  <a:effectLst/>
                  <a:uLnTx/>
                  <a:uFillTx/>
                  <a:latin typeface="Graphik" panose="020B0503030202060203" pitchFamily="34" charset="0"/>
                  <a:ea typeface="+mn-ea"/>
                  <a:cs typeface="+mn-cs"/>
                </a:rPr>
                <a:t> </a:t>
              </a:r>
              <a:r>
                <a:rPr kumimoji="0" lang="en-US" sz="1600" b="0" i="0" u="none" strike="noStrike" kern="1200" cap="none" spc="0" normalizeH="0" baseline="0" noProof="0" dirty="0">
                  <a:ln>
                    <a:noFill/>
                  </a:ln>
                  <a:solidFill>
                    <a:prstClr val="white"/>
                  </a:solidFill>
                  <a:effectLst/>
                  <a:uLnTx/>
                  <a:uFillTx/>
                  <a:latin typeface="Graphik" panose="020B0503030202060203" pitchFamily="34" charset="0"/>
                  <a:ea typeface="+mn-ea"/>
                  <a:cs typeface="+mn-cs"/>
                </a:rPr>
                <a:t>Node (Indy)</a:t>
              </a:r>
            </a:p>
          </p:txBody>
        </p:sp>
        <p:sp>
          <p:nvSpPr>
            <p:cNvPr id="52" name="Rectangle 51">
              <a:extLst>
                <a:ext uri="{FF2B5EF4-FFF2-40B4-BE49-F238E27FC236}">
                  <a16:creationId xmlns:a16="http://schemas.microsoft.com/office/drawing/2014/main" xmlns="" id="{1CDD661F-32FE-E540-9919-37B82556A6C6}"/>
                </a:ext>
              </a:extLst>
            </p:cNvPr>
            <p:cNvSpPr/>
            <p:nvPr/>
          </p:nvSpPr>
          <p:spPr>
            <a:xfrm>
              <a:off x="6966013" y="2019510"/>
              <a:ext cx="3764126" cy="349412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55" name="Rectangle 54">
              <a:extLst>
                <a:ext uri="{FF2B5EF4-FFF2-40B4-BE49-F238E27FC236}">
                  <a16:creationId xmlns:a16="http://schemas.microsoft.com/office/drawing/2014/main" xmlns="" id="{13C95C3D-A49B-2C49-B77D-1626471B6F5C}"/>
                </a:ext>
              </a:extLst>
            </p:cNvPr>
            <p:cNvSpPr/>
            <p:nvPr/>
          </p:nvSpPr>
          <p:spPr>
            <a:xfrm>
              <a:off x="6966012" y="2137730"/>
              <a:ext cx="3569467" cy="26413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smtClean="0">
                  <a:ln>
                    <a:noFill/>
                  </a:ln>
                  <a:solidFill>
                    <a:srgbClr val="000000"/>
                  </a:solidFill>
                  <a:effectLst/>
                  <a:uLnTx/>
                  <a:uFillTx/>
                  <a:latin typeface="Graphik Light"/>
                  <a:ea typeface="+mn-ea"/>
                  <a:cs typeface="+mn-cs"/>
                </a:rPr>
                <a:t>Partner </a:t>
              </a:r>
              <a:r>
                <a:rPr kumimoji="0" lang="en-GB" sz="1000" b="1" i="0" u="none" strike="noStrike" kern="1200" cap="none" spc="0" normalizeH="0" baseline="0" noProof="0" dirty="0">
                  <a:ln>
                    <a:noFill/>
                  </a:ln>
                  <a:solidFill>
                    <a:srgbClr val="000000"/>
                  </a:solidFill>
                  <a:effectLst/>
                  <a:uLnTx/>
                  <a:uFillTx/>
                  <a:latin typeface="Graphik Light"/>
                  <a:ea typeface="+mn-ea"/>
                  <a:cs typeface="+mn-cs"/>
                </a:rPr>
                <a:t>Agent Components</a:t>
              </a:r>
              <a:endParaRPr kumimoji="0" lang="en-GB" sz="1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xmlns="" id="{647D1002-5248-4024-B230-95931FCF6E7F}"/>
                </a:ext>
              </a:extLst>
            </p:cNvPr>
            <p:cNvSpPr/>
            <p:nvPr/>
          </p:nvSpPr>
          <p:spPr>
            <a:xfrm>
              <a:off x="7086629" y="3845049"/>
              <a:ext cx="3525284" cy="7771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Partner Agent</a:t>
              </a:r>
            </a:p>
          </p:txBody>
        </p:sp>
        <p:sp>
          <p:nvSpPr>
            <p:cNvPr id="19" name="Rectangle 18">
              <a:extLst>
                <a:ext uri="{FF2B5EF4-FFF2-40B4-BE49-F238E27FC236}">
                  <a16:creationId xmlns:a16="http://schemas.microsoft.com/office/drawing/2014/main" xmlns="" id="{B99E77AE-9B45-410C-A99E-BF2AADB86AFB}"/>
                </a:ext>
              </a:extLst>
            </p:cNvPr>
            <p:cNvSpPr/>
            <p:nvPr/>
          </p:nvSpPr>
          <p:spPr>
            <a:xfrm>
              <a:off x="7086629" y="2388831"/>
              <a:ext cx="3525284" cy="6529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raphik" panose="020B0503030202060203" pitchFamily="34" charset="0"/>
                  <a:ea typeface="+mn-ea"/>
                  <a:cs typeface="Arial"/>
                </a:rPr>
                <a:t>Partner Agent Services</a:t>
              </a: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0" name="Rectangle 19">
              <a:extLst>
                <a:ext uri="{FF2B5EF4-FFF2-40B4-BE49-F238E27FC236}">
                  <a16:creationId xmlns:a16="http://schemas.microsoft.com/office/drawing/2014/main" xmlns="" id="{92721152-8CDD-465C-8068-47CE0B5EEE41}"/>
                </a:ext>
              </a:extLst>
            </p:cNvPr>
            <p:cNvSpPr/>
            <p:nvPr/>
          </p:nvSpPr>
          <p:spPr>
            <a:xfrm>
              <a:off x="7086630" y="3107296"/>
              <a:ext cx="3525284" cy="6622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raphik" panose="020B0503030202060203" pitchFamily="34" charset="0"/>
                  <a:ea typeface="+mn-ea"/>
                  <a:cs typeface="Arial"/>
                </a:rPr>
                <a:t>Agent Mobile Services</a:t>
              </a: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2" name="Rectangle 21">
              <a:extLst>
                <a:ext uri="{FF2B5EF4-FFF2-40B4-BE49-F238E27FC236}">
                  <a16:creationId xmlns:a16="http://schemas.microsoft.com/office/drawing/2014/main" xmlns="" id="{F3D5DA7D-37B7-4246-B3DF-64368CE30CF7}"/>
                </a:ext>
              </a:extLst>
            </p:cNvPr>
            <p:cNvSpPr/>
            <p:nvPr/>
          </p:nvSpPr>
          <p:spPr>
            <a:xfrm>
              <a:off x="7086629" y="4717923"/>
              <a:ext cx="3525284" cy="652131"/>
            </a:xfrm>
            <a:prstGeom prst="rect">
              <a:avLst/>
            </a:prstGeom>
            <a:solidFill>
              <a:srgbClr val="00B0F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Indy SDK </a:t>
              </a:r>
            </a:p>
          </p:txBody>
        </p:sp>
        <p:sp>
          <p:nvSpPr>
            <p:cNvPr id="23" name="Rectangle 22">
              <a:extLst>
                <a:ext uri="{FF2B5EF4-FFF2-40B4-BE49-F238E27FC236}">
                  <a16:creationId xmlns:a16="http://schemas.microsoft.com/office/drawing/2014/main" xmlns="" id="{FE2218F8-EE7C-418C-B55C-85625252B279}"/>
                </a:ext>
              </a:extLst>
            </p:cNvPr>
            <p:cNvSpPr/>
            <p:nvPr/>
          </p:nvSpPr>
          <p:spPr>
            <a:xfrm>
              <a:off x="7086629" y="1461501"/>
              <a:ext cx="3525284" cy="3544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Graphik" panose="020B0503030202060203" pitchFamily="34" charset="0"/>
                </a:rPr>
                <a:t>Partner </a:t>
              </a:r>
              <a:r>
                <a:rPr kumimoji="0" lang="en-US" sz="1600" b="0" i="0" u="none" strike="noStrike" kern="1200" cap="none" spc="0" normalizeH="0" baseline="0" noProof="0" dirty="0">
                  <a:ln>
                    <a:noFill/>
                  </a:ln>
                  <a:solidFill>
                    <a:prstClr val="white"/>
                  </a:solidFill>
                  <a:effectLst/>
                  <a:uLnTx/>
                  <a:uFillTx/>
                  <a:latin typeface="Graphik" panose="020B0503030202060203" pitchFamily="34" charset="0"/>
                </a:rPr>
                <a:t>Services</a:t>
              </a:r>
            </a:p>
          </p:txBody>
        </p:sp>
        <p:sp>
          <p:nvSpPr>
            <p:cNvPr id="24" name="Rectangle 23">
              <a:extLst>
                <a:ext uri="{FF2B5EF4-FFF2-40B4-BE49-F238E27FC236}">
                  <a16:creationId xmlns:a16="http://schemas.microsoft.com/office/drawing/2014/main" xmlns="" id="{AE11B984-1FA6-4878-8546-30A0E96CAC45}"/>
                </a:ext>
              </a:extLst>
            </p:cNvPr>
            <p:cNvSpPr/>
            <p:nvPr/>
          </p:nvSpPr>
          <p:spPr>
            <a:xfrm>
              <a:off x="7086629" y="930638"/>
              <a:ext cx="3525284" cy="47512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Graphik" panose="020B0503030202060203" pitchFamily="34" charset="0"/>
                </a:rPr>
                <a:t>Partner </a:t>
              </a:r>
              <a:r>
                <a:rPr kumimoji="0" lang="en-US" sz="1600" b="0" i="0" u="none" strike="noStrike" kern="1200" cap="none" spc="0" normalizeH="0" baseline="0" noProof="0" dirty="0">
                  <a:ln>
                    <a:noFill/>
                  </a:ln>
                  <a:solidFill>
                    <a:prstClr val="white"/>
                  </a:solidFill>
                  <a:effectLst/>
                  <a:uLnTx/>
                  <a:uFillTx/>
                  <a:latin typeface="Graphik" panose="020B0503030202060203" pitchFamily="34" charset="0"/>
                </a:rPr>
                <a:t>Systems</a:t>
              </a:r>
            </a:p>
          </p:txBody>
        </p:sp>
      </p:grpSp>
    </p:spTree>
    <p:extLst>
      <p:ext uri="{BB962C8B-B14F-4D97-AF65-F5344CB8AC3E}">
        <p14:creationId xmlns:p14="http://schemas.microsoft.com/office/powerpoint/2010/main" val="2132866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xmlns="" id="{E1754FDE-7855-4644-AFEC-5095423F1526}"/>
              </a:ext>
            </a:extLst>
          </p:cNvPr>
          <p:cNvSpPr/>
          <p:nvPr/>
        </p:nvSpPr>
        <p:spPr>
          <a:xfrm>
            <a:off x="284449" y="1039843"/>
            <a:ext cx="372497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rPr>
              <a:t>At a high level, if </a:t>
            </a:r>
            <a:r>
              <a:rPr kumimoji="0" lang="en-US" sz="1200" b="0" i="0" u="none" strike="noStrike" kern="1200" cap="none" spc="0" normalizeH="0" baseline="0" noProof="0" dirty="0" smtClean="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rPr>
              <a:t>wishes to host the solution within their environment then the following requirements need to be met: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The </a:t>
            </a:r>
            <a:r>
              <a:rPr kumimoji="0" lang="en-US" sz="1200" b="0" i="0" u="none" strike="noStrike" kern="1200" cap="none" spc="0" normalizeH="0" baseline="0" noProof="0" dirty="0">
                <a:ln>
                  <a:noFill/>
                </a:ln>
                <a:solidFill>
                  <a:srgbClr val="00B0F0"/>
                </a:solidFill>
                <a:effectLst/>
                <a:uLnTx/>
                <a:uFillTx/>
                <a:latin typeface="Graphik" panose="020B0503030202060203" pitchFamily="34" charset="77"/>
                <a:ea typeface="Times New Roman" panose="02020603050405020304" pitchFamily="18" charset="0"/>
                <a:cs typeface="Times New Roman" panose="02020603050405020304" pitchFamily="18" charset="0"/>
              </a:rPr>
              <a:t>highlighted components on the right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mn-ea"/>
                <a:cs typeface="Times New Roman" panose="02020603050405020304" pitchFamily="18" charset="0"/>
              </a:rPr>
              <a:t>will be provided by </a:t>
            </a:r>
            <a:r>
              <a:rPr kumimoji="0" lang="en-US" sz="1200" b="0" i="0" u="none" strike="noStrike" kern="1200" cap="none" spc="0" normalizeH="0" baseline="0" noProof="0" dirty="0" err="1" smtClean="0">
                <a:ln>
                  <a:noFill/>
                </a:ln>
                <a:solidFill>
                  <a:prstClr val="black"/>
                </a:solidFill>
                <a:effectLst/>
                <a:uLnTx/>
                <a:uFillTx/>
                <a:latin typeface="Graphik" panose="020B0503030202060203" pitchFamily="34" charset="77"/>
                <a:ea typeface="+mn-ea"/>
                <a:cs typeface="Times New Roman" panose="02020603050405020304" pitchFamily="18" charset="0"/>
              </a:rPr>
              <a:t>techncology</a:t>
            </a: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mn-ea"/>
                <a:cs typeface="Times New Roman" panose="02020603050405020304" pitchFamily="18" charset="0"/>
              </a:rPr>
              <a:t> provider for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mn-ea"/>
                <a:cs typeface="Times New Roman" panose="02020603050405020304" pitchFamily="18" charset="0"/>
              </a:rPr>
              <a:t>deployment to </a:t>
            </a: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mn-ea"/>
                <a:cs typeface="Times New Roman" panose="02020603050405020304" pitchFamily="18" charset="0"/>
              </a:rPr>
              <a:t>Partner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mn-ea"/>
                <a:cs typeface="Times New Roman" panose="02020603050405020304" pitchFamily="18" charset="0"/>
              </a:rPr>
              <a:t>infrastructure.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The </a:t>
            </a: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will need to provision and support the underlying technologies (</a:t>
            </a:r>
            <a:r>
              <a:rPr kumimoji="0" lang="en-US" sz="1200" b="0" i="0" u="none" strike="noStrike" kern="1200" cap="none" spc="0" normalizeH="0" baseline="0" noProof="0" dirty="0" err="1">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inc.</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 Docker) up to the </a:t>
            </a:r>
            <a:r>
              <a:rPr kumimoji="0" lang="en-US" sz="1200" b="0" i="0" u="none" strike="noStrike" kern="1200" cap="none" spc="0" normalizeH="0" baseline="0" noProof="0" dirty="0">
                <a:ln>
                  <a:noFill/>
                </a:ln>
                <a:solidFill>
                  <a:srgbClr val="00B0F0"/>
                </a:solidFill>
                <a:effectLst/>
                <a:uLnTx/>
                <a:uFillTx/>
                <a:latin typeface="Graphik" panose="020B0503030202060203" pitchFamily="34" charset="77"/>
                <a:ea typeface="Times New Roman" panose="02020603050405020304" pitchFamily="18" charset="0"/>
                <a:cs typeface="Times New Roman" panose="02020603050405020304" pitchFamily="18" charset="0"/>
              </a:rPr>
              <a:t>highlighted components on the right </a:t>
            </a:r>
            <a:r>
              <a:rPr kumimoji="0" lang="en-US" sz="1200" b="0" i="1" u="none" strike="noStrike" kern="1200" cap="none" spc="0" normalizeH="0" baseline="0" noProof="0" dirty="0">
                <a:ln>
                  <a:noFill/>
                </a:ln>
                <a:effectLst/>
                <a:uLnTx/>
                <a:uFillTx/>
                <a:latin typeface="Graphik" panose="020B0503030202060203" pitchFamily="34" charset="77"/>
                <a:ea typeface="Times New Roman" panose="02020603050405020304" pitchFamily="18" charset="0"/>
                <a:cs typeface="Times New Roman" panose="02020603050405020304" pitchFamily="18" charset="0"/>
              </a:rPr>
              <a:t>(</a:t>
            </a:r>
            <a:r>
              <a:rPr kumimoji="0" lang="en-US" sz="1200" b="0" i="1"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Server specifications are on the following slide).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srgbClr val="00B0F0"/>
              </a:solidFill>
              <a:effectLst/>
              <a:uLnTx/>
              <a:uFillTx/>
              <a:latin typeface="Graphik" panose="020B0503030202060203" pitchFamily="34" charset="77"/>
              <a:ea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will also need to establish connectivity, both internally and externally, to other parties for each environment they deploy to.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As the applications and nodes will be containerized there is not a strict requirement for the </a:t>
            </a:r>
            <a:r>
              <a:rPr kumimoji="0" lang="en-US" sz="1200" b="0" i="0" u="none" strike="noStrike" kern="1200" cap="none" spc="0" normalizeH="0" baseline="0" noProof="0" dirty="0" smtClean="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to support </a:t>
            </a:r>
            <a:r>
              <a:rPr kumimoji="0" lang="en-US" sz="1200" b="0" i="0" u="none" strike="noStrike" kern="1200" cap="none" spc="0" normalizeH="0" baseline="0" noProof="0" dirty="0" err="1">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Hyperledger</a:t>
            </a:r>
            <a:r>
              <a:rPr kumimoji="0" lang="en-US" sz="1200" b="0" i="0" u="none" strike="noStrike" kern="1200" cap="none" spc="0" normalizeH="0" baseline="0" noProof="0" dirty="0">
                <a:ln>
                  <a:noFill/>
                </a:ln>
                <a:solidFill>
                  <a:prstClr val="black"/>
                </a:solidFill>
                <a:effectLst/>
                <a:uLnTx/>
                <a:uFillTx/>
                <a:latin typeface="Graphik" panose="020B0503030202060203" pitchFamily="34" charset="77"/>
                <a:ea typeface="Times New Roman" panose="02020603050405020304" pitchFamily="18" charset="0"/>
                <a:cs typeface="Times New Roman" panose="02020603050405020304" pitchFamily="18" charset="0"/>
              </a:rPr>
              <a:t> Indy. </a:t>
            </a:r>
          </a:p>
        </p:txBody>
      </p:sp>
      <p:sp>
        <p:nvSpPr>
          <p:cNvPr id="45" name="Title 1">
            <a:extLst>
              <a:ext uri="{FF2B5EF4-FFF2-40B4-BE49-F238E27FC236}">
                <a16:creationId xmlns:a16="http://schemas.microsoft.com/office/drawing/2014/main" xmlns="" id="{53019898-A4E2-EC42-A87C-C3E18E619289}"/>
              </a:ext>
            </a:extLst>
          </p:cNvPr>
          <p:cNvSpPr txBox="1">
            <a:spLocks/>
          </p:cNvSpPr>
          <p:nvPr/>
        </p:nvSpPr>
        <p:spPr>
          <a:xfrm>
            <a:off x="214539" y="298451"/>
            <a:ext cx="10515600" cy="9969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GB" sz="4000" kern="1200">
                <a:solidFill>
                  <a:srgbClr val="00A1E0"/>
                </a:solidFill>
                <a:latin typeface="Graphik Medium" panose="020B0603030202060203"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000" b="0" i="0" u="none" strike="noStrike" kern="1200" cap="none" spc="0" normalizeH="0" baseline="0" noProof="0">
                <a:ln>
                  <a:noFill/>
                </a:ln>
                <a:solidFill>
                  <a:srgbClr val="00A1E0"/>
                </a:solidFill>
                <a:effectLst/>
                <a:uLnTx/>
                <a:uFillTx/>
                <a:latin typeface="Graphik Medium" panose="020B0603030202060203" pitchFamily="34" charset="0"/>
                <a:ea typeface="+mj-ea"/>
                <a:cs typeface="+mj-cs"/>
              </a:rPr>
              <a:t>Pilot Hosting Requirements</a:t>
            </a:r>
            <a:endParaRPr kumimoji="0" lang="en-US" sz="4000" b="0" i="0" u="none" strike="noStrike" kern="1200" cap="none" spc="0" normalizeH="0" baseline="0" noProof="0">
              <a:ln>
                <a:noFill/>
              </a:ln>
              <a:solidFill>
                <a:srgbClr val="00A1E0"/>
              </a:solidFill>
              <a:effectLst/>
              <a:uLnTx/>
              <a:uFillTx/>
              <a:latin typeface="Graphik Medium" panose="020B0603030202060203" pitchFamily="34" charset="0"/>
              <a:ea typeface="+mj-ea"/>
              <a:cs typeface="+mj-cs"/>
            </a:endParaRPr>
          </a:p>
        </p:txBody>
      </p:sp>
      <p:sp>
        <p:nvSpPr>
          <p:cNvPr id="44" name="Rectangle 43">
            <a:extLst>
              <a:ext uri="{FF2B5EF4-FFF2-40B4-BE49-F238E27FC236}">
                <a16:creationId xmlns:a16="http://schemas.microsoft.com/office/drawing/2014/main" xmlns="" id="{CCB08003-34FA-4BCD-880D-4715C3BEC302}"/>
              </a:ext>
            </a:extLst>
          </p:cNvPr>
          <p:cNvSpPr/>
          <p:nvPr/>
        </p:nvSpPr>
        <p:spPr>
          <a:xfrm>
            <a:off x="4804781" y="4669845"/>
            <a:ext cx="2493779" cy="11609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grpSp>
        <p:nvGrpSpPr>
          <p:cNvPr id="46" name="Group 45">
            <a:extLst>
              <a:ext uri="{FF2B5EF4-FFF2-40B4-BE49-F238E27FC236}">
                <a16:creationId xmlns:a16="http://schemas.microsoft.com/office/drawing/2014/main" xmlns="" id="{01AC56CD-8ABC-4498-8C1A-8C068CFC4045}"/>
              </a:ext>
            </a:extLst>
          </p:cNvPr>
          <p:cNvGrpSpPr/>
          <p:nvPr/>
        </p:nvGrpSpPr>
        <p:grpSpPr>
          <a:xfrm>
            <a:off x="4264107" y="1039843"/>
            <a:ext cx="3467514" cy="5121641"/>
            <a:chOff x="6696140" y="1279827"/>
            <a:chExt cx="3638366" cy="4859863"/>
          </a:xfrm>
        </p:grpSpPr>
        <p:grpSp>
          <p:nvGrpSpPr>
            <p:cNvPr id="103" name="Group 102">
              <a:extLst>
                <a:ext uri="{FF2B5EF4-FFF2-40B4-BE49-F238E27FC236}">
                  <a16:creationId xmlns:a16="http://schemas.microsoft.com/office/drawing/2014/main" xmlns="" id="{19C1663D-F79D-4E49-99C7-C14DDBDDDBB3}"/>
                </a:ext>
              </a:extLst>
            </p:cNvPr>
            <p:cNvGrpSpPr/>
            <p:nvPr/>
          </p:nvGrpSpPr>
          <p:grpSpPr>
            <a:xfrm>
              <a:off x="6696140" y="1279827"/>
              <a:ext cx="3638366" cy="4859863"/>
              <a:chOff x="9170349" y="3216220"/>
              <a:chExt cx="3544647" cy="5418151"/>
            </a:xfrm>
          </p:grpSpPr>
          <p:sp>
            <p:nvSpPr>
              <p:cNvPr id="107" name="Rectangle 106">
                <a:extLst>
                  <a:ext uri="{FF2B5EF4-FFF2-40B4-BE49-F238E27FC236}">
                    <a16:creationId xmlns:a16="http://schemas.microsoft.com/office/drawing/2014/main" xmlns="" id="{39687682-5053-4393-9027-64D7F68BF29E}"/>
                  </a:ext>
                </a:extLst>
              </p:cNvPr>
              <p:cNvSpPr/>
              <p:nvPr/>
            </p:nvSpPr>
            <p:spPr>
              <a:xfrm>
                <a:off x="9170349" y="3216220"/>
                <a:ext cx="3544647" cy="54181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08" name="Rectangle 107">
                <a:extLst>
                  <a:ext uri="{FF2B5EF4-FFF2-40B4-BE49-F238E27FC236}">
                    <a16:creationId xmlns:a16="http://schemas.microsoft.com/office/drawing/2014/main" xmlns="" id="{8C9CB1BE-41FA-4782-825C-F55F089C396D}"/>
                  </a:ext>
                </a:extLst>
              </p:cNvPr>
              <p:cNvSpPr/>
              <p:nvPr/>
            </p:nvSpPr>
            <p:spPr>
              <a:xfrm>
                <a:off x="9494067" y="3594053"/>
                <a:ext cx="2913242" cy="3031909"/>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09" name="Rectangle 108">
                <a:extLst>
                  <a:ext uri="{FF2B5EF4-FFF2-40B4-BE49-F238E27FC236}">
                    <a16:creationId xmlns:a16="http://schemas.microsoft.com/office/drawing/2014/main" xmlns="" id="{FC6B5EF4-254E-4F58-AB1B-93743934242A}"/>
                  </a:ext>
                </a:extLst>
              </p:cNvPr>
              <p:cNvSpPr/>
              <p:nvPr/>
            </p:nvSpPr>
            <p:spPr>
              <a:xfrm>
                <a:off x="9667037" y="4150977"/>
                <a:ext cx="2549253" cy="5544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Partner Agent Services</a:t>
                </a:r>
              </a:p>
            </p:txBody>
          </p:sp>
          <p:sp>
            <p:nvSpPr>
              <p:cNvPr id="110" name="Rectangle 109">
                <a:extLst>
                  <a:ext uri="{FF2B5EF4-FFF2-40B4-BE49-F238E27FC236}">
                    <a16:creationId xmlns:a16="http://schemas.microsoft.com/office/drawing/2014/main" xmlns="" id="{4DCA5B75-45DF-4D14-A3DB-52B6B1AD799E}"/>
                  </a:ext>
                </a:extLst>
              </p:cNvPr>
              <p:cNvSpPr/>
              <p:nvPr/>
            </p:nvSpPr>
            <p:spPr>
              <a:xfrm>
                <a:off x="9669369" y="5008764"/>
                <a:ext cx="2549253" cy="5544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Graphik" panose="020B0503030202060203" pitchFamily="34" charset="0"/>
                    <a:ea typeface="+mn-ea"/>
                    <a:cs typeface="Arial"/>
                  </a:rPr>
                  <a:t>Agent Mobile Services</a:t>
                </a:r>
                <a:endParaRPr kumimoji="0" lang="en-US" sz="10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11" name="Rectangle 110">
                <a:extLst>
                  <a:ext uri="{FF2B5EF4-FFF2-40B4-BE49-F238E27FC236}">
                    <a16:creationId xmlns:a16="http://schemas.microsoft.com/office/drawing/2014/main" xmlns="" id="{0C7FBE37-9E36-4FA4-8D85-210F9114EED6}"/>
                  </a:ext>
                </a:extLst>
              </p:cNvPr>
              <p:cNvSpPr/>
              <p:nvPr/>
            </p:nvSpPr>
            <p:spPr>
              <a:xfrm>
                <a:off x="9667037" y="5807798"/>
                <a:ext cx="2549253" cy="5616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Partner Agent</a:t>
                </a:r>
              </a:p>
            </p:txBody>
          </p:sp>
          <p:sp>
            <p:nvSpPr>
              <p:cNvPr id="112" name="Rectangle 111">
                <a:extLst>
                  <a:ext uri="{FF2B5EF4-FFF2-40B4-BE49-F238E27FC236}">
                    <a16:creationId xmlns:a16="http://schemas.microsoft.com/office/drawing/2014/main" xmlns="" id="{94A93026-4F6C-45AA-AB84-1C8270D7F199}"/>
                  </a:ext>
                </a:extLst>
              </p:cNvPr>
              <p:cNvSpPr/>
              <p:nvPr/>
            </p:nvSpPr>
            <p:spPr>
              <a:xfrm>
                <a:off x="9446726" y="3638512"/>
                <a:ext cx="3011613" cy="4232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0000"/>
                    </a:solidFill>
                    <a:effectLst/>
                    <a:uLnTx/>
                    <a:uFillTx/>
                    <a:latin typeface="Graphik Light" panose="020B0403030202060203" pitchFamily="34" charset="77"/>
                    <a:ea typeface="+mn-ea"/>
                    <a:cs typeface="+mn-cs"/>
                  </a:rPr>
                  <a:t>Partner </a:t>
                </a:r>
                <a:r>
                  <a:rPr kumimoji="0" lang="en-GB" sz="10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Agent Components Hosting Infrastructure (</a:t>
                </a:r>
                <a:r>
                  <a:rPr kumimoji="0" lang="en-GB" sz="10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on-premise</a:t>
                </a:r>
                <a:r>
                  <a:rPr kumimoji="0" lang="en-GB" sz="10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 cloud)</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xmlns="" id="{41F65603-22CB-4E24-89D6-E5F6B697387C}"/>
                  </a:ext>
                </a:extLst>
              </p:cNvPr>
              <p:cNvSpPr/>
              <p:nvPr/>
            </p:nvSpPr>
            <p:spPr>
              <a:xfrm>
                <a:off x="9193327" y="3289810"/>
                <a:ext cx="2027803" cy="272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Graphik Light" panose="020B0403030202060203" pitchFamily="34" charset="77"/>
                    <a:ea typeface="+mn-ea"/>
                    <a:cs typeface="+mn-cs"/>
                  </a:rPr>
                  <a:t>Participating Partner A</a:t>
                </a:r>
                <a:endParaRPr kumimoji="0" lang="en-GB"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4" name="Group 103">
              <a:extLst>
                <a:ext uri="{FF2B5EF4-FFF2-40B4-BE49-F238E27FC236}">
                  <a16:creationId xmlns:a16="http://schemas.microsoft.com/office/drawing/2014/main" xmlns="" id="{8B2705D4-9E82-42CE-B044-B4ED05F9FB90}"/>
                </a:ext>
              </a:extLst>
            </p:cNvPr>
            <p:cNvGrpSpPr/>
            <p:nvPr/>
          </p:nvGrpSpPr>
          <p:grpSpPr>
            <a:xfrm>
              <a:off x="7028418" y="4555609"/>
              <a:ext cx="3038859" cy="1441145"/>
              <a:chOff x="9486981" y="4074762"/>
              <a:chExt cx="2960582" cy="1340231"/>
            </a:xfrm>
          </p:grpSpPr>
          <p:sp>
            <p:nvSpPr>
              <p:cNvPr id="105" name="Rectangle 104">
                <a:extLst>
                  <a:ext uri="{FF2B5EF4-FFF2-40B4-BE49-F238E27FC236}">
                    <a16:creationId xmlns:a16="http://schemas.microsoft.com/office/drawing/2014/main" xmlns="" id="{6CFDB497-F030-4EAB-B193-970F1C192968}"/>
                  </a:ext>
                </a:extLst>
              </p:cNvPr>
              <p:cNvSpPr/>
              <p:nvPr/>
            </p:nvSpPr>
            <p:spPr>
              <a:xfrm>
                <a:off x="9494067" y="4074762"/>
                <a:ext cx="2913242" cy="13402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06" name="Rectangle 105">
                <a:extLst>
                  <a:ext uri="{FF2B5EF4-FFF2-40B4-BE49-F238E27FC236}">
                    <a16:creationId xmlns:a16="http://schemas.microsoft.com/office/drawing/2014/main" xmlns="" id="{A9255922-A04A-48DF-BAEC-67F955599E30}"/>
                  </a:ext>
                </a:extLst>
              </p:cNvPr>
              <p:cNvSpPr/>
              <p:nvPr/>
            </p:nvSpPr>
            <p:spPr>
              <a:xfrm>
                <a:off x="9486981" y="4160272"/>
                <a:ext cx="2960582" cy="3530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Graphik Light" panose="020B0403030202060203" pitchFamily="34" charset="77"/>
                    <a:ea typeface="+mn-ea"/>
                    <a:cs typeface="+mn-cs"/>
                  </a:rPr>
                  <a:t>Party Indy Node Host Machine (Virtual / Physical)</a:t>
                </a:r>
                <a:endParaRPr kumimoji="0" lang="en-GB"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68" name="Rectangle 67">
            <a:extLst>
              <a:ext uri="{FF2B5EF4-FFF2-40B4-BE49-F238E27FC236}">
                <a16:creationId xmlns:a16="http://schemas.microsoft.com/office/drawing/2014/main" xmlns="" id="{3DB67474-E493-421A-96C5-0B004BCF3B5E}"/>
              </a:ext>
            </a:extLst>
          </p:cNvPr>
          <p:cNvSpPr/>
          <p:nvPr/>
        </p:nvSpPr>
        <p:spPr>
          <a:xfrm>
            <a:off x="10298299" y="2226997"/>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xmlns="" id="{4D7CBE3F-AAB3-46D0-A1AF-B55A9329C4C8}"/>
              </a:ext>
            </a:extLst>
          </p:cNvPr>
          <p:cNvSpPr/>
          <p:nvPr/>
        </p:nvSpPr>
        <p:spPr>
          <a:xfrm>
            <a:off x="10320535" y="3051765"/>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xmlns="" id="{DDD63FAD-3B58-402E-84F1-C2C0E02AA0B4}"/>
              </a:ext>
            </a:extLst>
          </p:cNvPr>
          <p:cNvSpPr/>
          <p:nvPr/>
        </p:nvSpPr>
        <p:spPr>
          <a:xfrm>
            <a:off x="10320534" y="3779260"/>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xmlns="" id="{598F17C7-E1D4-42AE-9462-23C8A8FDECF2}"/>
              </a:ext>
            </a:extLst>
          </p:cNvPr>
          <p:cNvSpPr/>
          <p:nvPr/>
        </p:nvSpPr>
        <p:spPr>
          <a:xfrm>
            <a:off x="4797626" y="5155595"/>
            <a:ext cx="2493780" cy="5065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Indy Node</a:t>
            </a:r>
          </a:p>
        </p:txBody>
      </p:sp>
      <p:sp>
        <p:nvSpPr>
          <p:cNvPr id="73" name="Rectangle 72">
            <a:extLst>
              <a:ext uri="{FF2B5EF4-FFF2-40B4-BE49-F238E27FC236}">
                <a16:creationId xmlns:a16="http://schemas.microsoft.com/office/drawing/2014/main" xmlns="" id="{73CFBFA4-2F61-45A7-8343-4B79075D8FAC}"/>
              </a:ext>
            </a:extLst>
          </p:cNvPr>
          <p:cNvSpPr/>
          <p:nvPr/>
        </p:nvSpPr>
        <p:spPr>
          <a:xfrm>
            <a:off x="10376684" y="5437637"/>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xmlns="" id="{939BB44E-37B2-40F8-9E9C-1C9FD38C9A2C}"/>
              </a:ext>
            </a:extLst>
          </p:cNvPr>
          <p:cNvSpPr/>
          <p:nvPr/>
        </p:nvSpPr>
        <p:spPr>
          <a:xfrm>
            <a:off x="6270262" y="2248611"/>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xmlns="" id="{51669D4A-4398-4A08-90F7-6DA2CE30038F}"/>
              </a:ext>
            </a:extLst>
          </p:cNvPr>
          <p:cNvSpPr/>
          <p:nvPr/>
        </p:nvSpPr>
        <p:spPr>
          <a:xfrm>
            <a:off x="6285312" y="3046349"/>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xmlns="" id="{89A000AE-67D8-4677-94D1-00204733E431}"/>
              </a:ext>
            </a:extLst>
          </p:cNvPr>
          <p:cNvSpPr/>
          <p:nvPr/>
        </p:nvSpPr>
        <p:spPr>
          <a:xfrm>
            <a:off x="6300313" y="3817548"/>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xmlns="" id="{B84421B1-0B65-4CFD-835C-E614C84CE11A}"/>
              </a:ext>
            </a:extLst>
          </p:cNvPr>
          <p:cNvSpPr/>
          <p:nvPr/>
        </p:nvSpPr>
        <p:spPr>
          <a:xfrm>
            <a:off x="6313876" y="5454276"/>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Slide Number Placeholder 1">
            <a:extLst>
              <a:ext uri="{FF2B5EF4-FFF2-40B4-BE49-F238E27FC236}">
                <a16:creationId xmlns:a16="http://schemas.microsoft.com/office/drawing/2014/main" xmlns="" id="{65542F7E-A3CD-423D-BDFF-53B1ADBCDEC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58541-60C9-42A2-8392-FF12533A6B7A}" type="slidenum">
              <a:rPr kumimoji="0" lang="en-US" sz="900" b="0" i="0" u="none" strike="noStrike" kern="1200" cap="none" spc="0" normalizeH="0" baseline="0" noProof="0" smtClean="0">
                <a:ln>
                  <a:noFill/>
                </a:ln>
                <a:solidFill>
                  <a:srgbClr val="FFFFFF">
                    <a:lumMod val="65000"/>
                  </a:srgbClr>
                </a:solidFill>
                <a:effectLst/>
                <a:uLnTx/>
                <a:uFillTx/>
                <a:latin typeface="Graphik" panose="020B05030302020602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a:ln>
                <a:noFill/>
              </a:ln>
              <a:solidFill>
                <a:srgbClr val="FFFFFF">
                  <a:lumMod val="65000"/>
                </a:srgbClr>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2437193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a:extLst>
              <a:ext uri="{FF2B5EF4-FFF2-40B4-BE49-F238E27FC236}">
                <a16:creationId xmlns:a16="http://schemas.microsoft.com/office/drawing/2014/main" xmlns="" id="{470E0F21-2EDD-F94A-8384-AF4AFE61BABB}"/>
              </a:ext>
            </a:extLst>
          </p:cNvPr>
          <p:cNvSpPr>
            <a:spLocks noGrp="1"/>
          </p:cNvSpPr>
          <p:nvPr>
            <p:ph type="sldNum" sz="quarter" idx="12"/>
          </p:nvPr>
        </p:nvSpPr>
        <p:spPr>
          <a:prstGeom prst="rect">
            <a:avLst/>
          </a:prstGeom>
        </p:spPr>
        <p:txBody>
          <a:bodyPr/>
          <a:lstStyle>
            <a:lvl1pPr algn="r">
              <a:defRPr sz="900" b="0">
                <a:solidFill>
                  <a:schemeClr val="bg1">
                    <a:lumMod val="65000"/>
                  </a:schemeClr>
                </a:solidFill>
                <a:latin typeface="Graphik" panose="020B0503030202060203" pitchFamily="34"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87A477-E551-2740-9875-B3A04BCB6F69}" type="slidenum">
              <a:rPr kumimoji="0" lang="en-US" sz="900" b="0" i="0" u="none" strike="noStrike" kern="1200" cap="none" spc="0" normalizeH="0" baseline="0" noProof="0" smtClean="0">
                <a:ln>
                  <a:noFill/>
                </a:ln>
                <a:solidFill>
                  <a:prstClr val="white">
                    <a:lumMod val="65000"/>
                  </a:prstClr>
                </a:solidFill>
                <a:effectLst/>
                <a:uLnTx/>
                <a:uFillTx/>
                <a:latin typeface="Graphik" panose="020B05030302020602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prstClr val="white">
                  <a:lumMod val="65000"/>
                </a:prstClr>
              </a:solidFill>
              <a:effectLst/>
              <a:uLnTx/>
              <a:uFillTx/>
              <a:latin typeface="Graphik" panose="020B0503030202060203" pitchFamily="34" charset="77"/>
              <a:ea typeface="+mn-ea"/>
              <a:cs typeface="+mn-cs"/>
            </a:endParaRPr>
          </a:p>
        </p:txBody>
      </p:sp>
      <p:graphicFrame>
        <p:nvGraphicFramePr>
          <p:cNvPr id="2" name="Table 1">
            <a:extLst>
              <a:ext uri="{FF2B5EF4-FFF2-40B4-BE49-F238E27FC236}">
                <a16:creationId xmlns:a16="http://schemas.microsoft.com/office/drawing/2014/main" xmlns="" id="{3A0072FD-049B-154A-915A-E6A7E7A37E08}"/>
              </a:ext>
            </a:extLst>
          </p:cNvPr>
          <p:cNvGraphicFramePr>
            <a:graphicFrameLocks noGrp="1"/>
          </p:cNvGraphicFramePr>
          <p:nvPr>
            <p:extLst>
              <p:ext uri="{D42A27DB-BD31-4B8C-83A1-F6EECF244321}">
                <p14:modId xmlns:p14="http://schemas.microsoft.com/office/powerpoint/2010/main" val="3743462999"/>
              </p:ext>
            </p:extLst>
          </p:nvPr>
        </p:nvGraphicFramePr>
        <p:xfrm>
          <a:off x="336711" y="1768002"/>
          <a:ext cx="3715718" cy="3383280"/>
        </p:xfrm>
        <a:graphic>
          <a:graphicData uri="http://schemas.openxmlformats.org/drawingml/2006/table">
            <a:tbl>
              <a:tblPr firstRow="1" bandRow="1">
                <a:tableStyleId>{F5AB1C69-6EDB-4FF4-983F-18BD219EF322}</a:tableStyleId>
              </a:tblPr>
              <a:tblGrid>
                <a:gridCol w="575250">
                  <a:extLst>
                    <a:ext uri="{9D8B030D-6E8A-4147-A177-3AD203B41FA5}">
                      <a16:colId xmlns:a16="http://schemas.microsoft.com/office/drawing/2014/main" xmlns="" val="3786142280"/>
                    </a:ext>
                  </a:extLst>
                </a:gridCol>
                <a:gridCol w="3140468">
                  <a:extLst>
                    <a:ext uri="{9D8B030D-6E8A-4147-A177-3AD203B41FA5}">
                      <a16:colId xmlns:a16="http://schemas.microsoft.com/office/drawing/2014/main" xmlns="" val="692989286"/>
                    </a:ext>
                  </a:extLst>
                </a:gridCol>
              </a:tblGrid>
              <a:tr h="281828">
                <a:tc>
                  <a:txBody>
                    <a:bodyPr/>
                    <a:lstStyle/>
                    <a:p>
                      <a:r>
                        <a:rPr lang="en-US" sz="1100" noProof="0" dirty="0">
                          <a:solidFill>
                            <a:srgbClr val="FF0000"/>
                          </a:solidFill>
                          <a:latin typeface="Graphik"/>
                        </a:rPr>
                        <a: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0" indent="-171450" algn="l" rtl="0">
                        <a:lnSpc>
                          <a:spcPct val="100000"/>
                        </a:lnSpc>
                        <a:spcBef>
                          <a:spcPts val="0"/>
                        </a:spcBef>
                        <a:spcAft>
                          <a:spcPts val="0"/>
                        </a:spcAft>
                        <a:buFontTx/>
                        <a:buChar char="-"/>
                      </a:pPr>
                      <a:r>
                        <a:rPr lang="en-US" sz="1100" b="0" noProof="0" dirty="0">
                          <a:solidFill>
                            <a:schemeClr val="tx1"/>
                          </a:solidFill>
                          <a:latin typeface="Graphik"/>
                        </a:rPr>
                        <a:t>Accessible from existing Partner Systems (PSYS) </a:t>
                      </a:r>
                      <a:endParaRPr lang="en-US" dirty="0"/>
                    </a:p>
                    <a:p>
                      <a:pPr marL="171450" marR="0" lvl="0" indent="-171450" algn="l" rtl="0">
                        <a:lnSpc>
                          <a:spcPct val="100000"/>
                        </a:lnSpc>
                        <a:spcBef>
                          <a:spcPts val="0"/>
                        </a:spcBef>
                        <a:spcAft>
                          <a:spcPts val="0"/>
                        </a:spcAft>
                        <a:buFontTx/>
                        <a:buChar char="-"/>
                      </a:pPr>
                      <a:r>
                        <a:rPr lang="en-US" sz="1100" b="0" noProof="0" dirty="0">
                          <a:solidFill>
                            <a:schemeClr val="tx1"/>
                          </a:solidFill>
                          <a:latin typeface="Graphik"/>
                        </a:rPr>
                        <a:t>Communicates internally with the </a:t>
                      </a:r>
                      <a:r>
                        <a:rPr lang="en-US" sz="1100" b="0" noProof="0" dirty="0" smtClean="0">
                          <a:solidFill>
                            <a:schemeClr val="tx1"/>
                          </a:solidFill>
                          <a:latin typeface="Graphik"/>
                        </a:rPr>
                        <a:t>Partner </a:t>
                      </a:r>
                      <a:r>
                        <a:rPr lang="en-US" sz="1100" b="0" noProof="0" dirty="0">
                          <a:solidFill>
                            <a:schemeClr val="tx1"/>
                          </a:solidFill>
                          <a:latin typeface="Graphik"/>
                        </a:rPr>
                        <a:t>Agent</a:t>
                      </a:r>
                      <a:endParaRPr lang="en-US" dirty="0"/>
                    </a:p>
                    <a:p>
                      <a:pPr marL="171450" marR="0" lvl="0" indent="-171450" algn="l" rtl="0">
                        <a:lnSpc>
                          <a:spcPct val="100000"/>
                        </a:lnSpc>
                        <a:spcBef>
                          <a:spcPts val="0"/>
                        </a:spcBef>
                        <a:spcAft>
                          <a:spcPts val="0"/>
                        </a:spcAft>
                        <a:buFontTx/>
                        <a:buChar char="-"/>
                      </a:pPr>
                      <a:r>
                        <a:rPr lang="en-US" sz="1100" b="0" noProof="0" dirty="0">
                          <a:solidFill>
                            <a:schemeClr val="tx1"/>
                          </a:solidFill>
                          <a:latin typeface="Graphik"/>
                        </a:rPr>
                        <a:t>Has access to Public Internet in order to invoke </a:t>
                      </a:r>
                      <a:r>
                        <a:rPr lang="en-US" sz="1100" b="0" noProof="0" dirty="0" smtClean="0">
                          <a:solidFill>
                            <a:schemeClr val="tx1"/>
                          </a:solidFill>
                          <a:latin typeface="Graphik"/>
                        </a:rPr>
                        <a:t>Provider </a:t>
                      </a:r>
                      <a:r>
                        <a:rPr lang="en-US" sz="1100" b="0" noProof="0" dirty="0">
                          <a:solidFill>
                            <a:schemeClr val="tx1"/>
                          </a:solidFill>
                          <a:latin typeface="Graphik"/>
                        </a:rPr>
                        <a:t>Agent of the traveler</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314529255"/>
                  </a:ext>
                </a:extLst>
              </a:tr>
              <a:tr h="8977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rgbClr val="00B050"/>
                          </a:solidFill>
                          <a:latin typeface="Graphik"/>
                        </a:rPr>
                        <a:t>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Tx/>
                        <a:buChar char="-"/>
                      </a:pPr>
                      <a:r>
                        <a:rPr lang="en-US" sz="1100" b="0" noProof="0" dirty="0">
                          <a:solidFill>
                            <a:schemeClr val="tx1"/>
                          </a:solidFill>
                          <a:latin typeface="Graphik"/>
                        </a:rPr>
                        <a:t>Accessible from the Public Internet </a:t>
                      </a:r>
                      <a:r>
                        <a:rPr lang="en-US" sz="1100" b="0" noProof="0" dirty="0" smtClean="0">
                          <a:solidFill>
                            <a:schemeClr val="tx1"/>
                          </a:solidFill>
                          <a:latin typeface="Graphik"/>
                        </a:rPr>
                        <a:t>(Mobile </a:t>
                      </a:r>
                      <a:r>
                        <a:rPr lang="en-US" sz="1100" b="0" noProof="0" dirty="0">
                          <a:solidFill>
                            <a:schemeClr val="tx1"/>
                          </a:solidFill>
                          <a:latin typeface="Graphik"/>
                        </a:rPr>
                        <a:t>App)</a:t>
                      </a:r>
                    </a:p>
                    <a:p>
                      <a:pPr marL="171450" indent="-171450">
                        <a:buFontTx/>
                        <a:buChar char="-"/>
                      </a:pPr>
                      <a:r>
                        <a:rPr lang="en-US" sz="1100" noProof="0" dirty="0">
                          <a:solidFill>
                            <a:schemeClr val="tx1"/>
                          </a:solidFill>
                          <a:latin typeface="Graphik"/>
                        </a:rPr>
                        <a:t>Communicates internally with </a:t>
                      </a:r>
                      <a:r>
                        <a:rPr lang="en-US" sz="1100" noProof="0" dirty="0" smtClean="0">
                          <a:solidFill>
                            <a:schemeClr val="tx1"/>
                          </a:solidFill>
                          <a:latin typeface="Graphik"/>
                        </a:rPr>
                        <a:t>Partner </a:t>
                      </a:r>
                      <a:r>
                        <a:rPr lang="en-US" sz="1100" noProof="0" dirty="0">
                          <a:solidFill>
                            <a:schemeClr val="tx1"/>
                          </a:solidFill>
                          <a:latin typeface="Graphik"/>
                        </a:rPr>
                        <a:t>Agent</a:t>
                      </a:r>
                    </a:p>
                    <a:p>
                      <a:pPr marL="171450" indent="-171450">
                        <a:buFontTx/>
                        <a:buChar char="-"/>
                      </a:pPr>
                      <a:r>
                        <a:rPr lang="en-US" sz="1100" noProof="0" dirty="0">
                          <a:solidFill>
                            <a:schemeClr val="tx1"/>
                          </a:solidFill>
                          <a:latin typeface="Graphik"/>
                        </a:rPr>
                        <a:t>Communicates with </a:t>
                      </a:r>
                      <a:r>
                        <a:rPr lang="en-US" sz="1100" noProof="0" dirty="0" smtClean="0">
                          <a:solidFill>
                            <a:schemeClr val="tx1"/>
                          </a:solidFill>
                          <a:latin typeface="Graphik"/>
                        </a:rPr>
                        <a:t>Partner </a:t>
                      </a:r>
                      <a:r>
                        <a:rPr lang="en-US" sz="1100" noProof="0" dirty="0">
                          <a:solidFill>
                            <a:schemeClr val="tx1"/>
                          </a:solidFill>
                          <a:latin typeface="Graphik"/>
                        </a:rPr>
                        <a:t>Services (Integration Layer)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3159961244"/>
                  </a:ext>
                </a:extLst>
              </a:tr>
              <a:tr h="591494">
                <a:tc>
                  <a:txBody>
                    <a:bodyPr/>
                    <a:lstStyle/>
                    <a:p>
                      <a:r>
                        <a:rPr lang="en-US" sz="1100" b="1" noProof="0">
                          <a:solidFill>
                            <a:srgbClr val="7030A0"/>
                          </a:solidFill>
                          <a:latin typeface="Graphik"/>
                        </a:rPr>
                        <a:t>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Tx/>
                        <a:buChar char="-"/>
                      </a:pPr>
                      <a:r>
                        <a:rPr lang="en-US" sz="1100" noProof="0" dirty="0">
                          <a:latin typeface="Graphik"/>
                        </a:rPr>
                        <a:t>Accessible only internally by </a:t>
                      </a:r>
                      <a:r>
                        <a:rPr lang="en-US" sz="1100" noProof="0" dirty="0" smtClean="0">
                          <a:latin typeface="Graphik"/>
                        </a:rPr>
                        <a:t>Partner </a:t>
                      </a:r>
                      <a:r>
                        <a:rPr lang="en-US" sz="1100" noProof="0" dirty="0">
                          <a:latin typeface="Graphik"/>
                        </a:rPr>
                        <a:t>Agent Services and </a:t>
                      </a:r>
                      <a:r>
                        <a:rPr lang="en-US" sz="1100" noProof="0" dirty="0" smtClean="0">
                          <a:latin typeface="Graphik"/>
                        </a:rPr>
                        <a:t>Partner </a:t>
                      </a:r>
                      <a:r>
                        <a:rPr lang="en-US" sz="1100" noProof="0" dirty="0">
                          <a:latin typeface="Graphik"/>
                        </a:rPr>
                        <a:t>Agent Mobile Services</a:t>
                      </a:r>
                    </a:p>
                    <a:p>
                      <a:pPr marL="171450" indent="-171450">
                        <a:buFontTx/>
                        <a:buChar char="-"/>
                      </a:pPr>
                      <a:r>
                        <a:rPr lang="en-US" sz="1100" noProof="0" dirty="0">
                          <a:latin typeface="Graphik"/>
                        </a:rPr>
                        <a:t>Communicates with </a:t>
                      </a:r>
                      <a:r>
                        <a:rPr lang="en-US" sz="1100" b="1" noProof="0" dirty="0">
                          <a:latin typeface="Graphik"/>
                        </a:rPr>
                        <a:t>all</a:t>
                      </a:r>
                      <a:r>
                        <a:rPr lang="en-US" sz="1100" noProof="0" dirty="0">
                          <a:latin typeface="Graphik"/>
                        </a:rPr>
                        <a:t> Indy Nodes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611978617"/>
                  </a:ext>
                </a:extLst>
              </a:tr>
              <a:tr h="404527">
                <a:tc>
                  <a:txBody>
                    <a:bodyPr/>
                    <a:lstStyle/>
                    <a:p>
                      <a:r>
                        <a:rPr lang="en-US" sz="1100" b="1" noProof="0">
                          <a:solidFill>
                            <a:schemeClr val="accent1"/>
                          </a:solidFill>
                          <a:latin typeface="Graphik"/>
                        </a:rPr>
                        <a:t>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Tx/>
                        <a:buChar char="-"/>
                      </a:pPr>
                      <a:r>
                        <a:rPr lang="en-US" sz="1100" noProof="0" dirty="0">
                          <a:latin typeface="Graphik"/>
                        </a:rPr>
                        <a:t>Accessible by </a:t>
                      </a:r>
                      <a:r>
                        <a:rPr lang="en-US" sz="1100" b="1" noProof="0" dirty="0">
                          <a:latin typeface="Graphik"/>
                        </a:rPr>
                        <a:t>all</a:t>
                      </a:r>
                      <a:r>
                        <a:rPr lang="en-US" sz="1100" noProof="0" dirty="0">
                          <a:latin typeface="Graphik"/>
                        </a:rPr>
                        <a:t> </a:t>
                      </a:r>
                      <a:r>
                        <a:rPr lang="en-US" sz="1100" noProof="0" dirty="0" smtClean="0">
                          <a:latin typeface="Graphik"/>
                        </a:rPr>
                        <a:t>Partner </a:t>
                      </a:r>
                      <a:r>
                        <a:rPr lang="en-US" sz="1100" noProof="0" dirty="0">
                          <a:latin typeface="Graphik"/>
                        </a:rPr>
                        <a:t>Agents </a:t>
                      </a:r>
                      <a:endParaRPr lang="en-US" sz="1100" noProof="0" dirty="0">
                        <a:latin typeface="Graphik" panose="020B0503030202060203" pitchFamily="34" charset="0"/>
                      </a:endParaRPr>
                    </a:p>
                    <a:p>
                      <a:pPr marL="171450" indent="-171450">
                        <a:buFontTx/>
                        <a:buChar char="-"/>
                      </a:pPr>
                      <a:r>
                        <a:rPr lang="en-US" sz="1100" b="0" noProof="0" dirty="0">
                          <a:latin typeface="Graphik"/>
                        </a:rPr>
                        <a:t>Communicates with all other Indy Nodes in the network</a:t>
                      </a:r>
                    </a:p>
                    <a:p>
                      <a:pPr marL="171450" indent="-171450">
                        <a:buFontTx/>
                        <a:buChar char="-"/>
                      </a:pPr>
                      <a:endParaRPr lang="en-US" sz="1100" noProof="0" dirty="0">
                        <a:latin typeface="Graphik" panose="020B050303020206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648164530"/>
                  </a:ext>
                </a:extLst>
              </a:tr>
            </a:tbl>
          </a:graphicData>
        </a:graphic>
      </p:graphicFrame>
      <p:sp>
        <p:nvSpPr>
          <p:cNvPr id="47" name="Rectangle 46">
            <a:extLst>
              <a:ext uri="{FF2B5EF4-FFF2-40B4-BE49-F238E27FC236}">
                <a16:creationId xmlns:a16="http://schemas.microsoft.com/office/drawing/2014/main" xmlns="" id="{0E31C2DB-D926-824D-8803-EC1DD247CF91}"/>
              </a:ext>
            </a:extLst>
          </p:cNvPr>
          <p:cNvSpPr/>
          <p:nvPr/>
        </p:nvSpPr>
        <p:spPr>
          <a:xfrm>
            <a:off x="260616" y="1039843"/>
            <a:ext cx="372497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rPr>
              <a:t>Components can be split into multiple security zones and </a:t>
            </a:r>
            <a:r>
              <a:rPr kumimoji="0" lang="en-US" sz="1200" b="0" i="0" u="none" strike="noStrike" kern="1200" cap="none" spc="0" normalizeH="0" baseline="0" noProof="0" dirty="0" smtClean="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rPr>
              <a:t>Partner </a:t>
            </a:r>
            <a:r>
              <a:rPr kumimoji="0" lang="en-US" sz="1200" b="0" i="0" u="none" strike="noStrike" kern="1200" cap="none" spc="0" normalizeH="0" baseline="0" noProof="0" dirty="0">
                <a:ln>
                  <a:noFill/>
                </a:ln>
                <a:solidFill>
                  <a:srgbClr val="000000"/>
                </a:solidFill>
                <a:effectLst/>
                <a:uLnTx/>
                <a:uFillTx/>
                <a:latin typeface="Graphik" panose="020B0503030202060203" pitchFamily="34" charset="77"/>
                <a:ea typeface="Times New Roman" panose="02020603050405020304" pitchFamily="18" charset="0"/>
                <a:cs typeface="Times New Roman" panose="02020603050405020304" pitchFamily="18" charset="0"/>
              </a:rPr>
              <a:t>shall keep this in mind when designing network infrastructure</a:t>
            </a:r>
          </a:p>
        </p:txBody>
      </p:sp>
      <p:sp>
        <p:nvSpPr>
          <p:cNvPr id="51" name="Title 1">
            <a:extLst>
              <a:ext uri="{FF2B5EF4-FFF2-40B4-BE49-F238E27FC236}">
                <a16:creationId xmlns:a16="http://schemas.microsoft.com/office/drawing/2014/main" xmlns="" id="{71E8CDCF-4FBB-6848-979D-B2D179187532}"/>
              </a:ext>
            </a:extLst>
          </p:cNvPr>
          <p:cNvSpPr txBox="1">
            <a:spLocks/>
          </p:cNvSpPr>
          <p:nvPr/>
        </p:nvSpPr>
        <p:spPr>
          <a:xfrm>
            <a:off x="214539" y="298451"/>
            <a:ext cx="10515600" cy="996950"/>
          </a:xfrm>
          <a:prstGeom prst="rect">
            <a:avLst/>
          </a:prstGeom>
        </p:spPr>
        <p:txBody>
          <a:bodyPr vert="horz" lIns="91440" tIns="45720" rIns="91440" bIns="45720" rtlCol="0" anchor="t">
            <a:noAutofit/>
          </a:bodyPr>
          <a:lstStyle>
            <a:defPPr>
              <a:defRPr lang="en-US"/>
            </a:defPPr>
            <a:lvl1pPr>
              <a:lnSpc>
                <a:spcPct val="90000"/>
              </a:lnSpc>
              <a:spcBef>
                <a:spcPct val="0"/>
              </a:spcBef>
              <a:buNone/>
              <a:defRPr sz="4000">
                <a:solidFill>
                  <a:srgbClr val="00A1E0"/>
                </a:solidFill>
                <a:latin typeface="Graphik Medium" panose="020B0603030202060203"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000" b="0" i="0" u="none" strike="noStrike" kern="1200" cap="none" spc="0" normalizeH="0" baseline="0" noProof="0">
                <a:ln>
                  <a:noFill/>
                </a:ln>
                <a:solidFill>
                  <a:srgbClr val="00A1E0"/>
                </a:solidFill>
                <a:effectLst/>
                <a:uLnTx/>
                <a:uFillTx/>
                <a:latin typeface="Graphik Medium" panose="020B0603030202060203" pitchFamily="34" charset="0"/>
                <a:ea typeface="+mj-ea"/>
                <a:cs typeface="+mj-cs"/>
              </a:rPr>
              <a:t>Pilot Hosting Requirements</a:t>
            </a:r>
            <a:endParaRPr kumimoji="0" lang="en-US" sz="4000" b="0" i="0" u="none" strike="noStrike" kern="1200" cap="none" spc="0" normalizeH="0" baseline="0" noProof="0">
              <a:ln>
                <a:noFill/>
              </a:ln>
              <a:solidFill>
                <a:srgbClr val="00A1E0"/>
              </a:solidFill>
              <a:effectLst/>
              <a:uLnTx/>
              <a:uFillTx/>
              <a:latin typeface="Graphik Medium" panose="020B0603030202060203" pitchFamily="34" charset="0"/>
              <a:ea typeface="+mj-ea"/>
              <a:cs typeface="+mj-cs"/>
            </a:endParaRPr>
          </a:p>
        </p:txBody>
      </p:sp>
      <p:sp>
        <p:nvSpPr>
          <p:cNvPr id="42" name="Rectangle 41">
            <a:extLst>
              <a:ext uri="{FF2B5EF4-FFF2-40B4-BE49-F238E27FC236}">
                <a16:creationId xmlns:a16="http://schemas.microsoft.com/office/drawing/2014/main" xmlns="" id="{228C772E-8A54-4C47-A235-F4121FA57192}"/>
              </a:ext>
            </a:extLst>
          </p:cNvPr>
          <p:cNvSpPr/>
          <p:nvPr/>
        </p:nvSpPr>
        <p:spPr>
          <a:xfrm>
            <a:off x="4804781" y="4669845"/>
            <a:ext cx="2493779" cy="11609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grpSp>
        <p:nvGrpSpPr>
          <p:cNvPr id="9" name="Group 8">
            <a:extLst>
              <a:ext uri="{FF2B5EF4-FFF2-40B4-BE49-F238E27FC236}">
                <a16:creationId xmlns:a16="http://schemas.microsoft.com/office/drawing/2014/main" xmlns="" id="{C5330F0D-8DE3-6149-8109-C83791D9A426}"/>
              </a:ext>
            </a:extLst>
          </p:cNvPr>
          <p:cNvGrpSpPr/>
          <p:nvPr/>
        </p:nvGrpSpPr>
        <p:grpSpPr>
          <a:xfrm>
            <a:off x="4264107" y="1039843"/>
            <a:ext cx="3467514" cy="5121641"/>
            <a:chOff x="6696140" y="1279827"/>
            <a:chExt cx="3638366" cy="4859863"/>
          </a:xfrm>
        </p:grpSpPr>
        <p:grpSp>
          <p:nvGrpSpPr>
            <p:cNvPr id="27" name="Group 26">
              <a:extLst>
                <a:ext uri="{FF2B5EF4-FFF2-40B4-BE49-F238E27FC236}">
                  <a16:creationId xmlns:a16="http://schemas.microsoft.com/office/drawing/2014/main" xmlns="" id="{A738B9BB-A69D-044C-857A-C35EB4625E6C}"/>
                </a:ext>
              </a:extLst>
            </p:cNvPr>
            <p:cNvGrpSpPr/>
            <p:nvPr/>
          </p:nvGrpSpPr>
          <p:grpSpPr>
            <a:xfrm>
              <a:off x="6696140" y="1279827"/>
              <a:ext cx="3638366" cy="4859863"/>
              <a:chOff x="9170349" y="3216220"/>
              <a:chExt cx="3544647" cy="5418151"/>
            </a:xfrm>
          </p:grpSpPr>
          <p:sp>
            <p:nvSpPr>
              <p:cNvPr id="34" name="Rectangle 33">
                <a:extLst>
                  <a:ext uri="{FF2B5EF4-FFF2-40B4-BE49-F238E27FC236}">
                    <a16:creationId xmlns:a16="http://schemas.microsoft.com/office/drawing/2014/main" xmlns="" id="{B0C63DC4-2C29-674A-9574-F75FD93CE7DF}"/>
                  </a:ext>
                </a:extLst>
              </p:cNvPr>
              <p:cNvSpPr/>
              <p:nvPr/>
            </p:nvSpPr>
            <p:spPr>
              <a:xfrm>
                <a:off x="9170349" y="3216220"/>
                <a:ext cx="3544647" cy="54181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 name="Rectangle 34">
                <a:extLst>
                  <a:ext uri="{FF2B5EF4-FFF2-40B4-BE49-F238E27FC236}">
                    <a16:creationId xmlns:a16="http://schemas.microsoft.com/office/drawing/2014/main" xmlns="" id="{699DC26D-59B3-7942-997F-7A56F560413B}"/>
                  </a:ext>
                </a:extLst>
              </p:cNvPr>
              <p:cNvSpPr/>
              <p:nvPr/>
            </p:nvSpPr>
            <p:spPr>
              <a:xfrm>
                <a:off x="9494067" y="3594053"/>
                <a:ext cx="2913242" cy="3031909"/>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6" name="Rectangle 35">
                <a:extLst>
                  <a:ext uri="{FF2B5EF4-FFF2-40B4-BE49-F238E27FC236}">
                    <a16:creationId xmlns:a16="http://schemas.microsoft.com/office/drawing/2014/main" xmlns="" id="{72842581-7366-DF47-9945-332C625DED1A}"/>
                  </a:ext>
                </a:extLst>
              </p:cNvPr>
              <p:cNvSpPr/>
              <p:nvPr/>
            </p:nvSpPr>
            <p:spPr>
              <a:xfrm>
                <a:off x="9667037" y="4150977"/>
                <a:ext cx="2549253" cy="5544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Partner Agent Services</a:t>
                </a:r>
              </a:p>
            </p:txBody>
          </p:sp>
          <p:sp>
            <p:nvSpPr>
              <p:cNvPr id="37" name="Rectangle 36">
                <a:extLst>
                  <a:ext uri="{FF2B5EF4-FFF2-40B4-BE49-F238E27FC236}">
                    <a16:creationId xmlns:a16="http://schemas.microsoft.com/office/drawing/2014/main" xmlns="" id="{12DC1C65-6AF2-E546-88A8-3E37B874752D}"/>
                  </a:ext>
                </a:extLst>
              </p:cNvPr>
              <p:cNvSpPr/>
              <p:nvPr/>
            </p:nvSpPr>
            <p:spPr>
              <a:xfrm>
                <a:off x="9669369" y="5008764"/>
                <a:ext cx="2549253" cy="5544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Graphik" panose="020B0503030202060203" pitchFamily="34" charset="0"/>
                    <a:ea typeface="+mn-ea"/>
                    <a:cs typeface="Arial"/>
                  </a:rPr>
                  <a:t>Agent Mobile Services</a:t>
                </a:r>
                <a:endParaRPr kumimoji="0" lang="en-US" sz="10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8" name="Rectangle 37">
                <a:extLst>
                  <a:ext uri="{FF2B5EF4-FFF2-40B4-BE49-F238E27FC236}">
                    <a16:creationId xmlns:a16="http://schemas.microsoft.com/office/drawing/2014/main" xmlns="" id="{5AFFCB2A-72AE-4F42-ADF5-EB0AB89ACD09}"/>
                  </a:ext>
                </a:extLst>
              </p:cNvPr>
              <p:cNvSpPr/>
              <p:nvPr/>
            </p:nvSpPr>
            <p:spPr>
              <a:xfrm>
                <a:off x="9667037" y="5807798"/>
                <a:ext cx="2549253" cy="5616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Partner Agent</a:t>
                </a:r>
              </a:p>
            </p:txBody>
          </p:sp>
          <p:sp>
            <p:nvSpPr>
              <p:cNvPr id="39" name="Rectangle 38">
                <a:extLst>
                  <a:ext uri="{FF2B5EF4-FFF2-40B4-BE49-F238E27FC236}">
                    <a16:creationId xmlns:a16="http://schemas.microsoft.com/office/drawing/2014/main" xmlns="" id="{5CAAAF6F-A589-C849-8D3F-67A27DCFB29B}"/>
                  </a:ext>
                </a:extLst>
              </p:cNvPr>
              <p:cNvSpPr/>
              <p:nvPr/>
            </p:nvSpPr>
            <p:spPr>
              <a:xfrm>
                <a:off x="9446726" y="3638512"/>
                <a:ext cx="3011613" cy="4232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0000"/>
                    </a:solidFill>
                    <a:effectLst/>
                    <a:uLnTx/>
                    <a:uFillTx/>
                    <a:latin typeface="Graphik Light" panose="020B0403030202060203" pitchFamily="34" charset="77"/>
                    <a:ea typeface="+mn-ea"/>
                    <a:cs typeface="+mn-cs"/>
                  </a:rPr>
                  <a:t>Partner </a:t>
                </a:r>
                <a:r>
                  <a:rPr kumimoji="0" lang="en-GB" sz="10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Agent Components Hosting Infrastructure (</a:t>
                </a:r>
                <a:r>
                  <a:rPr kumimoji="0" lang="en-GB" sz="10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on-premise</a:t>
                </a:r>
                <a:r>
                  <a:rPr kumimoji="0" lang="en-GB" sz="10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 cloud)</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xmlns="" id="{D3FA35A2-1D45-A44E-8819-211813950470}"/>
                  </a:ext>
                </a:extLst>
              </p:cNvPr>
              <p:cNvSpPr/>
              <p:nvPr/>
            </p:nvSpPr>
            <p:spPr>
              <a:xfrm>
                <a:off x="9193327" y="3289810"/>
                <a:ext cx="2027803" cy="272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Graphik Light" panose="020B0403030202060203" pitchFamily="34" charset="77"/>
                    <a:ea typeface="+mn-ea"/>
                    <a:cs typeface="+mn-cs"/>
                  </a:rPr>
                  <a:t>Participating Partner A</a:t>
                </a:r>
                <a:endParaRPr kumimoji="0" lang="en-GB"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xmlns="" id="{E90FDD28-DBD9-B64C-9DED-490CDC620BB2}"/>
                </a:ext>
              </a:extLst>
            </p:cNvPr>
            <p:cNvGrpSpPr/>
            <p:nvPr/>
          </p:nvGrpSpPr>
          <p:grpSpPr>
            <a:xfrm>
              <a:off x="7028418" y="4555609"/>
              <a:ext cx="3038859" cy="1441145"/>
              <a:chOff x="9486981" y="4074762"/>
              <a:chExt cx="2960582" cy="1340231"/>
            </a:xfrm>
          </p:grpSpPr>
          <p:sp>
            <p:nvSpPr>
              <p:cNvPr id="31" name="Rectangle 30">
                <a:extLst>
                  <a:ext uri="{FF2B5EF4-FFF2-40B4-BE49-F238E27FC236}">
                    <a16:creationId xmlns:a16="http://schemas.microsoft.com/office/drawing/2014/main" xmlns="" id="{D0A15F9E-94E8-D641-A3D0-2AD8976F6F38}"/>
                  </a:ext>
                </a:extLst>
              </p:cNvPr>
              <p:cNvSpPr/>
              <p:nvPr/>
            </p:nvSpPr>
            <p:spPr>
              <a:xfrm>
                <a:off x="9494067" y="4074762"/>
                <a:ext cx="2913242" cy="13402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3" name="Rectangle 32">
                <a:extLst>
                  <a:ext uri="{FF2B5EF4-FFF2-40B4-BE49-F238E27FC236}">
                    <a16:creationId xmlns:a16="http://schemas.microsoft.com/office/drawing/2014/main" xmlns="" id="{6FB93D80-F922-0E4C-B2E5-4579F3EF1BDE}"/>
                  </a:ext>
                </a:extLst>
              </p:cNvPr>
              <p:cNvSpPr/>
              <p:nvPr/>
            </p:nvSpPr>
            <p:spPr>
              <a:xfrm>
                <a:off x="9486981" y="4160272"/>
                <a:ext cx="2960582" cy="3530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Graphik Light" panose="020B0403030202060203" pitchFamily="34" charset="77"/>
                    <a:ea typeface="+mn-ea"/>
                    <a:cs typeface="+mn-cs"/>
                  </a:rPr>
                  <a:t>Party Indy Node Host Machine (Virtual / Physical)</a:t>
                </a:r>
                <a:endParaRPr kumimoji="0" lang="en-GB"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5" name="Rectangle 44">
            <a:extLst>
              <a:ext uri="{FF2B5EF4-FFF2-40B4-BE49-F238E27FC236}">
                <a16:creationId xmlns:a16="http://schemas.microsoft.com/office/drawing/2014/main" xmlns="" id="{C52AD26D-E955-AC41-9C61-2D9ECCD58C14}"/>
              </a:ext>
            </a:extLst>
          </p:cNvPr>
          <p:cNvSpPr/>
          <p:nvPr/>
        </p:nvSpPr>
        <p:spPr>
          <a:xfrm flipV="1">
            <a:off x="4658095" y="1856181"/>
            <a:ext cx="2681166" cy="654564"/>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71" name="Rectangle 70">
            <a:extLst>
              <a:ext uri="{FF2B5EF4-FFF2-40B4-BE49-F238E27FC236}">
                <a16:creationId xmlns:a16="http://schemas.microsoft.com/office/drawing/2014/main" xmlns="" id="{331DE619-312A-9442-8F06-80E571552838}"/>
              </a:ext>
            </a:extLst>
          </p:cNvPr>
          <p:cNvSpPr/>
          <p:nvPr/>
        </p:nvSpPr>
        <p:spPr>
          <a:xfrm flipV="1">
            <a:off x="4654135" y="2646198"/>
            <a:ext cx="2681166" cy="654564"/>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72" name="Rectangle 71">
            <a:extLst>
              <a:ext uri="{FF2B5EF4-FFF2-40B4-BE49-F238E27FC236}">
                <a16:creationId xmlns:a16="http://schemas.microsoft.com/office/drawing/2014/main" xmlns="" id="{B5B909EE-C712-6A40-9A81-5C06A49DB10C}"/>
              </a:ext>
            </a:extLst>
          </p:cNvPr>
          <p:cNvSpPr/>
          <p:nvPr/>
        </p:nvSpPr>
        <p:spPr>
          <a:xfrm flipV="1">
            <a:off x="4659370" y="3376570"/>
            <a:ext cx="2681166" cy="741577"/>
          </a:xfrm>
          <a:prstGeom prst="rect">
            <a:avLst/>
          </a:prstGeom>
          <a:noFill/>
          <a:ln w="38100">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73" name="Rectangle 72">
            <a:extLst>
              <a:ext uri="{FF2B5EF4-FFF2-40B4-BE49-F238E27FC236}">
                <a16:creationId xmlns:a16="http://schemas.microsoft.com/office/drawing/2014/main" xmlns="" id="{25E3D022-FBD4-CA4C-8F56-5C08EF6E0D51}"/>
              </a:ext>
            </a:extLst>
          </p:cNvPr>
          <p:cNvSpPr/>
          <p:nvPr/>
        </p:nvSpPr>
        <p:spPr>
          <a:xfrm>
            <a:off x="7485194" y="2000090"/>
            <a:ext cx="198367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FF0000"/>
                </a:solidFill>
                <a:effectLst/>
                <a:uLnTx/>
                <a:uFillTx/>
                <a:latin typeface="Graphik Light" panose="020B0403030202060203" pitchFamily="34" charset="77"/>
                <a:ea typeface="+mn-ea"/>
                <a:cs typeface="+mn-cs"/>
              </a:rPr>
              <a:t>Security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FF0000"/>
                </a:solidFill>
                <a:effectLst/>
                <a:uLnTx/>
                <a:uFillTx/>
                <a:latin typeface="Graphik Light" panose="020B0403030202060203" pitchFamily="34" charset="77"/>
                <a:ea typeface="+mn-ea"/>
                <a:cs typeface="+mn-cs"/>
              </a:rPr>
              <a:t>Zone A</a:t>
            </a:r>
            <a:endParaRPr kumimoji="0" lang="en-GB" sz="1000" b="1"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xmlns="" id="{0B86F537-8639-464D-9233-882307ED99D2}"/>
              </a:ext>
            </a:extLst>
          </p:cNvPr>
          <p:cNvSpPr/>
          <p:nvPr/>
        </p:nvSpPr>
        <p:spPr>
          <a:xfrm>
            <a:off x="7476940" y="2764486"/>
            <a:ext cx="198367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00B050"/>
                </a:solidFill>
                <a:effectLst/>
                <a:uLnTx/>
                <a:uFillTx/>
                <a:latin typeface="Graphik Light" panose="020B0403030202060203" pitchFamily="34" charset="77"/>
                <a:ea typeface="+mn-ea"/>
                <a:cs typeface="+mn-cs"/>
              </a:rPr>
              <a:t>Security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00B050"/>
                </a:solidFill>
                <a:effectLst/>
                <a:uLnTx/>
                <a:uFillTx/>
                <a:latin typeface="Graphik Light" panose="020B0403030202060203" pitchFamily="34" charset="77"/>
                <a:ea typeface="+mn-ea"/>
                <a:cs typeface="+mn-cs"/>
              </a:rPr>
              <a:t>Zone B</a:t>
            </a:r>
            <a:endParaRPr kumimoji="0" lang="en-GB" sz="1000" b="1" i="0" u="none" strike="noStrike" kern="1200" cap="none" spc="0" normalizeH="0" baseline="0" noProof="0">
              <a:ln>
                <a:noFill/>
              </a:ln>
              <a:solidFill>
                <a:srgbClr val="00B050"/>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F42AF5BE-9E7A-114D-8758-AA4FAA622D09}"/>
              </a:ext>
            </a:extLst>
          </p:cNvPr>
          <p:cNvSpPr/>
          <p:nvPr/>
        </p:nvSpPr>
        <p:spPr>
          <a:xfrm>
            <a:off x="7459846" y="3550596"/>
            <a:ext cx="198367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7030A0"/>
                </a:solidFill>
                <a:effectLst/>
                <a:uLnTx/>
                <a:uFillTx/>
                <a:latin typeface="Graphik Light" panose="020B0403030202060203" pitchFamily="34" charset="77"/>
                <a:ea typeface="+mn-ea"/>
                <a:cs typeface="+mn-cs"/>
              </a:rPr>
              <a:t>Security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7030A0"/>
                </a:solidFill>
                <a:effectLst/>
                <a:uLnTx/>
                <a:uFillTx/>
                <a:latin typeface="Graphik Light" panose="020B0403030202060203" pitchFamily="34" charset="77"/>
                <a:ea typeface="+mn-ea"/>
                <a:cs typeface="+mn-cs"/>
              </a:rPr>
              <a:t>Zone C</a:t>
            </a:r>
            <a:endParaRPr kumimoji="0" lang="en-GB" sz="1000" b="1"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xmlns="" id="{63C1599A-A4A5-D943-A4FB-A8DE8610D80F}"/>
              </a:ext>
            </a:extLst>
          </p:cNvPr>
          <p:cNvSpPr/>
          <p:nvPr/>
        </p:nvSpPr>
        <p:spPr>
          <a:xfrm>
            <a:off x="10298299" y="2226997"/>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xmlns="" id="{D720B280-4532-7C41-B01A-977FA41769F7}"/>
              </a:ext>
            </a:extLst>
          </p:cNvPr>
          <p:cNvSpPr/>
          <p:nvPr/>
        </p:nvSpPr>
        <p:spPr>
          <a:xfrm>
            <a:off x="10320535" y="3051765"/>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4CCE232E-9324-F642-B648-C60390DE43B2}"/>
              </a:ext>
            </a:extLst>
          </p:cNvPr>
          <p:cNvSpPr/>
          <p:nvPr/>
        </p:nvSpPr>
        <p:spPr>
          <a:xfrm>
            <a:off x="10320534" y="3779260"/>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xmlns="" id="{2267F556-B0DC-E941-A163-B10D354FB775}"/>
              </a:ext>
            </a:extLst>
          </p:cNvPr>
          <p:cNvSpPr/>
          <p:nvPr/>
        </p:nvSpPr>
        <p:spPr>
          <a:xfrm>
            <a:off x="4797626" y="5155595"/>
            <a:ext cx="2493780" cy="5065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Indy Node</a:t>
            </a:r>
          </a:p>
        </p:txBody>
      </p:sp>
      <p:sp>
        <p:nvSpPr>
          <p:cNvPr id="80" name="Rectangle 79">
            <a:extLst>
              <a:ext uri="{FF2B5EF4-FFF2-40B4-BE49-F238E27FC236}">
                <a16:creationId xmlns:a16="http://schemas.microsoft.com/office/drawing/2014/main" xmlns="" id="{24F8FD69-90DA-A14D-8859-5B024DB59B2C}"/>
              </a:ext>
            </a:extLst>
          </p:cNvPr>
          <p:cNvSpPr/>
          <p:nvPr/>
        </p:nvSpPr>
        <p:spPr>
          <a:xfrm>
            <a:off x="10376684" y="5437637"/>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xmlns="" id="{9688D726-14E1-284F-88F6-B0EB6FB7118E}"/>
              </a:ext>
            </a:extLst>
          </p:cNvPr>
          <p:cNvSpPr/>
          <p:nvPr/>
        </p:nvSpPr>
        <p:spPr>
          <a:xfrm flipV="1">
            <a:off x="4717742" y="5041227"/>
            <a:ext cx="2617559" cy="741577"/>
          </a:xfrm>
          <a:prstGeom prst="rect">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49" name="Rectangle 48">
            <a:extLst>
              <a:ext uri="{FF2B5EF4-FFF2-40B4-BE49-F238E27FC236}">
                <a16:creationId xmlns:a16="http://schemas.microsoft.com/office/drawing/2014/main" xmlns="" id="{83B535F5-C83B-BB43-9550-1071691ED1CF}"/>
              </a:ext>
            </a:extLst>
          </p:cNvPr>
          <p:cNvSpPr/>
          <p:nvPr/>
        </p:nvSpPr>
        <p:spPr>
          <a:xfrm>
            <a:off x="7485193" y="5429443"/>
            <a:ext cx="198367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4472C4"/>
                </a:solidFill>
                <a:effectLst/>
                <a:uLnTx/>
                <a:uFillTx/>
                <a:latin typeface="Graphik Light" panose="020B0403030202060203" pitchFamily="34" charset="77"/>
                <a:ea typeface="+mn-ea"/>
                <a:cs typeface="+mn-cs"/>
              </a:rPr>
              <a:t>Security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4472C4"/>
                </a:solidFill>
                <a:effectLst/>
                <a:uLnTx/>
                <a:uFillTx/>
                <a:latin typeface="Graphik Light" panose="020B0403030202060203" pitchFamily="34" charset="77"/>
                <a:ea typeface="+mn-ea"/>
                <a:cs typeface="+mn-cs"/>
              </a:rPr>
              <a:t>Zone D</a:t>
            </a:r>
            <a:endParaRPr kumimoji="0" lang="en-GB" sz="1000" b="1" i="0" u="none" strike="noStrike" kern="1200" cap="none" spc="0" normalizeH="0" baseline="0" noProof="0">
              <a:ln>
                <a:noFill/>
              </a:ln>
              <a:solidFill>
                <a:srgbClr val="4472C4"/>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xmlns="" id="{937382BF-5422-4348-93D7-06951CB58CD6}"/>
              </a:ext>
            </a:extLst>
          </p:cNvPr>
          <p:cNvSpPr/>
          <p:nvPr/>
        </p:nvSpPr>
        <p:spPr>
          <a:xfrm>
            <a:off x="6270262" y="2248611"/>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xmlns="" id="{67BD6580-A698-49B9-B069-2EFC19CDE18E}"/>
              </a:ext>
            </a:extLst>
          </p:cNvPr>
          <p:cNvSpPr/>
          <p:nvPr/>
        </p:nvSpPr>
        <p:spPr>
          <a:xfrm>
            <a:off x="6285312" y="3046349"/>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xmlns="" id="{886CFE57-160E-40B3-9288-D57DC96E652D}"/>
              </a:ext>
            </a:extLst>
          </p:cNvPr>
          <p:cNvSpPr/>
          <p:nvPr/>
        </p:nvSpPr>
        <p:spPr>
          <a:xfrm>
            <a:off x="6300313" y="3817548"/>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xmlns="" id="{F8501FCA-25AF-44C2-AD58-12C1E7460954}"/>
              </a:ext>
            </a:extLst>
          </p:cNvPr>
          <p:cNvSpPr/>
          <p:nvPr/>
        </p:nvSpPr>
        <p:spPr>
          <a:xfrm>
            <a:off x="6313876" y="5454276"/>
            <a:ext cx="1983677"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Graphik Light" panose="020B0403030202060203" pitchFamily="34" charset="77"/>
                <a:ea typeface="+mn-ea"/>
                <a:cs typeface="+mn-cs"/>
              </a:rPr>
              <a:t>Docker Compose</a:t>
            </a:r>
            <a:endParaRPr kumimoji="0" lang="en-GB"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03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a:extLst>
              <a:ext uri="{FF2B5EF4-FFF2-40B4-BE49-F238E27FC236}">
                <a16:creationId xmlns:a16="http://schemas.microsoft.com/office/drawing/2014/main" xmlns="" id="{E88B0A43-C958-7840-A231-1163020B89DC}"/>
              </a:ext>
            </a:extLst>
          </p:cNvPr>
          <p:cNvSpPr>
            <a:spLocks noGrp="1"/>
          </p:cNvSpPr>
          <p:nvPr>
            <p:ph type="title"/>
          </p:nvPr>
        </p:nvSpPr>
        <p:spPr/>
        <p:txBody>
          <a:bodyPr/>
          <a:lstStyle/>
          <a:p>
            <a:pPr lvl="0">
              <a:defRPr/>
            </a:pPr>
            <a:r>
              <a:rPr lang="en-GB"/>
              <a:t>Pilot Hosting Requirements</a:t>
            </a:r>
            <a:endParaRPr lang="en-US"/>
          </a:p>
        </p:txBody>
      </p:sp>
      <p:sp>
        <p:nvSpPr>
          <p:cNvPr id="5" name="Slide Number Placeholder 5">
            <a:extLst>
              <a:ext uri="{FF2B5EF4-FFF2-40B4-BE49-F238E27FC236}">
                <a16:creationId xmlns:a16="http://schemas.microsoft.com/office/drawing/2014/main" xmlns="" id="{E5CD3E21-D47D-D748-A634-E12CAD3F0A77}"/>
              </a:ext>
            </a:extLst>
          </p:cNvPr>
          <p:cNvSpPr>
            <a:spLocks noGrp="1"/>
          </p:cNvSpPr>
          <p:nvPr>
            <p:ph type="sldNum" sz="quarter" idx="12"/>
          </p:nvPr>
        </p:nvSpPr>
        <p:spPr>
          <a:prstGeom prst="rect">
            <a:avLst/>
          </a:prstGeom>
        </p:spPr>
        <p:txBody>
          <a:bodyPr/>
          <a:lstStyle>
            <a:lvl1pPr algn="r">
              <a:defRPr sz="900" b="0">
                <a:solidFill>
                  <a:schemeClr val="bg1">
                    <a:lumMod val="65000"/>
                  </a:schemeClr>
                </a:solidFill>
                <a:latin typeface="Graphik" panose="020B0503030202060203" pitchFamily="34"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87A477-E551-2740-9875-B3A04BCB6F69}" type="slidenum">
              <a:rPr kumimoji="0" lang="en-US" sz="900" b="0" i="0" u="none" strike="noStrike" kern="1200" cap="none" spc="0" normalizeH="0" baseline="0" noProof="0" smtClean="0">
                <a:ln>
                  <a:noFill/>
                </a:ln>
                <a:solidFill>
                  <a:prstClr val="white">
                    <a:lumMod val="65000"/>
                  </a:prstClr>
                </a:solidFill>
                <a:effectLst/>
                <a:uLnTx/>
                <a:uFillTx/>
                <a:latin typeface="Graphik" panose="020B05030302020602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a:ln>
                <a:noFill/>
              </a:ln>
              <a:solidFill>
                <a:prstClr val="white">
                  <a:lumMod val="65000"/>
                </a:prstClr>
              </a:solidFill>
              <a:effectLst/>
              <a:uLnTx/>
              <a:uFillTx/>
              <a:latin typeface="Graphik" panose="020B0503030202060203" pitchFamily="34" charset="77"/>
              <a:ea typeface="+mn-ea"/>
              <a:cs typeface="+mn-cs"/>
            </a:endParaRPr>
          </a:p>
        </p:txBody>
      </p:sp>
      <p:graphicFrame>
        <p:nvGraphicFramePr>
          <p:cNvPr id="4" name="Table 3">
            <a:extLst>
              <a:ext uri="{FF2B5EF4-FFF2-40B4-BE49-F238E27FC236}">
                <a16:creationId xmlns:a16="http://schemas.microsoft.com/office/drawing/2014/main" xmlns="" id="{D7C822EA-4DBA-0E47-ADF0-08CC62DC70BB}"/>
              </a:ext>
            </a:extLst>
          </p:cNvPr>
          <p:cNvGraphicFramePr>
            <a:graphicFrameLocks noGrp="1"/>
          </p:cNvGraphicFramePr>
          <p:nvPr>
            <p:extLst>
              <p:ext uri="{D42A27DB-BD31-4B8C-83A1-F6EECF244321}">
                <p14:modId xmlns:p14="http://schemas.microsoft.com/office/powerpoint/2010/main" val="1865930549"/>
              </p:ext>
            </p:extLst>
          </p:nvPr>
        </p:nvGraphicFramePr>
        <p:xfrm>
          <a:off x="344487" y="1848601"/>
          <a:ext cx="11499080" cy="1332647"/>
        </p:xfrm>
        <a:graphic>
          <a:graphicData uri="http://schemas.openxmlformats.org/drawingml/2006/table">
            <a:tbl>
              <a:tblPr firstRow="1" bandRow="1">
                <a:tableStyleId>{5C22544A-7EE6-4342-B048-85BDC9FD1C3A}</a:tableStyleId>
              </a:tblPr>
              <a:tblGrid>
                <a:gridCol w="646574">
                  <a:extLst>
                    <a:ext uri="{9D8B030D-6E8A-4147-A177-3AD203B41FA5}">
                      <a16:colId xmlns:a16="http://schemas.microsoft.com/office/drawing/2014/main" xmlns="" val="426724568"/>
                    </a:ext>
                  </a:extLst>
                </a:gridCol>
                <a:gridCol w="5426253">
                  <a:extLst>
                    <a:ext uri="{9D8B030D-6E8A-4147-A177-3AD203B41FA5}">
                      <a16:colId xmlns:a16="http://schemas.microsoft.com/office/drawing/2014/main" xmlns="" val="3667664601"/>
                    </a:ext>
                  </a:extLst>
                </a:gridCol>
                <a:gridCol w="5426253">
                  <a:extLst>
                    <a:ext uri="{9D8B030D-6E8A-4147-A177-3AD203B41FA5}">
                      <a16:colId xmlns:a16="http://schemas.microsoft.com/office/drawing/2014/main" xmlns="" val="2876210333"/>
                    </a:ext>
                  </a:extLst>
                </a:gridCol>
              </a:tblGrid>
              <a:tr h="252625">
                <a:tc>
                  <a:txBody>
                    <a:bodyPr/>
                    <a:lstStyle/>
                    <a:p>
                      <a:endParaRPr lang="en-US" sz="1600" dirty="0">
                        <a:solidFill>
                          <a:schemeClr val="bg1"/>
                        </a:solidFill>
                        <a:latin typeface="Graphik" panose="020B0503030202060203" pitchFamily="34" charset="77"/>
                      </a:endParaRPr>
                    </a:p>
                  </a:txBody>
                  <a:tcPr>
                    <a:noFill/>
                  </a:tcPr>
                </a:tc>
                <a:tc>
                  <a:txBody>
                    <a:bodyPr/>
                    <a:lstStyle/>
                    <a:p>
                      <a:pPr algn="ctr"/>
                      <a:r>
                        <a:rPr lang="en-US" sz="1200" dirty="0" smtClean="0">
                          <a:solidFill>
                            <a:schemeClr val="bg1"/>
                          </a:solidFill>
                          <a:latin typeface="Graphik"/>
                        </a:rPr>
                        <a:t> </a:t>
                      </a:r>
                      <a:r>
                        <a:rPr lang="en-US" sz="1200" dirty="0">
                          <a:solidFill>
                            <a:schemeClr val="bg1"/>
                          </a:solidFill>
                          <a:latin typeface="Graphik"/>
                        </a:rPr>
                        <a:t>Component Hosting</a:t>
                      </a:r>
                    </a:p>
                  </a:txBody>
                  <a:tcPr>
                    <a:solidFill>
                      <a:srgbClr val="409ECE"/>
                    </a:solidFill>
                  </a:tcPr>
                </a:tc>
                <a:tc>
                  <a:txBody>
                    <a:bodyPr/>
                    <a:lstStyle/>
                    <a:p>
                      <a:pPr algn="ctr"/>
                      <a:r>
                        <a:rPr lang="en-US" sz="1200" dirty="0">
                          <a:solidFill>
                            <a:schemeClr val="bg1"/>
                          </a:solidFill>
                          <a:latin typeface="Graphik"/>
                        </a:rPr>
                        <a:t>Indy Node Hosting</a:t>
                      </a:r>
                    </a:p>
                  </a:txBody>
                  <a:tcPr>
                    <a:solidFill>
                      <a:srgbClr val="409ECE"/>
                    </a:solidFill>
                  </a:tcPr>
                </a:tc>
                <a:extLst>
                  <a:ext uri="{0D108BD9-81ED-4DB2-BD59-A6C34878D82A}">
                    <a16:rowId xmlns:a16="http://schemas.microsoft.com/office/drawing/2014/main" xmlns="" val="79052262"/>
                  </a:ext>
                </a:extLst>
              </a:tr>
              <a:tr h="997367">
                <a:tc>
                  <a:txBody>
                    <a:bodyPr/>
                    <a:lstStyle/>
                    <a:p>
                      <a:pPr algn="ctr"/>
                      <a:r>
                        <a:rPr lang="en-US" sz="1200" b="1">
                          <a:solidFill>
                            <a:schemeClr val="bg1"/>
                          </a:solidFill>
                          <a:latin typeface="Graphik"/>
                        </a:rPr>
                        <a:t>Requirements</a:t>
                      </a:r>
                    </a:p>
                  </a:txBody>
                  <a:tcPr vert="vert270" anchor="ctr">
                    <a:solidFill>
                      <a:srgbClr val="409ECE"/>
                    </a:solidFill>
                  </a:tcPr>
                </a:tc>
                <a:tc>
                  <a:txBody>
                    <a:bodyPr/>
                    <a:lstStyle/>
                    <a:p>
                      <a:pPr marL="628650" marR="0" lvl="1" indent="-171450" algn="l" defTabSz="914400" rtl="0" eaLnBrk="1" fontAlgn="auto"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RHEL 7.4</a:t>
                      </a:r>
                    </a:p>
                    <a:p>
                      <a:pPr marL="628650" marR="0" lvl="1" indent="-171450" algn="l" defTabSz="914400" rtl="0" eaLnBrk="1" fontAlgn="auto"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Docker </a:t>
                      </a:r>
                      <a:r>
                        <a:rPr lang="en-GB" sz="1100" b="0" i="0" u="none" strike="noStrike" kern="1200" cap="none" spc="0" normalizeH="0" baseline="0" noProof="0">
                          <a:ln>
                            <a:noFill/>
                          </a:ln>
                          <a:effectLst/>
                          <a:uLnTx/>
                          <a:uFillTx/>
                          <a:latin typeface="Graphik"/>
                        </a:rPr>
                        <a:t>18.09.5</a:t>
                      </a:r>
                      <a:endParaRPr kumimoji="0" lang="en-GB" sz="1100" b="0" i="0" u="none" strike="noStrike" kern="1200" cap="none" spc="0" normalizeH="0" baseline="0" noProof="0">
                        <a:ln>
                          <a:noFill/>
                        </a:ln>
                        <a:solidFill>
                          <a:srgbClr val="000000"/>
                        </a:solidFill>
                        <a:effectLst/>
                        <a:uLnTx/>
                        <a:uFillTx/>
                        <a:latin typeface="Graphik" panose="020B0503030202060203" pitchFamily="34" charset="0"/>
                        <a:ea typeface="+mn-ea"/>
                        <a:cs typeface="Times New Roman" panose="02020603050405020304" pitchFamily="18" charset="0"/>
                      </a:endParaRPr>
                    </a:p>
                    <a:p>
                      <a:pPr marL="628650" marR="0" lvl="1" indent="-171450" algn="l" rtl="0" eaLnBrk="1" fontAlgn="auto" latinLnBrk="0" hangingPunct="1">
                        <a:lnSpc>
                          <a:spcPct val="100000"/>
                        </a:lnSpc>
                        <a:spcBef>
                          <a:spcPts val="0"/>
                        </a:spcBef>
                        <a:spcAft>
                          <a:spcPts val="0"/>
                        </a:spcAft>
                        <a:buClrTx/>
                        <a:buSzPts val="1000"/>
                        <a:buFont typeface="Arial" panose="020B0604020202020204" pitchFamily="34" charset="0"/>
                        <a:buChar cha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Docker Compose </a:t>
                      </a:r>
                      <a:r>
                        <a:rPr lang="en-US" sz="1100" b="0" i="0" u="none" strike="noStrike" kern="1200" cap="none" spc="0" normalizeH="0" baseline="0" noProof="0">
                          <a:ln>
                            <a:noFill/>
                          </a:ln>
                          <a:solidFill>
                            <a:srgbClr val="000000"/>
                          </a:solidFill>
                          <a:effectLst/>
                          <a:uLnTx/>
                          <a:uFillTx/>
                          <a:latin typeface="Graphik"/>
                          <a:ea typeface="+mn-ea"/>
                          <a:cs typeface="Times New Roman"/>
                        </a:rPr>
                        <a:t>1.24.0                                 </a:t>
                      </a:r>
                      <a:endParaRPr kumimoji="0" lang="en-US" sz="1100" b="0" i="0" u="none" strike="noStrike" kern="1200" cap="none" spc="0" normalizeH="0" baseline="0" noProof="0">
                        <a:ln>
                          <a:noFill/>
                        </a:ln>
                        <a:solidFill>
                          <a:srgbClr val="000000"/>
                        </a:solidFill>
                        <a:effectLst/>
                        <a:uLnTx/>
                        <a:uFillTx/>
                        <a:latin typeface="Graphik"/>
                        <a:ea typeface="+mn-ea"/>
                        <a:cs typeface="Times New Roman"/>
                      </a:endParaRPr>
                    </a:p>
                    <a:p>
                      <a:pPr marL="628650" marR="0" lvl="1" indent="-171450" algn="l" rtl="0" eaLnBrk="1" fontAlgn="auto" latinLnBrk="0" hangingPunct="1">
                        <a:lnSpc>
                          <a:spcPct val="100000"/>
                        </a:lnSpc>
                        <a:spcBef>
                          <a:spcPts val="0"/>
                        </a:spcBef>
                        <a:spcAft>
                          <a:spcPts val="0"/>
                        </a:spcAft>
                        <a:buClrTx/>
                        <a:buSzPts val="1000"/>
                        <a:buFont typeface="Arial" panose="020B0604020202020204" pitchFamily="34" charset="0"/>
                        <a:buChar cha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64GB read/write RAM</a:t>
                      </a:r>
                      <a:r>
                        <a:rPr lang="en-US" sz="1100" b="0" i="0" u="none" strike="noStrike" kern="1200" cap="none" spc="0" normalizeH="0" baseline="0" noProof="0">
                          <a:ln>
                            <a:noFill/>
                          </a:ln>
                          <a:solidFill>
                            <a:srgbClr val="000000"/>
                          </a:solidFill>
                          <a:effectLst/>
                          <a:uLnTx/>
                          <a:uFillTx/>
                          <a:latin typeface="Graphik"/>
                          <a:ea typeface="+mn-ea"/>
                          <a:cs typeface="Times New Roman"/>
                        </a:rPr>
                        <a:t>                                    </a:t>
                      </a:r>
                      <a:endParaRPr kumimoji="0" lang="en-US" sz="1100" b="0" i="0" u="none" strike="noStrike" kern="1200" cap="none" spc="0" normalizeH="0" baseline="0" noProof="0">
                        <a:ln>
                          <a:noFill/>
                        </a:ln>
                        <a:solidFill>
                          <a:srgbClr val="000000"/>
                        </a:solidFill>
                        <a:effectLst/>
                        <a:uLnTx/>
                        <a:uFillTx/>
                        <a:latin typeface="Graphik"/>
                        <a:ea typeface="+mn-ea"/>
                        <a:cs typeface="Times New Roman"/>
                      </a:endParaRPr>
                    </a:p>
                    <a:p>
                      <a:pPr marL="628650" marR="0" lvl="1" indent="-171450" algn="l" defTabSz="914400" rtl="0" eaLnBrk="1" fontAlgn="auto"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100GB HDD</a:t>
                      </a:r>
                      <a:endParaRPr kumimoji="0" lang="en-US" sz="1100" b="0" i="0" u="none" strike="noStrike" kern="1200" cap="none" spc="0" normalizeH="0" baseline="0">
                        <a:ln>
                          <a:noFill/>
                        </a:ln>
                        <a:solidFill>
                          <a:srgbClr val="000000"/>
                        </a:solidFill>
                        <a:effectLst/>
                        <a:uLnTx/>
                        <a:uFillTx/>
                        <a:latin typeface="Graphik"/>
                        <a:ea typeface="+mn-ea"/>
                        <a:cs typeface="Times New Roman"/>
                      </a:endParaRPr>
                    </a:p>
                  </a:txBody>
                  <a:tcPr anchor="ctr">
                    <a:lnB w="12700" cap="flat" cmpd="sng" algn="ctr">
                      <a:solidFill>
                        <a:srgbClr val="40A1DB"/>
                      </a:solidFill>
                      <a:prstDash val="solid"/>
                      <a:round/>
                      <a:headEnd type="none" w="med" len="med"/>
                      <a:tailEnd type="none" w="med" len="med"/>
                    </a:lnB>
                    <a:solidFill>
                      <a:schemeClr val="bg1"/>
                    </a:solidFill>
                  </a:tcPr>
                </a:tc>
                <a:tc>
                  <a:txBody>
                    <a:bodyPr/>
                    <a:lstStyle/>
                    <a:p>
                      <a:pPr marL="628650" marR="0" lvl="1" indent="-171450" algn="l" defTabSz="914400" rtl="0" eaLnBrk="1" fontAlgn="auto"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RHEL 7.4</a:t>
                      </a:r>
                    </a:p>
                    <a:p>
                      <a:pPr marL="628650" marR="0" lvl="1" indent="-171450" algn="l" defTabSz="914400" rtl="0" eaLnBrk="1" fontAlgn="auto"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Docker </a:t>
                      </a:r>
                      <a:r>
                        <a:rPr lang="en-GB" sz="1100" b="0" i="0" u="none" strike="noStrike" kern="1200" cap="none" spc="0" normalizeH="0" baseline="0" noProof="0">
                          <a:ln>
                            <a:noFill/>
                          </a:ln>
                          <a:effectLst/>
                          <a:uLnTx/>
                          <a:uFillTx/>
                          <a:latin typeface="Graphik"/>
                        </a:rPr>
                        <a:t>18.09.5</a:t>
                      </a:r>
                      <a:endParaRPr kumimoji="0" lang="en-GB" sz="1100" b="0" i="0" u="none" strike="noStrike" kern="1200" cap="none" spc="0" normalizeH="0" baseline="0" noProof="0">
                        <a:ln>
                          <a:noFill/>
                        </a:ln>
                        <a:solidFill>
                          <a:srgbClr val="000000"/>
                        </a:solidFill>
                        <a:effectLst/>
                        <a:uLnTx/>
                        <a:uFillTx/>
                        <a:latin typeface="Graphik" panose="020B0503030202060203" pitchFamily="34" charset="0"/>
                        <a:ea typeface="+mn-ea"/>
                        <a:cs typeface="Times New Roman" panose="02020603050405020304" pitchFamily="18" charset="0"/>
                      </a:endParaRPr>
                    </a:p>
                    <a:p>
                      <a:pPr marL="628650" marR="0" lvl="1" indent="-171450" algn="l" rtl="0" eaLnBrk="1" fontAlgn="auto" latinLnBrk="0" hangingPunct="1">
                        <a:lnSpc>
                          <a:spcPct val="100000"/>
                        </a:lnSpc>
                        <a:spcBef>
                          <a:spcPts val="0"/>
                        </a:spcBef>
                        <a:spcAft>
                          <a:spcPts val="0"/>
                        </a:spcAft>
                        <a:buClrTx/>
                        <a:buSzPts val="1000"/>
                        <a:buFont typeface="Arial" panose="020B0604020202020204" pitchFamily="34" charset="0"/>
                        <a:buChar cha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Docker Compose </a:t>
                      </a:r>
                      <a:r>
                        <a:rPr lang="en-US" sz="1100" b="0" i="0" u="none" strike="noStrike" kern="1200" cap="none" spc="0" normalizeH="0" baseline="0" noProof="0">
                          <a:ln>
                            <a:noFill/>
                          </a:ln>
                          <a:solidFill>
                            <a:srgbClr val="000000"/>
                          </a:solidFill>
                          <a:effectLst/>
                          <a:uLnTx/>
                          <a:uFillTx/>
                          <a:latin typeface="Graphik"/>
                          <a:ea typeface="+mn-ea"/>
                          <a:cs typeface="Times New Roman"/>
                        </a:rPr>
                        <a:t>1.24.0                                 </a:t>
                      </a:r>
                      <a:endParaRPr kumimoji="0" lang="en-US" sz="1100" b="0" i="0" u="none" strike="noStrike" kern="1200" cap="none" spc="0" normalizeH="0" baseline="0" noProof="0">
                        <a:ln>
                          <a:noFill/>
                        </a:ln>
                        <a:solidFill>
                          <a:srgbClr val="000000"/>
                        </a:solidFill>
                        <a:effectLst/>
                        <a:uLnTx/>
                        <a:uFillTx/>
                        <a:latin typeface="Graphik"/>
                        <a:ea typeface="+mn-ea"/>
                        <a:cs typeface="Times New Roman"/>
                      </a:endParaRPr>
                    </a:p>
                    <a:p>
                      <a:pPr marL="628650" marR="0" lvl="1" indent="-171450" algn="l" rtl="0" eaLnBrk="1" fontAlgn="auto" latinLnBrk="0" hangingPunct="1">
                        <a:lnSpc>
                          <a:spcPct val="100000"/>
                        </a:lnSpc>
                        <a:spcBef>
                          <a:spcPts val="0"/>
                        </a:spcBef>
                        <a:spcAft>
                          <a:spcPts val="0"/>
                        </a:spcAft>
                        <a:buClrTx/>
                        <a:buSzPts val="1000"/>
                        <a:buFont typeface="Arial" panose="020B0604020202020204" pitchFamily="34" charset="0"/>
                        <a:buChar cha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32GB read/write RAM</a:t>
                      </a:r>
                      <a:r>
                        <a:rPr lang="en-US" sz="1100" b="0" i="0" u="none" strike="noStrike" kern="1200" cap="none" spc="0" normalizeH="0" baseline="0" noProof="0">
                          <a:ln>
                            <a:noFill/>
                          </a:ln>
                          <a:solidFill>
                            <a:srgbClr val="000000"/>
                          </a:solidFill>
                          <a:effectLst/>
                          <a:uLnTx/>
                          <a:uFillTx/>
                          <a:latin typeface="Graphik"/>
                          <a:ea typeface="+mn-ea"/>
                          <a:cs typeface="Times New Roman"/>
                        </a:rPr>
                        <a:t>                                    </a:t>
                      </a:r>
                      <a:endParaRPr kumimoji="0" lang="en-US" sz="1100" b="0" i="0" u="none" strike="noStrike" kern="1200" cap="none" spc="0" normalizeH="0" baseline="0" noProof="0">
                        <a:ln>
                          <a:noFill/>
                        </a:ln>
                        <a:solidFill>
                          <a:srgbClr val="000000"/>
                        </a:solidFill>
                        <a:effectLst/>
                        <a:uLnTx/>
                        <a:uFillTx/>
                        <a:latin typeface="Graphik"/>
                        <a:ea typeface="+mn-ea"/>
                        <a:cs typeface="Times New Roman"/>
                      </a:endParaRPr>
                    </a:p>
                    <a:p>
                      <a:pPr marL="628650" marR="0" lvl="1" indent="-171450" algn="l" defTabSz="914400" rtl="0" eaLnBrk="1" fontAlgn="auto"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100" b="0" i="0" u="none" strike="noStrike" kern="1200" cap="none" spc="0" normalizeH="0" baseline="0" noProof="0">
                          <a:ln>
                            <a:noFill/>
                          </a:ln>
                          <a:solidFill>
                            <a:srgbClr val="000000"/>
                          </a:solidFill>
                          <a:effectLst/>
                          <a:uLnTx/>
                          <a:uFillTx/>
                          <a:latin typeface="Graphik"/>
                          <a:ea typeface="+mn-ea"/>
                          <a:cs typeface="Times New Roman"/>
                        </a:rPr>
                        <a:t>50GB HDD</a:t>
                      </a:r>
                      <a:endParaRPr kumimoji="0" lang="en-US" sz="1100" b="0" i="0" u="none" strike="noStrike" kern="1200" cap="none" spc="0" normalizeH="0" baseline="0">
                        <a:ln>
                          <a:noFill/>
                        </a:ln>
                        <a:solidFill>
                          <a:srgbClr val="000000"/>
                        </a:solidFill>
                        <a:effectLst/>
                        <a:uLnTx/>
                        <a:uFillTx/>
                        <a:latin typeface="Graphik"/>
                        <a:ea typeface="+mn-ea"/>
                        <a:cs typeface="Times New Roman"/>
                      </a:endParaRPr>
                    </a:p>
                  </a:txBody>
                  <a:tcPr anchor="ctr">
                    <a:lnB w="12700" cap="flat" cmpd="sng" algn="ctr">
                      <a:solidFill>
                        <a:srgbClr val="40A1DB"/>
                      </a:solidFill>
                      <a:prstDash val="solid"/>
                      <a:round/>
                      <a:headEnd type="none" w="med" len="med"/>
                      <a:tailEnd type="none" w="med" len="med"/>
                    </a:lnB>
                    <a:solidFill>
                      <a:schemeClr val="bg1"/>
                    </a:solidFill>
                  </a:tcPr>
                </a:tc>
                <a:extLst>
                  <a:ext uri="{0D108BD9-81ED-4DB2-BD59-A6C34878D82A}">
                    <a16:rowId xmlns:a16="http://schemas.microsoft.com/office/drawing/2014/main" xmlns="" val="1965968935"/>
                  </a:ext>
                </a:extLst>
              </a:tr>
            </a:tbl>
          </a:graphicData>
        </a:graphic>
      </p:graphicFrame>
      <p:sp>
        <p:nvSpPr>
          <p:cNvPr id="6" name="Content Placeholder 2">
            <a:extLst>
              <a:ext uri="{FF2B5EF4-FFF2-40B4-BE49-F238E27FC236}">
                <a16:creationId xmlns:a16="http://schemas.microsoft.com/office/drawing/2014/main" xmlns="" id="{5F4FA323-5989-7D4C-926E-E63C4303E995}"/>
              </a:ext>
            </a:extLst>
          </p:cNvPr>
          <p:cNvSpPr txBox="1">
            <a:spLocks/>
          </p:cNvSpPr>
          <p:nvPr/>
        </p:nvSpPr>
        <p:spPr>
          <a:xfrm>
            <a:off x="207963" y="1140347"/>
            <a:ext cx="11635606" cy="2285712"/>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effectLst/>
                <a:uLnTx/>
                <a:uFillTx/>
                <a:latin typeface="Graphik"/>
              </a:rPr>
              <a:t>The table below </a:t>
            </a:r>
            <a:r>
              <a:rPr lang="en-US" sz="1400" dirty="0">
                <a:latin typeface="Graphik"/>
              </a:rPr>
              <a:t>summarizes</a:t>
            </a:r>
            <a:r>
              <a:rPr kumimoji="0" lang="en-US" sz="1400" b="0" i="0" u="none" strike="noStrike" kern="1200" cap="none" spc="0" normalizeH="0" baseline="0" noProof="0" dirty="0">
                <a:ln>
                  <a:noFill/>
                </a:ln>
                <a:effectLst/>
                <a:uLnTx/>
                <a:uFillTx/>
                <a:latin typeface="Graphik"/>
              </a:rPr>
              <a:t> the infrastructure required to support the </a:t>
            </a:r>
            <a:r>
              <a:rPr kumimoji="0" lang="en-US" sz="1400" b="0" i="0" u="none" strike="noStrike" kern="1200" cap="none" spc="0" normalizeH="0" baseline="0" noProof="0" dirty="0" smtClean="0">
                <a:ln>
                  <a:noFill/>
                </a:ln>
                <a:effectLst/>
                <a:uLnTx/>
                <a:uFillTx/>
                <a:latin typeface="Graphik"/>
              </a:rPr>
              <a:t>components </a:t>
            </a:r>
            <a:r>
              <a:rPr kumimoji="0" lang="en-US" sz="1400" b="0" i="0" u="none" strike="noStrike" kern="1200" cap="none" spc="0" normalizeH="0" baseline="0" noProof="0" dirty="0">
                <a:ln>
                  <a:noFill/>
                </a:ln>
                <a:effectLst/>
                <a:uLnTx/>
                <a:uFillTx/>
                <a:latin typeface="Graphik"/>
              </a:rPr>
              <a:t>and Indy Node.</a:t>
            </a:r>
          </a:p>
          <a:p>
            <a:pPr marL="0" indent="0">
              <a:buNone/>
              <a:defRPr/>
            </a:pPr>
            <a:r>
              <a:rPr kumimoji="0" lang="en-US" sz="1400" b="1" i="0" u="none" strike="noStrike" kern="1200" cap="none" spc="0" normalizeH="0" baseline="0" noProof="0" dirty="0">
                <a:ln>
                  <a:noFill/>
                </a:ln>
                <a:effectLst/>
                <a:uLnTx/>
                <a:uFillTx/>
                <a:latin typeface="Graphik"/>
              </a:rPr>
              <a:t>Infrastructure specifications:</a:t>
            </a:r>
            <a:r>
              <a:rPr lang="en-US" sz="1400" b="1" dirty="0">
                <a:latin typeface="Graphik"/>
              </a:rPr>
              <a:t> </a:t>
            </a:r>
            <a:endParaRPr lang="en-US" sz="1400" b="1" i="0" u="none" strike="noStrike" kern="1200" cap="none" spc="0" normalizeH="0" baseline="0" noProof="0" dirty="0">
              <a:ln>
                <a:noFill/>
              </a:ln>
              <a:effectLst/>
              <a:uLnTx/>
              <a:uFillTx/>
              <a:latin typeface="Graphik" panose="020B050303020206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400" b="1" dirty="0">
              <a:solidFill>
                <a:prstClr val="black"/>
              </a:solidFill>
              <a:latin typeface="Graphik" panose="020B050303020206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400" b="1" dirty="0">
              <a:solidFill>
                <a:prstClr val="black"/>
              </a:solidFill>
              <a:latin typeface="Graphik" panose="020B050303020206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400" b="1" dirty="0">
              <a:solidFill>
                <a:prstClr val="black"/>
              </a:solidFill>
              <a:latin typeface="Graphik" panose="020B0503030202060203" pitchFamily="34" charset="0"/>
            </a:endParaRPr>
          </a:p>
        </p:txBody>
      </p:sp>
      <p:sp>
        <p:nvSpPr>
          <p:cNvPr id="9" name="Content Placeholder 2">
            <a:extLst>
              <a:ext uri="{FF2B5EF4-FFF2-40B4-BE49-F238E27FC236}">
                <a16:creationId xmlns:a16="http://schemas.microsoft.com/office/drawing/2014/main" xmlns="" id="{E49871C8-22F3-4F43-A66A-76534B0450A1}"/>
              </a:ext>
            </a:extLst>
          </p:cNvPr>
          <p:cNvSpPr txBox="1">
            <a:spLocks/>
          </p:cNvSpPr>
          <p:nvPr/>
        </p:nvSpPr>
        <p:spPr>
          <a:xfrm>
            <a:off x="207961" y="3426059"/>
            <a:ext cx="11635606" cy="2398425"/>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1400" b="1" dirty="0">
                <a:latin typeface="Graphik"/>
              </a:rPr>
              <a:t>Connectivity Specifications:</a:t>
            </a:r>
          </a:p>
          <a:p>
            <a:pPr marL="0" indent="0">
              <a:buNone/>
              <a:defRPr/>
            </a:pPr>
            <a:r>
              <a:rPr kumimoji="0" lang="en-US" sz="1400" b="0" i="0" u="none" strike="noStrike" kern="1200" cap="none" spc="0" normalizeH="0" baseline="0" noProof="0" dirty="0">
                <a:ln>
                  <a:noFill/>
                </a:ln>
                <a:effectLst/>
                <a:uLnTx/>
                <a:uFillTx/>
                <a:latin typeface="Graphik"/>
              </a:rPr>
              <a:t>Each hosting </a:t>
            </a:r>
            <a:r>
              <a:rPr lang="en-US" sz="1400" dirty="0">
                <a:latin typeface="Graphik"/>
              </a:rPr>
              <a:t>organization </a:t>
            </a:r>
            <a:r>
              <a:rPr kumimoji="0" lang="en-US" sz="1400" b="0" i="0" u="none" strike="noStrike" kern="1200" cap="none" spc="0" normalizeH="0" baseline="0" noProof="0" dirty="0">
                <a:ln>
                  <a:noFill/>
                </a:ln>
                <a:effectLst/>
                <a:uLnTx/>
                <a:uFillTx/>
                <a:latin typeface="Graphik"/>
              </a:rPr>
              <a:t>will need to configure and enable connectivity for IP addresses and ports for the external connectivity requirements specified on the following slides. Once established, configuration concerning connectivity that expands beyon</a:t>
            </a:r>
            <a:r>
              <a:rPr lang="en-US" sz="1400" dirty="0">
                <a:latin typeface="Graphik"/>
              </a:rPr>
              <a:t>d organizational boundaries </a:t>
            </a:r>
            <a:r>
              <a:rPr kumimoji="0" lang="en-US" sz="1400" b="0" i="0" u="none" strike="noStrike" kern="1200" cap="none" spc="0" normalizeH="0" baseline="0" noProof="0" dirty="0">
                <a:ln>
                  <a:noFill/>
                </a:ln>
                <a:effectLst/>
                <a:uLnTx/>
                <a:uFillTx/>
                <a:latin typeface="Graphik"/>
              </a:rPr>
              <a:t>will need to be shared with other hosting </a:t>
            </a:r>
            <a:r>
              <a:rPr lang="en-US" sz="1400" dirty="0">
                <a:latin typeface="Graphik"/>
              </a:rPr>
              <a:t>organizations</a:t>
            </a:r>
            <a:r>
              <a:rPr kumimoji="0" lang="en-US" sz="1400" b="0" i="0" u="none" strike="noStrike" kern="1200" cap="none" spc="0" normalizeH="0" baseline="0" noProof="0" dirty="0">
                <a:ln>
                  <a:noFill/>
                </a:ln>
                <a:effectLst/>
                <a:uLnTx/>
                <a:uFillTx/>
                <a:latin typeface="Graphik"/>
              </a:rPr>
              <a:t> to allow them to enable connectivity from their environment.</a:t>
            </a:r>
            <a:r>
              <a:rPr lang="en-US" sz="1400" dirty="0">
                <a:latin typeface="Graphik"/>
              </a:rPr>
              <a:t> </a:t>
            </a:r>
            <a:endParaRPr lang="en-US" sz="1400" b="0" i="0" u="none" strike="noStrike" kern="1200" cap="none" spc="0" normalizeH="0" baseline="0" noProof="0" dirty="0">
              <a:ln>
                <a:noFill/>
              </a:ln>
              <a:effectLst/>
              <a:uLnTx/>
              <a:uFillTx/>
              <a:latin typeface="Graphik" panose="020B050303020206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effectLst/>
                <a:uLnTx/>
                <a:uFillTx/>
                <a:latin typeface="Graphik"/>
              </a:rPr>
              <a:t>Summary Connectivity Requirements:</a:t>
            </a:r>
            <a:endParaRPr lang="en-US" sz="1400" b="0" i="0" u="none" strike="noStrike" kern="1200" cap="none" spc="0" normalizeH="0" baseline="0" noProof="0" dirty="0">
              <a:ln>
                <a:noFill/>
              </a:ln>
              <a:effectLst/>
              <a:uLnTx/>
              <a:uFillTx/>
              <a:latin typeface="Graphik"/>
            </a:endParaRPr>
          </a:p>
          <a:p>
            <a:pPr>
              <a:buFont typeface="+mj-lt"/>
              <a:buAutoNum type="arabicPeriod"/>
              <a:defRPr/>
            </a:pPr>
            <a:r>
              <a:rPr lang="en-US" sz="1200" b="1" i="1" dirty="0">
                <a:latin typeface="Graphik"/>
              </a:rPr>
              <a:t>Partner Systems &lt;&gt; Partner Agent Services</a:t>
            </a:r>
          </a:p>
          <a:p>
            <a:pPr>
              <a:buFont typeface="+mj-lt"/>
              <a:buAutoNum type="arabicPeriod"/>
              <a:defRPr/>
            </a:pPr>
            <a:r>
              <a:rPr lang="en-US" sz="1200" b="1" i="1" dirty="0">
                <a:latin typeface="Graphik"/>
              </a:rPr>
              <a:t>Partner Agent Services &gt; Provider Agent</a:t>
            </a:r>
          </a:p>
          <a:p>
            <a:pPr>
              <a:buFont typeface="+mj-lt"/>
              <a:buAutoNum type="arabicPeriod"/>
              <a:defRPr/>
            </a:pPr>
            <a:r>
              <a:rPr kumimoji="0" lang="en-US" sz="1200" b="1" i="1" u="none" strike="noStrike" kern="1200" cap="none" spc="0" normalizeH="0" baseline="0" noProof="0" dirty="0">
                <a:ln>
                  <a:noFill/>
                </a:ln>
                <a:effectLst/>
                <a:uLnTx/>
                <a:uFillTx/>
                <a:latin typeface="Graphik"/>
              </a:rPr>
              <a:t>Mobile App &gt; Partner Mobile Services</a:t>
            </a:r>
            <a:endParaRPr lang="en-US" sz="1200" b="1" i="1" u="none" strike="noStrike" kern="1200" cap="none" spc="0" normalizeH="0" baseline="0" noProof="0" dirty="0">
              <a:ln>
                <a:noFill/>
              </a:ln>
              <a:effectLst/>
              <a:uLnTx/>
              <a:uFillTx/>
              <a:latin typeface="Graphik"/>
            </a:endParaRPr>
          </a:p>
        </p:txBody>
      </p:sp>
      <p:sp>
        <p:nvSpPr>
          <p:cNvPr id="3" name="Rectangle 2">
            <a:extLst>
              <a:ext uri="{FF2B5EF4-FFF2-40B4-BE49-F238E27FC236}">
                <a16:creationId xmlns:a16="http://schemas.microsoft.com/office/drawing/2014/main" xmlns="" id="{86DD4557-1ECF-47C3-B13E-C2F767317125}"/>
              </a:ext>
            </a:extLst>
          </p:cNvPr>
          <p:cNvSpPr/>
          <p:nvPr/>
        </p:nvSpPr>
        <p:spPr>
          <a:xfrm>
            <a:off x="4809905" y="4671346"/>
            <a:ext cx="6096000" cy="885371"/>
          </a:xfrm>
          <a:prstGeom prst="rect">
            <a:avLst/>
          </a:prstGeom>
        </p:spPr>
        <p:txBody>
          <a:bodyPr>
            <a:spAutoFit/>
          </a:bodyPr>
          <a:lstStyle/>
          <a:p>
            <a:pPr marL="228600" indent="-228600">
              <a:lnSpc>
                <a:spcPct val="150000"/>
              </a:lnSpc>
              <a:buFont typeface="+mj-lt"/>
              <a:buAutoNum type="arabicPeriod" startAt="4"/>
              <a:defRPr/>
            </a:pPr>
            <a:r>
              <a:rPr lang="en-US" sz="1200" b="1" i="1">
                <a:solidFill>
                  <a:prstClr val="black"/>
                </a:solidFill>
                <a:latin typeface="Graphik" panose="020B0503030202060203" pitchFamily="34" charset="0"/>
              </a:rPr>
              <a:t>Indy Node &lt;&gt; Indy Node</a:t>
            </a:r>
          </a:p>
          <a:p>
            <a:pPr marL="228600" lvl="0" indent="-228600">
              <a:lnSpc>
                <a:spcPct val="150000"/>
              </a:lnSpc>
              <a:buFont typeface="+mj-lt"/>
              <a:buAutoNum type="arabicPeriod" startAt="4"/>
              <a:defRPr/>
            </a:pPr>
            <a:r>
              <a:rPr lang="en-US" sz="1200" b="1" i="1">
                <a:solidFill>
                  <a:prstClr val="black"/>
                </a:solidFill>
                <a:latin typeface="Graphik" panose="020B0503030202060203" pitchFamily="34" charset="0"/>
              </a:rPr>
              <a:t>Partner Agent &gt; All Indy Nodes</a:t>
            </a:r>
          </a:p>
          <a:p>
            <a:pPr marL="228600" lvl="0" indent="-228600">
              <a:lnSpc>
                <a:spcPct val="150000"/>
              </a:lnSpc>
              <a:buFont typeface="+mj-lt"/>
              <a:buAutoNum type="arabicPeriod" startAt="4"/>
              <a:defRPr/>
            </a:pPr>
            <a:r>
              <a:rPr lang="en-US" sz="1200" b="1" i="1">
                <a:solidFill>
                  <a:prstClr val="black"/>
                </a:solidFill>
                <a:latin typeface="Graphik" panose="020B0503030202060203" pitchFamily="34" charset="0"/>
              </a:rPr>
              <a:t>Provider Agent &gt; All Indy Nodes</a:t>
            </a:r>
          </a:p>
        </p:txBody>
      </p:sp>
    </p:spTree>
    <p:extLst>
      <p:ext uri="{BB962C8B-B14F-4D97-AF65-F5344CB8AC3E}">
        <p14:creationId xmlns:p14="http://schemas.microsoft.com/office/powerpoint/2010/main" val="3819993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134C3-C319-4D99-AAE8-5098C8004FFB}"/>
              </a:ext>
            </a:extLst>
          </p:cNvPr>
          <p:cNvSpPr>
            <a:spLocks noGrp="1"/>
          </p:cNvSpPr>
          <p:nvPr>
            <p:ph type="title"/>
          </p:nvPr>
        </p:nvSpPr>
        <p:spPr/>
        <p:txBody>
          <a:bodyPr>
            <a:normAutofit/>
          </a:bodyPr>
          <a:lstStyle/>
          <a:p>
            <a:r>
              <a:rPr lang="en-GB"/>
              <a:t>Bandwidth / Payload Sizes for Hyperledger Indy Synchronizations</a:t>
            </a:r>
          </a:p>
        </p:txBody>
      </p:sp>
      <p:sp>
        <p:nvSpPr>
          <p:cNvPr id="3" name="Content Placeholder 2">
            <a:extLst>
              <a:ext uri="{FF2B5EF4-FFF2-40B4-BE49-F238E27FC236}">
                <a16:creationId xmlns:a16="http://schemas.microsoft.com/office/drawing/2014/main" xmlns="" id="{5FBAE07E-5420-4D31-889B-79226269ADF4}"/>
              </a:ext>
            </a:extLst>
          </p:cNvPr>
          <p:cNvSpPr>
            <a:spLocks noGrp="1"/>
          </p:cNvSpPr>
          <p:nvPr>
            <p:ph idx="1"/>
          </p:nvPr>
        </p:nvSpPr>
        <p:spPr>
          <a:xfrm>
            <a:off x="258082" y="1647826"/>
            <a:ext cx="11328867" cy="4698722"/>
          </a:xfrm>
        </p:spPr>
        <p:txBody>
          <a:bodyPr/>
          <a:lstStyle/>
          <a:p>
            <a:pPr lvl="0"/>
            <a:r>
              <a:rPr lang="en-US" sz="1200"/>
              <a:t>All transactions are stored in a distributed ledger (replicated on all nodes). </a:t>
            </a:r>
            <a:endParaRPr lang="en-GB" sz="1200"/>
          </a:p>
          <a:p>
            <a:pPr lvl="0"/>
            <a:r>
              <a:rPr lang="en-US" sz="1200"/>
              <a:t>The </a:t>
            </a:r>
            <a:r>
              <a:rPr lang="en-US" sz="1200" b="1"/>
              <a:t>ledger</a:t>
            </a:r>
            <a:r>
              <a:rPr lang="en-US" sz="1200"/>
              <a:t> is based on a Merkle Tree</a:t>
            </a:r>
            <a:r>
              <a:rPr lang="en-GB" sz="1200"/>
              <a:t>and </a:t>
            </a:r>
            <a:r>
              <a:rPr lang="en-US" sz="1200"/>
              <a:t>consists of two things:</a:t>
            </a:r>
            <a:endParaRPr lang="en-GB" sz="1200"/>
          </a:p>
          <a:p>
            <a:pPr marL="457200" indent="-228600">
              <a:buFont typeface="+mj-lt"/>
              <a:buAutoNum type="arabicPeriod"/>
            </a:pPr>
            <a:r>
              <a:rPr lang="en-US" sz="1200">
                <a:latin typeface="Graphik" panose="020B0503030202060203" pitchFamily="34" charset="0"/>
              </a:rPr>
              <a:t>Transaction log as a sequence of key-value pairs where key is a sequence number of the transaction and value is the serialized transaction</a:t>
            </a:r>
            <a:endParaRPr lang="en-GB" sz="1200">
              <a:latin typeface="Graphik" panose="020B0503030202060203" pitchFamily="34" charset="0"/>
            </a:endParaRPr>
          </a:p>
          <a:p>
            <a:pPr marL="457200" indent="-228600">
              <a:buFont typeface="+mj-lt"/>
              <a:buAutoNum type="arabicPeriod"/>
            </a:pPr>
            <a:r>
              <a:rPr lang="en-US" sz="1200">
                <a:latin typeface="Graphik" panose="020B0503030202060203" pitchFamily="34" charset="0"/>
              </a:rPr>
              <a:t>Merkle Tree (where hashes for leaves and nodes are persisted)</a:t>
            </a:r>
            <a:endParaRPr lang="en-GB" sz="1200">
              <a:latin typeface="Graphik" panose="020B0503030202060203" pitchFamily="34" charset="0"/>
            </a:endParaRPr>
          </a:p>
          <a:p>
            <a:pPr lvl="0"/>
            <a:r>
              <a:rPr lang="en-US" sz="1200"/>
              <a:t>Each </a:t>
            </a:r>
            <a:r>
              <a:rPr lang="en-US" sz="1200" b="1"/>
              <a:t>transaction</a:t>
            </a:r>
            <a:r>
              <a:rPr lang="en-US" sz="1200"/>
              <a:t> has a sequence number (no gaps), these keys in the transaction log. </a:t>
            </a:r>
            <a:endParaRPr lang="en-GB" sz="1200"/>
          </a:p>
          <a:p>
            <a:pPr lvl="0"/>
            <a:r>
              <a:rPr lang="en-US" sz="1200"/>
              <a:t>Each </a:t>
            </a:r>
            <a:r>
              <a:rPr lang="en-US" sz="1200" b="1"/>
              <a:t>node</a:t>
            </a:r>
            <a:r>
              <a:rPr lang="en-US" sz="1200"/>
              <a:t> hosts several ledgers, each identified by a unique ID:</a:t>
            </a:r>
            <a:endParaRPr lang="en-GB" sz="1200"/>
          </a:p>
          <a:p>
            <a:pPr marL="171450" indent="-171450">
              <a:buFont typeface="Arial" panose="020B0604020202020204" pitchFamily="34" charset="0"/>
              <a:buChar char="•"/>
            </a:pPr>
            <a:r>
              <a:rPr lang="en-US" sz="1200" b="1">
                <a:latin typeface="Graphik" panose="020B0503030202060203" pitchFamily="34" charset="0"/>
              </a:rPr>
              <a:t>Audit Ledger</a:t>
            </a:r>
            <a:r>
              <a:rPr lang="en-US" sz="1200">
                <a:latin typeface="Graphik" panose="020B0503030202060203" pitchFamily="34" charset="0"/>
              </a:rPr>
              <a:t> (ID 3): Contains transactions for every ordered 3PC Batch with information about the current pool state of batch ordering. It is used for synchronization between other ledgers and recovering the pool state by new or restarted nodes. It can also be used for external audit and validation of all transactions written to the ledger. It is </a:t>
            </a:r>
            <a:r>
              <a:rPr lang="en-US" sz="1200"/>
              <a:t>one of 4 default ledgers. </a:t>
            </a:r>
          </a:p>
          <a:p>
            <a:pPr marL="171450" indent="-171450">
              <a:buFont typeface="Arial" panose="020B0604020202020204" pitchFamily="34" charset="0"/>
              <a:buChar char="•"/>
            </a:pPr>
            <a:r>
              <a:rPr lang="en-US" sz="1200" b="1">
                <a:latin typeface="Graphik" panose="020B0503030202060203" pitchFamily="34" charset="0"/>
              </a:rPr>
              <a:t>Pool Ledger</a:t>
            </a:r>
            <a:r>
              <a:rPr lang="en-US" sz="1200">
                <a:latin typeface="Graphik" panose="020B0503030202060203" pitchFamily="34" charset="0"/>
              </a:rPr>
              <a:t> (ID 0): Contains transactions related to pool membership, such as the joining of </a:t>
            </a:r>
            <a:r>
              <a:rPr lang="en-US" sz="1200" b="1">
                <a:latin typeface="Graphik" panose="020B0503030202060203" pitchFamily="34" charset="0"/>
              </a:rPr>
              <a:t>new nodes</a:t>
            </a:r>
            <a:r>
              <a:rPr lang="en-US" sz="1200">
                <a:latin typeface="Graphik" panose="020B0503030202060203" pitchFamily="34" charset="0"/>
              </a:rPr>
              <a:t>, suspension of existing nodes or changing the IP/port or keys of existing nodes.</a:t>
            </a:r>
            <a:endParaRPr lang="en-GB" sz="1200"/>
          </a:p>
          <a:p>
            <a:pPr marL="171450" indent="-171450">
              <a:buFont typeface="Arial" panose="020B0604020202020204" pitchFamily="34" charset="0"/>
              <a:buChar char="•"/>
            </a:pPr>
            <a:r>
              <a:rPr lang="en-US" sz="1200" b="1">
                <a:latin typeface="Graphik" panose="020B0503030202060203" pitchFamily="34" charset="0"/>
              </a:rPr>
              <a:t>Domain Ledger</a:t>
            </a:r>
            <a:r>
              <a:rPr lang="en-US" sz="1200">
                <a:latin typeface="Graphik" panose="020B0503030202060203" pitchFamily="34" charset="0"/>
              </a:rPr>
              <a:t> (ID 1): Contains transactions related to the core application logic. Currently it contains </a:t>
            </a:r>
            <a:r>
              <a:rPr lang="en-US" sz="1200" b="1">
                <a:latin typeface="Graphik" panose="020B0503030202060203" pitchFamily="34" charset="0"/>
              </a:rPr>
              <a:t>NYM transactions</a:t>
            </a:r>
            <a:r>
              <a:rPr lang="en-US" sz="1200">
                <a:latin typeface="Graphik" panose="020B0503030202060203" pitchFamily="34" charset="0"/>
              </a:rPr>
              <a:t>. The Indy-node codebase extends this ledger with other identity transactions.</a:t>
            </a:r>
            <a:endParaRPr lang="en-GB" sz="1200"/>
          </a:p>
          <a:p>
            <a:pPr marL="171450" indent="-171450">
              <a:buFont typeface="Arial" panose="020B0604020202020204" pitchFamily="34" charset="0"/>
              <a:buChar char="•"/>
            </a:pPr>
            <a:r>
              <a:rPr lang="en-US" sz="1200" b="1">
                <a:latin typeface="Graphik" panose="020B0503030202060203" pitchFamily="34" charset="0"/>
              </a:rPr>
              <a:t>Config Ledger</a:t>
            </a:r>
            <a:r>
              <a:rPr lang="en-US" sz="1200">
                <a:latin typeface="Graphik" panose="020B0503030202060203" pitchFamily="34" charset="0"/>
              </a:rPr>
              <a:t> (ID 2): Contains transactions related to the </a:t>
            </a:r>
            <a:r>
              <a:rPr lang="en-US" sz="1200" b="1">
                <a:latin typeface="Graphik" panose="020B0503030202060203" pitchFamily="34" charset="0"/>
              </a:rPr>
              <a:t>configuration parameters</a:t>
            </a:r>
            <a:r>
              <a:rPr lang="en-US" sz="1200">
                <a:latin typeface="Graphik" panose="020B0503030202060203" pitchFamily="34" charset="0"/>
              </a:rPr>
              <a:t> for which the pool needs to agree, e.g. if each node of the pool needs to use the value 5 for a config variable x, then this ledger should contain transaction specifying the value of x as 5. The Indy-node codebase extends this ledger with source code update transactions.</a:t>
            </a:r>
            <a:endParaRPr lang="en-GB" sz="1200">
              <a:latin typeface="Graphik" panose="020B0503030202060203" pitchFamily="34" charset="0"/>
            </a:endParaRPr>
          </a:p>
          <a:p>
            <a:pPr lvl="0"/>
            <a:r>
              <a:rPr lang="en-US" sz="1200"/>
              <a:t>Each correct node should have </a:t>
            </a:r>
            <a:r>
              <a:rPr lang="en-US" sz="1200" b="1"/>
              <a:t>exactly the same transactions</a:t>
            </a:r>
            <a:r>
              <a:rPr lang="en-US" sz="1200"/>
              <a:t> for each ledger ID.</a:t>
            </a:r>
            <a:endParaRPr lang="en-GB" sz="1200"/>
          </a:p>
        </p:txBody>
      </p:sp>
    </p:spTree>
    <p:extLst>
      <p:ext uri="{BB962C8B-B14F-4D97-AF65-F5344CB8AC3E}">
        <p14:creationId xmlns:p14="http://schemas.microsoft.com/office/powerpoint/2010/main" val="1751860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134C3-C319-4D99-AAE8-5098C8004FFB}"/>
              </a:ext>
            </a:extLst>
          </p:cNvPr>
          <p:cNvSpPr>
            <a:spLocks noGrp="1"/>
          </p:cNvSpPr>
          <p:nvPr>
            <p:ph type="title"/>
          </p:nvPr>
        </p:nvSpPr>
        <p:spPr/>
        <p:txBody>
          <a:bodyPr>
            <a:normAutofit/>
          </a:bodyPr>
          <a:lstStyle/>
          <a:p>
            <a:r>
              <a:rPr lang="en-GB"/>
              <a:t>Bandwidth / Payload Sizes for Hyperledger Indy Synchronizations</a:t>
            </a:r>
          </a:p>
        </p:txBody>
      </p:sp>
      <p:sp>
        <p:nvSpPr>
          <p:cNvPr id="3" name="Content Placeholder 2">
            <a:extLst>
              <a:ext uri="{FF2B5EF4-FFF2-40B4-BE49-F238E27FC236}">
                <a16:creationId xmlns:a16="http://schemas.microsoft.com/office/drawing/2014/main" xmlns="" id="{5FBAE07E-5420-4D31-889B-79226269ADF4}"/>
              </a:ext>
            </a:extLst>
          </p:cNvPr>
          <p:cNvSpPr>
            <a:spLocks noGrp="1"/>
          </p:cNvSpPr>
          <p:nvPr>
            <p:ph idx="1"/>
          </p:nvPr>
        </p:nvSpPr>
        <p:spPr>
          <a:xfrm>
            <a:off x="258082" y="1647827"/>
            <a:ext cx="11519936" cy="4449423"/>
          </a:xfrm>
        </p:spPr>
        <p:txBody>
          <a:bodyPr/>
          <a:lstStyle/>
          <a:p>
            <a:r>
              <a:rPr lang="en-US" sz="1200" dirty="0"/>
              <a:t>A node uses a process called </a:t>
            </a:r>
            <a:r>
              <a:rPr lang="en-US" sz="1200" b="1" dirty="0"/>
              <a:t>catchup</a:t>
            </a:r>
            <a:r>
              <a:rPr lang="en-US" sz="1200" dirty="0"/>
              <a:t> to sync its ledgers with other nodes. During the </a:t>
            </a:r>
            <a:r>
              <a:rPr lang="en-US" sz="1200" b="1" dirty="0"/>
              <a:t>catchup procedure</a:t>
            </a:r>
            <a:r>
              <a:rPr lang="en-US" sz="1200" dirty="0"/>
              <a:t>, all ledgers are caught up in the following order:</a:t>
            </a:r>
            <a:endParaRPr lang="en-GB" sz="1200" dirty="0"/>
          </a:p>
          <a:p>
            <a:pPr>
              <a:spcBef>
                <a:spcPts val="0"/>
              </a:spcBef>
            </a:pPr>
            <a:r>
              <a:rPr lang="en-US" sz="1200" b="1" dirty="0"/>
              <a:t>Audit ledger </a:t>
            </a:r>
            <a:r>
              <a:rPr lang="en-US" sz="1200" dirty="0"/>
              <a:t>- all other ledger are caught up based on the latest state of the audit ledger.</a:t>
            </a:r>
            <a:endParaRPr lang="en-GB" sz="1200" dirty="0"/>
          </a:p>
          <a:p>
            <a:pPr marL="171450" indent="-171450">
              <a:spcBef>
                <a:spcPts val="0"/>
              </a:spcBef>
              <a:buFont typeface="Arial" panose="020B0604020202020204" pitchFamily="34" charset="0"/>
              <a:buChar char="•"/>
            </a:pPr>
            <a:r>
              <a:rPr lang="en-US" sz="1200" b="1" dirty="0"/>
              <a:t>1 transaction (few kB) per 5 minutes </a:t>
            </a:r>
            <a:endParaRPr lang="en-GB" sz="1200" dirty="0"/>
          </a:p>
          <a:p>
            <a:pPr>
              <a:spcBef>
                <a:spcPts val="0"/>
              </a:spcBef>
            </a:pPr>
            <a:r>
              <a:rPr lang="en-US" sz="1200" b="1" dirty="0"/>
              <a:t>Pool ledger </a:t>
            </a:r>
            <a:r>
              <a:rPr lang="en-US" sz="1200" dirty="0"/>
              <a:t>- contains information about the current nodes to connect to and use for the catch-up.</a:t>
            </a:r>
            <a:endParaRPr lang="en-GB" sz="1200" dirty="0"/>
          </a:p>
          <a:p>
            <a:pPr>
              <a:spcBef>
                <a:spcPts val="0"/>
              </a:spcBef>
            </a:pPr>
            <a:r>
              <a:rPr lang="en-US" sz="1200" b="1" dirty="0" err="1"/>
              <a:t>Config</a:t>
            </a:r>
            <a:r>
              <a:rPr lang="en-US" sz="1200" b="1" dirty="0"/>
              <a:t> ledger </a:t>
            </a:r>
            <a:r>
              <a:rPr lang="en-US" sz="1200" dirty="0"/>
              <a:t>- transactions for pool configuration plus transactions related to pool upgrade</a:t>
            </a:r>
            <a:endParaRPr lang="en-GB" sz="1200" dirty="0"/>
          </a:p>
          <a:p>
            <a:pPr>
              <a:spcBef>
                <a:spcPts val="0"/>
              </a:spcBef>
            </a:pPr>
            <a:r>
              <a:rPr lang="en-US" sz="1200" b="1" dirty="0"/>
              <a:t>Domain and other ledgers </a:t>
            </a:r>
            <a:r>
              <a:rPr lang="en-US" sz="1200" dirty="0"/>
              <a:t>(at this stage all other ledgers can catchup simultaneously) - catchup of domain and application specific transactions.</a:t>
            </a:r>
            <a:endParaRPr lang="en-GB" sz="1200" dirty="0"/>
          </a:p>
          <a:p>
            <a:pPr marL="171450" indent="-171450">
              <a:spcBef>
                <a:spcPts val="0"/>
              </a:spcBef>
              <a:buFont typeface="Arial" panose="020B0604020202020204" pitchFamily="34" charset="0"/>
              <a:buChar char="•"/>
            </a:pPr>
            <a:r>
              <a:rPr lang="en-US" sz="1200" dirty="0"/>
              <a:t>NYM transactions - create a new NYM record for a specific user, endorser, steward or trustee.</a:t>
            </a:r>
            <a:endParaRPr lang="en-GB" sz="1200" dirty="0"/>
          </a:p>
          <a:p>
            <a:pPr marL="857250" lvl="1" indent="-171450">
              <a:spcBef>
                <a:spcPts val="0"/>
              </a:spcBef>
            </a:pPr>
            <a:r>
              <a:rPr lang="en-US" sz="1200" dirty="0">
                <a:latin typeface="Graphik" panose="020B0503030202060203" pitchFamily="34" charset="0"/>
              </a:rPr>
              <a:t>One-time activity during the solution deployment/setup</a:t>
            </a:r>
            <a:endParaRPr lang="en-GB" sz="1200" dirty="0">
              <a:latin typeface="Graphik" panose="020B0503030202060203" pitchFamily="34" charset="0"/>
            </a:endParaRPr>
          </a:p>
          <a:p>
            <a:pPr marL="171450" indent="-171450">
              <a:spcBef>
                <a:spcPts val="0"/>
              </a:spcBef>
              <a:buFont typeface="Arial" panose="020B0604020202020204" pitchFamily="34" charset="0"/>
              <a:buChar char="•"/>
            </a:pPr>
            <a:r>
              <a:rPr lang="en-US" sz="1200" dirty="0"/>
              <a:t>SCHEMA transactions – transaction to create Credential/Attestation Schemas</a:t>
            </a:r>
          </a:p>
          <a:p>
            <a:pPr marL="857250" lvl="1" indent="-171450">
              <a:spcBef>
                <a:spcPts val="0"/>
              </a:spcBef>
            </a:pPr>
            <a:r>
              <a:rPr lang="en-US" sz="1200" dirty="0">
                <a:latin typeface="Graphik" panose="020B0503030202060203" pitchFamily="34" charset="0"/>
              </a:rPr>
              <a:t>One-time activity during the solution deployment/setup</a:t>
            </a:r>
            <a:endParaRPr lang="en-GB" sz="1200" dirty="0">
              <a:latin typeface="Graphik" panose="020B0503030202060203" pitchFamily="34" charset="0"/>
            </a:endParaRPr>
          </a:p>
          <a:p>
            <a:pPr marL="171450" indent="-171450">
              <a:spcBef>
                <a:spcPts val="0"/>
              </a:spcBef>
              <a:buFont typeface="Arial" panose="020B0604020202020204" pitchFamily="34" charset="0"/>
              <a:buChar char="•"/>
            </a:pPr>
            <a:r>
              <a:rPr lang="en-US" sz="1200" dirty="0"/>
              <a:t>CLAIM_DEF – adds credential definitions</a:t>
            </a:r>
            <a:endParaRPr lang="en-GB" sz="1200" dirty="0"/>
          </a:p>
          <a:p>
            <a:pPr marL="857250" lvl="1" indent="-171450">
              <a:spcBef>
                <a:spcPts val="0"/>
              </a:spcBef>
            </a:pPr>
            <a:r>
              <a:rPr lang="en-US" sz="1200" dirty="0">
                <a:latin typeface="Graphik" panose="020B0503030202060203" pitchFamily="34" charset="0"/>
              </a:rPr>
              <a:t>One-time activity during the solution deployment/setup</a:t>
            </a:r>
            <a:endParaRPr lang="en-GB" sz="1200" dirty="0">
              <a:latin typeface="Graphik" panose="020B0503030202060203" pitchFamily="34" charset="0"/>
            </a:endParaRPr>
          </a:p>
          <a:p>
            <a:pPr marL="171450" indent="-171450">
              <a:spcBef>
                <a:spcPts val="0"/>
              </a:spcBef>
              <a:buFont typeface="Arial" panose="020B0604020202020204" pitchFamily="34" charset="0"/>
              <a:buChar char="•"/>
            </a:pPr>
            <a:r>
              <a:rPr lang="en-US" sz="1200" dirty="0"/>
              <a:t>REVOC_REG_DEF - adds a Revocation Registry Definition, that the Issuer creates and publishes for a Claim Definition.</a:t>
            </a:r>
            <a:endParaRPr lang="en-GB" sz="1200" dirty="0"/>
          </a:p>
          <a:p>
            <a:pPr marL="857250" lvl="1" indent="-171450">
              <a:spcBef>
                <a:spcPts val="0"/>
              </a:spcBef>
            </a:pPr>
            <a:r>
              <a:rPr lang="en-US" sz="1200" dirty="0">
                <a:latin typeface="Graphik" panose="020B0503030202060203" pitchFamily="34" charset="0"/>
              </a:rPr>
              <a:t>One-time activity during the solution deployment/setup</a:t>
            </a:r>
            <a:endParaRPr lang="en-GB" sz="1200" dirty="0">
              <a:latin typeface="Graphik" panose="020B0503030202060203" pitchFamily="34" charset="0"/>
            </a:endParaRPr>
          </a:p>
          <a:p>
            <a:pPr marL="171450" indent="-171450">
              <a:spcBef>
                <a:spcPts val="0"/>
              </a:spcBef>
              <a:buFont typeface="Arial" panose="020B0604020202020204" pitchFamily="34" charset="0"/>
              <a:buChar char="•"/>
            </a:pPr>
            <a:r>
              <a:rPr lang="en-US" sz="1200" dirty="0"/>
              <a:t>REVOC_REG_ENTRY</a:t>
            </a:r>
            <a:r>
              <a:rPr lang="en-GB" sz="1200" dirty="0"/>
              <a:t> - t</a:t>
            </a:r>
            <a:r>
              <a:rPr lang="en-US" sz="1200" dirty="0"/>
              <a:t>he </a:t>
            </a:r>
            <a:r>
              <a:rPr lang="en-US" sz="1200" dirty="0" err="1"/>
              <a:t>RevocReg</a:t>
            </a:r>
            <a:r>
              <a:rPr lang="en-US" sz="1200" dirty="0"/>
              <a:t> entry containing the new accumulator value and issued/revoked indices; the </a:t>
            </a:r>
            <a:r>
              <a:rPr lang="en-US" sz="1200" dirty="0">
                <a:latin typeface="Graphik" panose="020B0503030202060203" pitchFamily="34" charset="0"/>
              </a:rPr>
              <a:t>transaction for every issued and revoked attestation</a:t>
            </a:r>
            <a:r>
              <a:rPr lang="en-GB" sz="1200" dirty="0"/>
              <a:t>. </a:t>
            </a:r>
            <a:r>
              <a:rPr lang="en-US" sz="1200" dirty="0">
                <a:latin typeface="Graphik" panose="020B0503030202060203" pitchFamily="34" charset="0"/>
              </a:rPr>
              <a:t>There are two modes available:</a:t>
            </a:r>
            <a:endParaRPr lang="en-GB" sz="1200" dirty="0">
              <a:latin typeface="Graphik" panose="020B0503030202060203" pitchFamily="34" charset="0"/>
            </a:endParaRPr>
          </a:p>
          <a:p>
            <a:pPr marL="914400" lvl="1">
              <a:spcBef>
                <a:spcPts val="0"/>
              </a:spcBef>
              <a:buFont typeface="+mj-lt"/>
              <a:buAutoNum type="arabicPeriod"/>
            </a:pPr>
            <a:r>
              <a:rPr lang="en-US" sz="1200" dirty="0">
                <a:latin typeface="Graphik" panose="020B0503030202060203" pitchFamily="34" charset="0"/>
              </a:rPr>
              <a:t>ISSUANCE_BY_DEFAULT: all credentials are assumed to be issued initially, so that Revocation Registry needs to be updated (REVOC_REG_ENTRY </a:t>
            </a:r>
            <a:r>
              <a:rPr lang="en-US" sz="1200" dirty="0" err="1">
                <a:latin typeface="Graphik" panose="020B0503030202060203" pitchFamily="34" charset="0"/>
              </a:rPr>
              <a:t>txn</a:t>
            </a:r>
            <a:r>
              <a:rPr lang="en-US" sz="1200" dirty="0">
                <a:latin typeface="Graphik" panose="020B0503030202060203" pitchFamily="34" charset="0"/>
              </a:rPr>
              <a:t> sent) only when revoking. Revocation Registry stores only revoked credentials indices in this case. Recommended to use if expected number of revocation actions is less than expected number of issuance actions.</a:t>
            </a:r>
            <a:endParaRPr lang="en-GB" sz="1200" dirty="0">
              <a:latin typeface="Graphik" panose="020B0503030202060203" pitchFamily="34" charset="0"/>
            </a:endParaRPr>
          </a:p>
          <a:p>
            <a:pPr marL="914400" lvl="1">
              <a:spcBef>
                <a:spcPts val="0"/>
              </a:spcBef>
              <a:buFont typeface="+mj-lt"/>
              <a:buAutoNum type="arabicPeriod"/>
            </a:pPr>
            <a:r>
              <a:rPr lang="en-US" sz="1200" dirty="0">
                <a:latin typeface="Graphik" panose="020B0503030202060203" pitchFamily="34" charset="0"/>
              </a:rPr>
              <a:t>ISSUANCE_ON_DEMAND: no credentials are issued initially, so that Revocation Registry needs to be updated (REVOC_REG_ENTRY </a:t>
            </a:r>
            <a:r>
              <a:rPr lang="en-US" sz="1200" dirty="0" err="1">
                <a:latin typeface="Graphik" panose="020B0503030202060203" pitchFamily="34" charset="0"/>
              </a:rPr>
              <a:t>txn</a:t>
            </a:r>
            <a:r>
              <a:rPr lang="en-US" sz="1200" dirty="0">
                <a:latin typeface="Graphik" panose="020B0503030202060203" pitchFamily="34" charset="0"/>
              </a:rPr>
              <a:t> sent) on every issuance and revocation. Revocation Registry stores only issued credentials indices in this case. Recommended to use if expected number of issuance actions is less than expected number of revocation actions.</a:t>
            </a:r>
            <a:r>
              <a:rPr lang="en-GB" sz="1200" dirty="0">
                <a:latin typeface="Graphik" panose="020B0503030202060203" pitchFamily="34" charset="0"/>
              </a:rPr>
              <a:t> F</a:t>
            </a:r>
            <a:r>
              <a:rPr lang="en-US" sz="1200" dirty="0">
                <a:latin typeface="Graphik" panose="020B0503030202060203" pitchFamily="34" charset="0"/>
              </a:rPr>
              <a:t>or </a:t>
            </a:r>
            <a:r>
              <a:rPr lang="en-US" sz="1200" dirty="0" smtClean="0">
                <a:latin typeface="Graphik" panose="020B0503030202060203" pitchFamily="34" charset="0"/>
              </a:rPr>
              <a:t> </a:t>
            </a:r>
            <a:r>
              <a:rPr lang="en-US" sz="1200" dirty="0">
                <a:latin typeface="Graphik" panose="020B0503030202060203" pitchFamily="34" charset="0"/>
              </a:rPr>
              <a:t>pilot, which consists of a few thousand travelers, we  currently follow ISSUANCE_ON_DEMAND mode. </a:t>
            </a:r>
            <a:endParaRPr lang="en-GB" sz="1200" dirty="0">
              <a:latin typeface="Graphik" panose="020B0503030202060203" pitchFamily="34" charset="0"/>
            </a:endParaRPr>
          </a:p>
          <a:p>
            <a:pPr lvl="0"/>
            <a:r>
              <a:rPr lang="en-US" sz="1200" dirty="0"/>
              <a:t>Summing it all together, even for peaks and even with ISSUANCE_ON_DEMAND mode, </a:t>
            </a:r>
            <a:r>
              <a:rPr lang="en-US" sz="1200" b="1" dirty="0"/>
              <a:t>1MB per minute</a:t>
            </a:r>
            <a:r>
              <a:rPr lang="en-CA" sz="1200" dirty="0"/>
              <a:t> for this network bandwidth requirement is sufficient.</a:t>
            </a:r>
            <a:endParaRPr lang="en-GB" sz="1200" dirty="0"/>
          </a:p>
        </p:txBody>
      </p:sp>
    </p:spTree>
    <p:extLst>
      <p:ext uri="{BB962C8B-B14F-4D97-AF65-F5344CB8AC3E}">
        <p14:creationId xmlns:p14="http://schemas.microsoft.com/office/powerpoint/2010/main" val="337922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B14CB92A35004F877BAC946FFCEDED" ma:contentTypeVersion="12" ma:contentTypeDescription="Create a new document." ma:contentTypeScope="" ma:versionID="dd31be304673d86038154149f5d45ceb">
  <xsd:schema xmlns:xsd="http://www.w3.org/2001/XMLSchema" xmlns:xs="http://www.w3.org/2001/XMLSchema" xmlns:p="http://schemas.microsoft.com/office/2006/metadata/properties" xmlns:ns2="44ec9255-fb71-4a98-abb8-d3d2cb0e3c10" xmlns:ns3="ee1829a9-3666-4696-95a7-7cec024627f7" targetNamespace="http://schemas.microsoft.com/office/2006/metadata/properties" ma:root="true" ma:fieldsID="fb1c28db8527ee2875369374ef8cd1ca" ns2:_="" ns3:_="">
    <xsd:import namespace="44ec9255-fb71-4a98-abb8-d3d2cb0e3c10"/>
    <xsd:import namespace="ee1829a9-3666-4696-95a7-7cec024627f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c9255-fb71-4a98-abb8-d3d2cb0e3c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e1829a9-3666-4696-95a7-7cec024627f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B27EFE-15EA-4C4A-8483-323A2CF0B808}">
  <ds:schemaRefs>
    <ds:schemaRef ds:uri="http://schemas.microsoft.com/sharepoint/v3/contenttype/forms"/>
  </ds:schemaRefs>
</ds:datastoreItem>
</file>

<file path=customXml/itemProps2.xml><?xml version="1.0" encoding="utf-8"?>
<ds:datastoreItem xmlns:ds="http://schemas.openxmlformats.org/officeDocument/2006/customXml" ds:itemID="{206F545D-5024-49D3-8044-9093B7EA34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ec9255-fb71-4a98-abb8-d3d2cb0e3c10"/>
    <ds:schemaRef ds:uri="ee1829a9-3666-4696-95a7-7cec024627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87D000-C56A-41D8-8B16-B9280A4908CD}">
  <ds:schemaRefs>
    <ds:schemaRef ds:uri="http://purl.org/dc/terms/"/>
    <ds:schemaRef ds:uri="http://schemas.openxmlformats.org/package/2006/metadata/core-properties"/>
    <ds:schemaRef ds:uri="ee1829a9-3666-4696-95a7-7cec024627f7"/>
    <ds:schemaRef ds:uri="http://purl.org/dc/dcmitype/"/>
    <ds:schemaRef ds:uri="44ec9255-fb71-4a98-abb8-d3d2cb0e3c10"/>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119</TotalTime>
  <Words>1163</Words>
  <Application>Microsoft Office PowerPoint</Application>
  <PresentationFormat>Widescreen</PresentationFormat>
  <Paragraphs>153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Graphik</vt:lpstr>
      <vt:lpstr>Graphik Light</vt:lpstr>
      <vt:lpstr>Graphik Medium</vt:lpstr>
      <vt:lpstr>Times New Roman</vt:lpstr>
      <vt:lpstr>Custom Design</vt:lpstr>
      <vt:lpstr>PowerPoint Presentation</vt:lpstr>
      <vt:lpstr>PowerPoint Presentation</vt:lpstr>
      <vt:lpstr>PowerPoint Presentation</vt:lpstr>
      <vt:lpstr>Pilot Hosting Requirements</vt:lpstr>
      <vt:lpstr>Bandwidth / Payload Sizes for Hyperledger Indy Synchronizations</vt:lpstr>
      <vt:lpstr>Bandwidth / Payload Sizes for Hyperledger Indy Synchronizations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Edwards, Fraser</dc:creator>
  <cp:lastModifiedBy>Chartrand, Éric</cp:lastModifiedBy>
  <cp:revision>62</cp:revision>
  <dcterms:created xsi:type="dcterms:W3CDTF">2019-04-03T10:14:22Z</dcterms:created>
  <dcterms:modified xsi:type="dcterms:W3CDTF">2021-06-16T19:44:02Z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0x01010030B14CB92A35004F877BAC946FFCEDED</vt:lpwstr>
  </property>
</Properties>
</file>