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12"/>
  </p:normalViewPr>
  <p:slideViewPr>
    <p:cSldViewPr snapToGrid="0" snapToObjects="1">
      <p:cViewPr varScale="1">
        <p:scale>
          <a:sx n="138" d="100"/>
          <a:sy n="138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7E5D-05C4-BA49-84EA-FD8AB1D9C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DED8-FA6A-2644-AF7B-7211D755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34B3-32D5-294C-93FB-5E148ED9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7FBF-DCBA-964F-961C-8B6122E8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8D9E-28DF-3245-A931-C4A6FBDB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99CB-1901-A340-BD08-1EF4AD6F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111E-4896-4446-A1DA-CA4CE559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5A1D3-6860-D746-82EA-742BC677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4215-5DED-974B-8F29-E1D3981A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AC73-6E42-7047-B8B9-DD7F6516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D71AB-DD43-884A-B3DD-0FC957338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5925-E9BC-9042-9057-64088250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BC77-3332-CA44-B2AA-92F7565C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97AE-2D3B-2E4C-A672-66A3DE84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CDD18-0952-FD49-BC87-5369C7E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7985-F72F-EA45-B8DE-E71795F2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7CFB-EC93-C34E-8B0D-D0F0CB95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0F63-F01B-3747-ACE1-83F1D289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8E495-B057-6C41-A043-336B0FF0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CDB4-8BAD-BB45-A16B-467534A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8BE1-5B72-8D4C-BE86-5394F9F5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518E-1D22-D348-9B45-54B5CFBF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FBE83-9D05-1845-B9F0-8964503E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B4A6-205E-A94B-97A6-BFC1904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F9D0C-1202-6F47-9E8D-D5FF75A2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C700-C1FF-8540-BB22-07EB19F4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485D-5D3A-664D-918F-3E54D524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E9BB5-0AEC-3847-8328-342F3E161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EE017-9124-6D48-BB50-2A330A66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AD7E-2892-2446-BAC4-38A5720E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F4C93-A7DC-6944-BA40-2F72892B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B29-A9FC-8449-B622-FBA42B6A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80602-9D23-C148-953A-F600FF42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ED24-7B9C-8B4D-BA75-D1A78CEA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BAC33-ABA8-1941-BC22-BE275EA64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E39FE-EE45-5140-919F-055DC8232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20964-7A65-6242-97A9-23731446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13EF8-B640-D04F-B0EE-017CB640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6CC01-58C1-BB49-9254-9D17CEEF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BEE5-DC7B-AC4B-B1AD-C33BAF36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2FF40-407E-D94C-9815-84961D8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22DA1-20C5-1C45-BAF3-C60E03F7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D3DA7-5179-5C48-970A-7278E1EA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557BB-E1AD-7E47-984B-24BEACA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DD749-67FE-3548-AA3A-A206982A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54F75-7617-C64C-9844-1BC670CB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D9C2-F567-B348-BF04-A7A70F2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D09E-1B1C-B744-9C02-D460670B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020DB-2DA9-B04E-92E5-7BDE5EFB4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A670E-9714-6F48-94B4-BD0BD6C3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9248-514E-FE45-8969-EEB4551D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5095-8ED4-6746-854A-4FD2C216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7C6F-90FF-C64F-90B2-C4169BCB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3EC4F-6345-014E-BBF8-98A0C29DF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CBE4C-1593-0C42-86C4-CEE58C6BC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C5368-0966-FE43-9B27-FF44A5CA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648B-44BE-034A-830D-20A03736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0824-8FFD-D945-AA34-F38527AE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AD48D-B373-3D45-95F7-3B294FED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B85E-264F-6D40-BED9-6F86A0EA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A4F1E-2A23-E148-AF63-9E8FC7875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4B750-4155-1B4B-A5CF-112DCC5C7B8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BDBE-FB28-774C-BE08-D1F3364D6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2F2A-59B6-4F49-BC77-EBFA414AE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587F-D123-0442-BAE7-0920E082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8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971F88-F930-2D4E-A577-7428668C6384}"/>
              </a:ext>
            </a:extLst>
          </p:cNvPr>
          <p:cNvSpPr/>
          <p:nvPr/>
        </p:nvSpPr>
        <p:spPr>
          <a:xfrm>
            <a:off x="10776764" y="1532396"/>
            <a:ext cx="1240221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 Nodes</a:t>
            </a:r>
          </a:p>
          <a:p>
            <a:pPr algn="ctr"/>
            <a:r>
              <a:rPr lang="en-US" dirty="0"/>
              <a:t>9701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2E37D-461D-6747-8D53-EBD01CEEE5CE}"/>
              </a:ext>
            </a:extLst>
          </p:cNvPr>
          <p:cNvSpPr/>
          <p:nvPr/>
        </p:nvSpPr>
        <p:spPr>
          <a:xfrm>
            <a:off x="10776765" y="3722386"/>
            <a:ext cx="1240221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  <a:r>
              <a:rPr lang="en-US" dirty="0" err="1"/>
              <a:t>Cellulaire</a:t>
            </a:r>
            <a:endParaRPr lang="en-US" dirty="0"/>
          </a:p>
          <a:p>
            <a:pPr algn="ctr"/>
            <a:r>
              <a:rPr lang="en-US" dirty="0"/>
              <a:t>9702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60C41-69BA-B74D-95A4-65961FD85166}"/>
              </a:ext>
            </a:extLst>
          </p:cNvPr>
          <p:cNvSpPr/>
          <p:nvPr/>
        </p:nvSpPr>
        <p:spPr>
          <a:xfrm>
            <a:off x="9244561" y="4876535"/>
            <a:ext cx="1240221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Issuer/ Verifier</a:t>
            </a:r>
          </a:p>
          <a:p>
            <a:pPr algn="ctr"/>
            <a:r>
              <a:rPr lang="en-US" dirty="0"/>
              <a:t>9702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4EA4-665D-7F4D-A2E3-05C3FC2EDDCB}"/>
              </a:ext>
            </a:extLst>
          </p:cNvPr>
          <p:cNvSpPr/>
          <p:nvPr/>
        </p:nvSpPr>
        <p:spPr>
          <a:xfrm>
            <a:off x="9280544" y="142155"/>
            <a:ext cx="1240221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Sysadmin</a:t>
            </a:r>
          </a:p>
          <a:p>
            <a:pPr algn="ctr"/>
            <a:r>
              <a:rPr lang="en-US" dirty="0"/>
              <a:t>Indy-cli/ terraform</a:t>
            </a:r>
          </a:p>
          <a:p>
            <a:pPr algn="ctr"/>
            <a:r>
              <a:rPr lang="en-US" dirty="0"/>
              <a:t>22</a:t>
            </a:r>
          </a:p>
          <a:p>
            <a:pPr algn="ctr"/>
            <a:r>
              <a:rPr lang="en-US" dirty="0"/>
              <a:t>443 (</a:t>
            </a:r>
            <a:r>
              <a:rPr lang="en-US" dirty="0" err="1"/>
              <a:t>sso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9702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386CE0-C5A8-E443-9DB6-BE54740F04C5}"/>
              </a:ext>
            </a:extLst>
          </p:cNvPr>
          <p:cNvSpPr/>
          <p:nvPr/>
        </p:nvSpPr>
        <p:spPr>
          <a:xfrm>
            <a:off x="183930" y="161965"/>
            <a:ext cx="7737445" cy="5139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AWS-SEA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6D33E5-B93E-7043-8B0F-40F90280E940}"/>
              </a:ext>
            </a:extLst>
          </p:cNvPr>
          <p:cNvGrpSpPr/>
          <p:nvPr/>
        </p:nvGrpSpPr>
        <p:grpSpPr>
          <a:xfrm>
            <a:off x="309466" y="454467"/>
            <a:ext cx="2466904" cy="2192034"/>
            <a:chOff x="973509" y="2299817"/>
            <a:chExt cx="2466904" cy="21920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CA1519-8115-654D-B8FB-E21797F60142}"/>
                </a:ext>
              </a:extLst>
            </p:cNvPr>
            <p:cNvSpPr/>
            <p:nvPr/>
          </p:nvSpPr>
          <p:spPr>
            <a:xfrm>
              <a:off x="1198179" y="2501462"/>
              <a:ext cx="1240221" cy="1839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EC2</a:t>
              </a:r>
            </a:p>
            <a:p>
              <a:pPr algn="ctr"/>
              <a:r>
                <a:rPr lang="en-US" dirty="0"/>
                <a:t>(Validator Node)</a:t>
              </a:r>
            </a:p>
            <a:p>
              <a:pPr algn="ctr"/>
              <a:r>
                <a:rPr lang="en-US" dirty="0"/>
                <a:t>22</a:t>
              </a:r>
            </a:p>
            <a:p>
              <a:pPr algn="ctr"/>
              <a:r>
                <a:rPr lang="en-US" dirty="0"/>
                <a:t>9701</a:t>
              </a:r>
            </a:p>
            <a:p>
              <a:pPr algn="ctr"/>
              <a:r>
                <a:rPr lang="en-US" dirty="0"/>
                <a:t>9702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5E3C6E-C909-374A-8D9A-6F9A9CD58A49}"/>
                </a:ext>
              </a:extLst>
            </p:cNvPr>
            <p:cNvSpPr/>
            <p:nvPr/>
          </p:nvSpPr>
          <p:spPr>
            <a:xfrm>
              <a:off x="973509" y="2299817"/>
              <a:ext cx="2466904" cy="219203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AWS 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DEV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BB52F-3EB0-444A-B99F-7171E9BCC9C8}"/>
              </a:ext>
            </a:extLst>
          </p:cNvPr>
          <p:cNvSpPr/>
          <p:nvPr/>
        </p:nvSpPr>
        <p:spPr>
          <a:xfrm>
            <a:off x="534135" y="2956321"/>
            <a:ext cx="1240221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</a:t>
            </a:r>
          </a:p>
          <a:p>
            <a:pPr algn="ctr"/>
            <a:r>
              <a:rPr lang="en-US" dirty="0"/>
              <a:t>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8FCAF0-E5A2-4148-984E-4146B98CFAF9}"/>
              </a:ext>
            </a:extLst>
          </p:cNvPr>
          <p:cNvSpPr/>
          <p:nvPr/>
        </p:nvSpPr>
        <p:spPr>
          <a:xfrm>
            <a:off x="309466" y="2881498"/>
            <a:ext cx="2466904" cy="21920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AWS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OPERATION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D7370D-0340-664D-9ED6-52218BE998C2}"/>
              </a:ext>
            </a:extLst>
          </p:cNvPr>
          <p:cNvSpPr/>
          <p:nvPr/>
        </p:nvSpPr>
        <p:spPr>
          <a:xfrm>
            <a:off x="2907203" y="656112"/>
            <a:ext cx="1555095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122 -&gt; 22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19701 -&gt; 9701</a:t>
            </a:r>
          </a:p>
          <a:p>
            <a:pPr algn="ctr"/>
            <a:r>
              <a:rPr lang="en-US" dirty="0">
                <a:highlight>
                  <a:srgbClr val="000080"/>
                </a:highlight>
              </a:rPr>
              <a:t>19702 -&gt; 9702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BB782C-3EE0-BA42-866D-B2328697801B}"/>
              </a:ext>
            </a:extLst>
          </p:cNvPr>
          <p:cNvSpPr/>
          <p:nvPr/>
        </p:nvSpPr>
        <p:spPr>
          <a:xfrm>
            <a:off x="6211709" y="656112"/>
            <a:ext cx="1555095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  <a:p>
            <a:pPr algn="ctr"/>
            <a:r>
              <a:rPr lang="en-US" dirty="0"/>
              <a:t>22 -&gt; 122</a:t>
            </a:r>
          </a:p>
          <a:p>
            <a:pPr algn="ctr"/>
            <a:r>
              <a:rPr lang="en-US" dirty="0"/>
              <a:t>9701 -&gt; 19701</a:t>
            </a:r>
          </a:p>
          <a:p>
            <a:pPr algn="ctr"/>
            <a:r>
              <a:rPr lang="en-US" dirty="0"/>
              <a:t>9702 -&gt; 19702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B4590C-F868-B347-93B6-FBE911852ABE}"/>
              </a:ext>
            </a:extLst>
          </p:cNvPr>
          <p:cNvSpPr/>
          <p:nvPr/>
        </p:nvSpPr>
        <p:spPr>
          <a:xfrm>
            <a:off x="2901907" y="454467"/>
            <a:ext cx="4864898" cy="46882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PERIMETER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3CBA21-B10F-C54B-B0EB-7AFFE7A015E8}"/>
              </a:ext>
            </a:extLst>
          </p:cNvPr>
          <p:cNvCxnSpPr>
            <a:cxnSpLocks/>
          </p:cNvCxnSpPr>
          <p:nvPr/>
        </p:nvCxnSpPr>
        <p:spPr>
          <a:xfrm flipH="1" flipV="1">
            <a:off x="7561901" y="2137062"/>
            <a:ext cx="1914608" cy="40648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401C76-0A76-E046-B936-FEE9DDF7E715}"/>
              </a:ext>
            </a:extLst>
          </p:cNvPr>
          <p:cNvCxnSpPr>
            <a:cxnSpLocks/>
          </p:cNvCxnSpPr>
          <p:nvPr/>
        </p:nvCxnSpPr>
        <p:spPr>
          <a:xfrm flipH="1" flipV="1">
            <a:off x="7658839" y="1998749"/>
            <a:ext cx="3397088" cy="2918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584B5C-B269-224B-80F6-9E23A66BA401}"/>
              </a:ext>
            </a:extLst>
          </p:cNvPr>
          <p:cNvCxnSpPr>
            <a:cxnSpLocks/>
          </p:cNvCxnSpPr>
          <p:nvPr/>
        </p:nvCxnSpPr>
        <p:spPr>
          <a:xfrm flipH="1">
            <a:off x="7536875" y="1236303"/>
            <a:ext cx="1939634" cy="2347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5C8146-AD6B-544F-869C-99E9DDC5E02D}"/>
              </a:ext>
            </a:extLst>
          </p:cNvPr>
          <p:cNvCxnSpPr>
            <a:cxnSpLocks/>
          </p:cNvCxnSpPr>
          <p:nvPr/>
        </p:nvCxnSpPr>
        <p:spPr>
          <a:xfrm flipH="1" flipV="1">
            <a:off x="7682922" y="1687993"/>
            <a:ext cx="3373005" cy="1009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00E97BD-F892-1E48-BF47-65A7B6176C7C}"/>
              </a:ext>
            </a:extLst>
          </p:cNvPr>
          <p:cNvSpPr/>
          <p:nvPr/>
        </p:nvSpPr>
        <p:spPr>
          <a:xfrm>
            <a:off x="6121983" y="3123874"/>
            <a:ext cx="1637088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EIP</a:t>
            </a:r>
          </a:p>
          <a:p>
            <a:pPr algn="ctr"/>
            <a:r>
              <a:rPr lang="en-CA" dirty="0"/>
              <a:t>15.222.199.136</a:t>
            </a:r>
          </a:p>
          <a:p>
            <a:pPr algn="ctr"/>
            <a:r>
              <a:rPr lang="en-CA" dirty="0"/>
              <a:t>99.79.120.239</a:t>
            </a:r>
          </a:p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9F681B-0A7E-E94E-B799-EA36FE30A60B}"/>
              </a:ext>
            </a:extLst>
          </p:cNvPr>
          <p:cNvSpPr/>
          <p:nvPr/>
        </p:nvSpPr>
        <p:spPr>
          <a:xfrm>
            <a:off x="4559845" y="656112"/>
            <a:ext cx="1555095" cy="183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TG</a:t>
            </a:r>
          </a:p>
          <a:p>
            <a:pPr algn="ctr"/>
            <a:r>
              <a:rPr lang="en-US" dirty="0"/>
              <a:t>122</a:t>
            </a:r>
          </a:p>
          <a:p>
            <a:pPr algn="ctr"/>
            <a:r>
              <a:rPr lang="en-US" dirty="0"/>
              <a:t>19701</a:t>
            </a:r>
          </a:p>
          <a:p>
            <a:pPr algn="ctr"/>
            <a:r>
              <a:rPr lang="en-US" dirty="0"/>
              <a:t>19702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E250D6-9624-A04C-9F39-561FEBF9A87E}"/>
              </a:ext>
            </a:extLst>
          </p:cNvPr>
          <p:cNvCxnSpPr>
            <a:cxnSpLocks/>
          </p:cNvCxnSpPr>
          <p:nvPr/>
        </p:nvCxnSpPr>
        <p:spPr>
          <a:xfrm flipH="1">
            <a:off x="5966691" y="2190709"/>
            <a:ext cx="43410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7ED0E8-FA11-614E-A1E3-300280478AC8}"/>
              </a:ext>
            </a:extLst>
          </p:cNvPr>
          <p:cNvCxnSpPr>
            <a:cxnSpLocks/>
          </p:cNvCxnSpPr>
          <p:nvPr/>
        </p:nvCxnSpPr>
        <p:spPr>
          <a:xfrm flipH="1" flipV="1">
            <a:off x="1542474" y="2178550"/>
            <a:ext cx="1487053" cy="12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9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68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Foucault</dc:creator>
  <cp:lastModifiedBy>Philippe Foucault</cp:lastModifiedBy>
  <cp:revision>9</cp:revision>
  <dcterms:created xsi:type="dcterms:W3CDTF">2021-10-18T18:40:39Z</dcterms:created>
  <dcterms:modified xsi:type="dcterms:W3CDTF">2021-10-21T18:37:17Z</dcterms:modified>
</cp:coreProperties>
</file>