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p:restoredTop sz="94603"/>
  </p:normalViewPr>
  <p:slideViewPr>
    <p:cSldViewPr snapToGrid="0" snapToObjects="1">
      <p:cViewPr varScale="1">
        <p:scale>
          <a:sx n="69" d="100"/>
          <a:sy n="69" d="100"/>
        </p:scale>
        <p:origin x="208"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96DCDD-DA15-2B4C-928E-8DB7DB61F0F7}"/>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EAB390E4-0DD4-7749-B7F1-DAAB3D86EF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2FC454E1-4A45-0C47-B828-E1E8B38F14F9}"/>
              </a:ext>
            </a:extLst>
          </p:cNvPr>
          <p:cNvSpPr>
            <a:spLocks noGrp="1"/>
          </p:cNvSpPr>
          <p:nvPr>
            <p:ph type="dt" sz="half" idx="10"/>
          </p:nvPr>
        </p:nvSpPr>
        <p:spPr/>
        <p:txBody>
          <a:bodyPr/>
          <a:lstStyle/>
          <a:p>
            <a:fld id="{A45B16F6-E9B6-2A4E-9456-76C55B096038}" type="datetimeFigureOut">
              <a:rPr kumimoji="1" lang="ko-KR" altLang="en-US" smtClean="0"/>
              <a:t>2019. 5. 21.</a:t>
            </a:fld>
            <a:endParaRPr kumimoji="1" lang="ko-KR" altLang="en-US"/>
          </a:p>
        </p:txBody>
      </p:sp>
      <p:sp>
        <p:nvSpPr>
          <p:cNvPr id="5" name="바닥글 개체 틀 4">
            <a:extLst>
              <a:ext uri="{FF2B5EF4-FFF2-40B4-BE49-F238E27FC236}">
                <a16:creationId xmlns:a16="http://schemas.microsoft.com/office/drawing/2014/main" id="{8937DD9F-26D3-FE4B-B42E-5105F0BF8B3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BBC4D8D2-4F86-6441-8750-FD150DEEB7D1}"/>
              </a:ext>
            </a:extLst>
          </p:cNvPr>
          <p:cNvSpPr>
            <a:spLocks noGrp="1"/>
          </p:cNvSpPr>
          <p:nvPr>
            <p:ph type="sldNum" sz="quarter" idx="12"/>
          </p:nvPr>
        </p:nvSpPr>
        <p:spPr/>
        <p:txBody>
          <a:body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10576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5C0B4C-D8E6-F44C-9D69-10A688C7CFC9}"/>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97F37375-0FCA-1F4D-87D7-A4843A7AC7A3}"/>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84C51ED-8224-8D4A-B494-AC7E548A0DD0}"/>
              </a:ext>
            </a:extLst>
          </p:cNvPr>
          <p:cNvSpPr>
            <a:spLocks noGrp="1"/>
          </p:cNvSpPr>
          <p:nvPr>
            <p:ph type="dt" sz="half" idx="10"/>
          </p:nvPr>
        </p:nvSpPr>
        <p:spPr/>
        <p:txBody>
          <a:bodyPr/>
          <a:lstStyle/>
          <a:p>
            <a:fld id="{A45B16F6-E9B6-2A4E-9456-76C55B096038}" type="datetimeFigureOut">
              <a:rPr kumimoji="1" lang="ko-KR" altLang="en-US" smtClean="0"/>
              <a:t>2019. 5. 21.</a:t>
            </a:fld>
            <a:endParaRPr kumimoji="1" lang="ko-KR" altLang="en-US"/>
          </a:p>
        </p:txBody>
      </p:sp>
      <p:sp>
        <p:nvSpPr>
          <p:cNvPr id="5" name="바닥글 개체 틀 4">
            <a:extLst>
              <a:ext uri="{FF2B5EF4-FFF2-40B4-BE49-F238E27FC236}">
                <a16:creationId xmlns:a16="http://schemas.microsoft.com/office/drawing/2014/main" id="{A34D4A56-DEA4-7042-A318-130A21B0F9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35D138C-2626-894E-84EA-612E334CFDD1}"/>
              </a:ext>
            </a:extLst>
          </p:cNvPr>
          <p:cNvSpPr>
            <a:spLocks noGrp="1"/>
          </p:cNvSpPr>
          <p:nvPr>
            <p:ph type="sldNum" sz="quarter" idx="12"/>
          </p:nvPr>
        </p:nvSpPr>
        <p:spPr/>
        <p:txBody>
          <a:body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315153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53745F3-846D-AD44-9D80-4CD3CDDEBA9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18ECB3BF-B1B8-2646-8FDC-6EDA51ABC8C5}"/>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3795B9BF-678F-C544-9BB6-6F3409952302}"/>
              </a:ext>
            </a:extLst>
          </p:cNvPr>
          <p:cNvSpPr>
            <a:spLocks noGrp="1"/>
          </p:cNvSpPr>
          <p:nvPr>
            <p:ph type="dt" sz="half" idx="10"/>
          </p:nvPr>
        </p:nvSpPr>
        <p:spPr/>
        <p:txBody>
          <a:bodyPr/>
          <a:lstStyle/>
          <a:p>
            <a:fld id="{A45B16F6-E9B6-2A4E-9456-76C55B096038}" type="datetimeFigureOut">
              <a:rPr kumimoji="1" lang="ko-KR" altLang="en-US" smtClean="0"/>
              <a:t>2019. 5. 21.</a:t>
            </a:fld>
            <a:endParaRPr kumimoji="1" lang="ko-KR" altLang="en-US"/>
          </a:p>
        </p:txBody>
      </p:sp>
      <p:sp>
        <p:nvSpPr>
          <p:cNvPr id="5" name="바닥글 개체 틀 4">
            <a:extLst>
              <a:ext uri="{FF2B5EF4-FFF2-40B4-BE49-F238E27FC236}">
                <a16:creationId xmlns:a16="http://schemas.microsoft.com/office/drawing/2014/main" id="{131E5FC5-7EB2-2648-B4A1-486E0E87F797}"/>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5486A592-812F-8245-BCEE-2AE8C9259322}"/>
              </a:ext>
            </a:extLst>
          </p:cNvPr>
          <p:cNvSpPr>
            <a:spLocks noGrp="1"/>
          </p:cNvSpPr>
          <p:nvPr>
            <p:ph type="sldNum" sz="quarter" idx="12"/>
          </p:nvPr>
        </p:nvSpPr>
        <p:spPr/>
        <p:txBody>
          <a:body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66730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3A1E2E-2F68-8948-97BF-0DC123BCDE5D}"/>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621410A6-5AF7-5C4C-A92E-8A082DA77488}"/>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795CD0E9-7E9F-234E-8848-2D95186F836E}"/>
              </a:ext>
            </a:extLst>
          </p:cNvPr>
          <p:cNvSpPr>
            <a:spLocks noGrp="1"/>
          </p:cNvSpPr>
          <p:nvPr>
            <p:ph type="dt" sz="half" idx="10"/>
          </p:nvPr>
        </p:nvSpPr>
        <p:spPr/>
        <p:txBody>
          <a:bodyPr/>
          <a:lstStyle/>
          <a:p>
            <a:fld id="{A45B16F6-E9B6-2A4E-9456-76C55B096038}" type="datetimeFigureOut">
              <a:rPr kumimoji="1" lang="ko-KR" altLang="en-US" smtClean="0"/>
              <a:t>2019. 5. 21.</a:t>
            </a:fld>
            <a:endParaRPr kumimoji="1" lang="ko-KR" altLang="en-US"/>
          </a:p>
        </p:txBody>
      </p:sp>
      <p:sp>
        <p:nvSpPr>
          <p:cNvPr id="5" name="바닥글 개체 틀 4">
            <a:extLst>
              <a:ext uri="{FF2B5EF4-FFF2-40B4-BE49-F238E27FC236}">
                <a16:creationId xmlns:a16="http://schemas.microsoft.com/office/drawing/2014/main" id="{8DB6AAF6-E2F6-6641-A88F-136287B31D8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BECDC9EA-7A46-B641-AE75-054A819F56B6}"/>
              </a:ext>
            </a:extLst>
          </p:cNvPr>
          <p:cNvSpPr>
            <a:spLocks noGrp="1"/>
          </p:cNvSpPr>
          <p:nvPr>
            <p:ph type="sldNum" sz="quarter" idx="12"/>
          </p:nvPr>
        </p:nvSpPr>
        <p:spPr/>
        <p:txBody>
          <a:body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56490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F25646-8644-9248-B72C-F72EA9569DE7}"/>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AFEED8FD-621B-2641-A2FF-07D7CCA6A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2F5634B4-8B88-464F-8746-A5D4BD7B2E8C}"/>
              </a:ext>
            </a:extLst>
          </p:cNvPr>
          <p:cNvSpPr>
            <a:spLocks noGrp="1"/>
          </p:cNvSpPr>
          <p:nvPr>
            <p:ph type="dt" sz="half" idx="10"/>
          </p:nvPr>
        </p:nvSpPr>
        <p:spPr/>
        <p:txBody>
          <a:bodyPr/>
          <a:lstStyle/>
          <a:p>
            <a:fld id="{A45B16F6-E9B6-2A4E-9456-76C55B096038}" type="datetimeFigureOut">
              <a:rPr kumimoji="1" lang="ko-KR" altLang="en-US" smtClean="0"/>
              <a:t>2019. 5. 21.</a:t>
            </a:fld>
            <a:endParaRPr kumimoji="1" lang="ko-KR" altLang="en-US"/>
          </a:p>
        </p:txBody>
      </p:sp>
      <p:sp>
        <p:nvSpPr>
          <p:cNvPr id="5" name="바닥글 개체 틀 4">
            <a:extLst>
              <a:ext uri="{FF2B5EF4-FFF2-40B4-BE49-F238E27FC236}">
                <a16:creationId xmlns:a16="http://schemas.microsoft.com/office/drawing/2014/main" id="{4BD5E157-5A3B-944B-9186-38803419374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C51EA52-3A3E-EA47-AB43-02AAD81BE788}"/>
              </a:ext>
            </a:extLst>
          </p:cNvPr>
          <p:cNvSpPr>
            <a:spLocks noGrp="1"/>
          </p:cNvSpPr>
          <p:nvPr>
            <p:ph type="sldNum" sz="quarter" idx="12"/>
          </p:nvPr>
        </p:nvSpPr>
        <p:spPr/>
        <p:txBody>
          <a:body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73225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89AC48-690F-D345-9FC4-493504B26C7A}"/>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7FED9FB2-87BD-364A-B953-6A852C09E497}"/>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B6404D8-7C3E-0340-96CF-6195884C5A3C}"/>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BAA8240-4790-F943-ACD7-6EC89D8B0324}"/>
              </a:ext>
            </a:extLst>
          </p:cNvPr>
          <p:cNvSpPr>
            <a:spLocks noGrp="1"/>
          </p:cNvSpPr>
          <p:nvPr>
            <p:ph type="dt" sz="half" idx="10"/>
          </p:nvPr>
        </p:nvSpPr>
        <p:spPr/>
        <p:txBody>
          <a:bodyPr/>
          <a:lstStyle/>
          <a:p>
            <a:fld id="{A45B16F6-E9B6-2A4E-9456-76C55B096038}" type="datetimeFigureOut">
              <a:rPr kumimoji="1" lang="ko-KR" altLang="en-US" smtClean="0"/>
              <a:t>2019. 5. 21.</a:t>
            </a:fld>
            <a:endParaRPr kumimoji="1" lang="ko-KR" altLang="en-US"/>
          </a:p>
        </p:txBody>
      </p:sp>
      <p:sp>
        <p:nvSpPr>
          <p:cNvPr id="6" name="바닥글 개체 틀 5">
            <a:extLst>
              <a:ext uri="{FF2B5EF4-FFF2-40B4-BE49-F238E27FC236}">
                <a16:creationId xmlns:a16="http://schemas.microsoft.com/office/drawing/2014/main" id="{0CD24EA8-A328-D24A-9415-1A4B68C53366}"/>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4E778104-D277-EA46-950F-0D73BEEE97FC}"/>
              </a:ext>
            </a:extLst>
          </p:cNvPr>
          <p:cNvSpPr>
            <a:spLocks noGrp="1"/>
          </p:cNvSpPr>
          <p:nvPr>
            <p:ph type="sldNum" sz="quarter" idx="12"/>
          </p:nvPr>
        </p:nvSpPr>
        <p:spPr/>
        <p:txBody>
          <a:body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327196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AB394A-1F3A-364B-A9A0-2ACB6A16DFA4}"/>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0D5CD1DB-6D3B-2E46-8E62-25027DA298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E6FD20AC-5DF9-DB4D-8ABD-A417DED59475}"/>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5AA12040-758A-4D44-9C43-057F80B01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F15E4B5B-4762-874D-90A1-F473D576320B}"/>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21C616F7-C9E0-B846-979B-EF22C59792DB}"/>
              </a:ext>
            </a:extLst>
          </p:cNvPr>
          <p:cNvSpPr>
            <a:spLocks noGrp="1"/>
          </p:cNvSpPr>
          <p:nvPr>
            <p:ph type="dt" sz="half" idx="10"/>
          </p:nvPr>
        </p:nvSpPr>
        <p:spPr/>
        <p:txBody>
          <a:bodyPr/>
          <a:lstStyle/>
          <a:p>
            <a:fld id="{A45B16F6-E9B6-2A4E-9456-76C55B096038}" type="datetimeFigureOut">
              <a:rPr kumimoji="1" lang="ko-KR" altLang="en-US" smtClean="0"/>
              <a:t>2019. 5. 21.</a:t>
            </a:fld>
            <a:endParaRPr kumimoji="1" lang="ko-KR" altLang="en-US"/>
          </a:p>
        </p:txBody>
      </p:sp>
      <p:sp>
        <p:nvSpPr>
          <p:cNvPr id="8" name="바닥글 개체 틀 7">
            <a:extLst>
              <a:ext uri="{FF2B5EF4-FFF2-40B4-BE49-F238E27FC236}">
                <a16:creationId xmlns:a16="http://schemas.microsoft.com/office/drawing/2014/main" id="{7699B349-F1F7-3C4A-9E51-231A617E5F95}"/>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CEC99450-607D-9944-B141-37E4609DBC4C}"/>
              </a:ext>
            </a:extLst>
          </p:cNvPr>
          <p:cNvSpPr>
            <a:spLocks noGrp="1"/>
          </p:cNvSpPr>
          <p:nvPr>
            <p:ph type="sldNum" sz="quarter" idx="12"/>
          </p:nvPr>
        </p:nvSpPr>
        <p:spPr/>
        <p:txBody>
          <a:body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76406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6BDE0C-7F61-D04D-B236-4A3D63770927}"/>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A1CBB1A8-DA78-6E4D-B034-6D5A2D1BD7AC}"/>
              </a:ext>
            </a:extLst>
          </p:cNvPr>
          <p:cNvSpPr>
            <a:spLocks noGrp="1"/>
          </p:cNvSpPr>
          <p:nvPr>
            <p:ph type="dt" sz="half" idx="10"/>
          </p:nvPr>
        </p:nvSpPr>
        <p:spPr/>
        <p:txBody>
          <a:bodyPr/>
          <a:lstStyle/>
          <a:p>
            <a:fld id="{A45B16F6-E9B6-2A4E-9456-76C55B096038}" type="datetimeFigureOut">
              <a:rPr kumimoji="1" lang="ko-KR" altLang="en-US" smtClean="0"/>
              <a:t>2019. 5. 21.</a:t>
            </a:fld>
            <a:endParaRPr kumimoji="1" lang="ko-KR" altLang="en-US"/>
          </a:p>
        </p:txBody>
      </p:sp>
      <p:sp>
        <p:nvSpPr>
          <p:cNvPr id="4" name="바닥글 개체 틀 3">
            <a:extLst>
              <a:ext uri="{FF2B5EF4-FFF2-40B4-BE49-F238E27FC236}">
                <a16:creationId xmlns:a16="http://schemas.microsoft.com/office/drawing/2014/main" id="{89ED0172-D95D-C74F-9721-73B97855878D}"/>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C5DD8AE3-6F73-4F4E-A5CD-F1581074A60F}"/>
              </a:ext>
            </a:extLst>
          </p:cNvPr>
          <p:cNvSpPr>
            <a:spLocks noGrp="1"/>
          </p:cNvSpPr>
          <p:nvPr>
            <p:ph type="sldNum" sz="quarter" idx="12"/>
          </p:nvPr>
        </p:nvSpPr>
        <p:spPr/>
        <p:txBody>
          <a:body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269659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85C9137-B01C-7E4F-ACA6-4A385D21B4B0}"/>
              </a:ext>
            </a:extLst>
          </p:cNvPr>
          <p:cNvSpPr>
            <a:spLocks noGrp="1"/>
          </p:cNvSpPr>
          <p:nvPr>
            <p:ph type="dt" sz="half" idx="10"/>
          </p:nvPr>
        </p:nvSpPr>
        <p:spPr/>
        <p:txBody>
          <a:bodyPr/>
          <a:lstStyle/>
          <a:p>
            <a:fld id="{A45B16F6-E9B6-2A4E-9456-76C55B096038}" type="datetimeFigureOut">
              <a:rPr kumimoji="1" lang="ko-KR" altLang="en-US" smtClean="0"/>
              <a:t>2019. 5. 21.</a:t>
            </a:fld>
            <a:endParaRPr kumimoji="1" lang="ko-KR" altLang="en-US"/>
          </a:p>
        </p:txBody>
      </p:sp>
      <p:sp>
        <p:nvSpPr>
          <p:cNvPr id="3" name="바닥글 개체 틀 2">
            <a:extLst>
              <a:ext uri="{FF2B5EF4-FFF2-40B4-BE49-F238E27FC236}">
                <a16:creationId xmlns:a16="http://schemas.microsoft.com/office/drawing/2014/main" id="{48FA3255-E068-6940-9540-316B7EB60005}"/>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44BB695-6443-474E-9B73-40783A1E481A}"/>
              </a:ext>
            </a:extLst>
          </p:cNvPr>
          <p:cNvSpPr>
            <a:spLocks noGrp="1"/>
          </p:cNvSpPr>
          <p:nvPr>
            <p:ph type="sldNum" sz="quarter" idx="12"/>
          </p:nvPr>
        </p:nvSpPr>
        <p:spPr/>
        <p:txBody>
          <a:body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128858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6DEF4B-01B6-6C4C-AF55-FA2438D0AEDB}"/>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9C5890CC-3220-7044-A19F-0F7A3CCDD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31D96911-13EB-B848-8A8E-4EE0E32F8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D182228-779D-184F-819E-49DE00A7827A}"/>
              </a:ext>
            </a:extLst>
          </p:cNvPr>
          <p:cNvSpPr>
            <a:spLocks noGrp="1"/>
          </p:cNvSpPr>
          <p:nvPr>
            <p:ph type="dt" sz="half" idx="10"/>
          </p:nvPr>
        </p:nvSpPr>
        <p:spPr/>
        <p:txBody>
          <a:bodyPr/>
          <a:lstStyle/>
          <a:p>
            <a:fld id="{A45B16F6-E9B6-2A4E-9456-76C55B096038}" type="datetimeFigureOut">
              <a:rPr kumimoji="1" lang="ko-KR" altLang="en-US" smtClean="0"/>
              <a:t>2019. 5. 21.</a:t>
            </a:fld>
            <a:endParaRPr kumimoji="1" lang="ko-KR" altLang="en-US"/>
          </a:p>
        </p:txBody>
      </p:sp>
      <p:sp>
        <p:nvSpPr>
          <p:cNvPr id="6" name="바닥글 개체 틀 5">
            <a:extLst>
              <a:ext uri="{FF2B5EF4-FFF2-40B4-BE49-F238E27FC236}">
                <a16:creationId xmlns:a16="http://schemas.microsoft.com/office/drawing/2014/main" id="{46110057-A599-C442-BFDD-E3F0C6A2C53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EC8BC9A-58A4-7941-9B1F-3DC7B1D9215B}"/>
              </a:ext>
            </a:extLst>
          </p:cNvPr>
          <p:cNvSpPr>
            <a:spLocks noGrp="1"/>
          </p:cNvSpPr>
          <p:nvPr>
            <p:ph type="sldNum" sz="quarter" idx="12"/>
          </p:nvPr>
        </p:nvSpPr>
        <p:spPr/>
        <p:txBody>
          <a:body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5758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5F82A1-6353-B444-B50D-7F57207159D7}"/>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D815FBEB-C882-6B4E-8170-75BE812923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F4098ED5-B085-0646-A517-3C8B6C143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07BADDF2-99E8-2A4A-928C-A3210D080ADC}"/>
              </a:ext>
            </a:extLst>
          </p:cNvPr>
          <p:cNvSpPr>
            <a:spLocks noGrp="1"/>
          </p:cNvSpPr>
          <p:nvPr>
            <p:ph type="dt" sz="half" idx="10"/>
          </p:nvPr>
        </p:nvSpPr>
        <p:spPr/>
        <p:txBody>
          <a:bodyPr/>
          <a:lstStyle/>
          <a:p>
            <a:fld id="{A45B16F6-E9B6-2A4E-9456-76C55B096038}" type="datetimeFigureOut">
              <a:rPr kumimoji="1" lang="ko-KR" altLang="en-US" smtClean="0"/>
              <a:t>2019. 5. 21.</a:t>
            </a:fld>
            <a:endParaRPr kumimoji="1" lang="ko-KR" altLang="en-US"/>
          </a:p>
        </p:txBody>
      </p:sp>
      <p:sp>
        <p:nvSpPr>
          <p:cNvPr id="6" name="바닥글 개체 틀 5">
            <a:extLst>
              <a:ext uri="{FF2B5EF4-FFF2-40B4-BE49-F238E27FC236}">
                <a16:creationId xmlns:a16="http://schemas.microsoft.com/office/drawing/2014/main" id="{877E098D-722F-5343-ADA1-7220DA3B7851}"/>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C65F26BB-F27A-9343-A9FD-0B9E95CE6453}"/>
              </a:ext>
            </a:extLst>
          </p:cNvPr>
          <p:cNvSpPr>
            <a:spLocks noGrp="1"/>
          </p:cNvSpPr>
          <p:nvPr>
            <p:ph type="sldNum" sz="quarter" idx="12"/>
          </p:nvPr>
        </p:nvSpPr>
        <p:spPr/>
        <p:txBody>
          <a:body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34199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7918E06-E0DA-064D-AFBC-629CD674F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BBCACB6F-1BCF-A140-B5F4-67002F263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95967A0A-0D95-E64E-AA2D-BF2AF5BDC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B16F6-E9B6-2A4E-9456-76C55B096038}" type="datetimeFigureOut">
              <a:rPr kumimoji="1" lang="ko-KR" altLang="en-US" smtClean="0"/>
              <a:t>2019. 5. 21.</a:t>
            </a:fld>
            <a:endParaRPr kumimoji="1" lang="ko-KR" altLang="en-US"/>
          </a:p>
        </p:txBody>
      </p:sp>
      <p:sp>
        <p:nvSpPr>
          <p:cNvPr id="5" name="바닥글 개체 틀 4">
            <a:extLst>
              <a:ext uri="{FF2B5EF4-FFF2-40B4-BE49-F238E27FC236}">
                <a16:creationId xmlns:a16="http://schemas.microsoft.com/office/drawing/2014/main" id="{27EA1E04-5642-8343-BBDE-C8ADE1243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E1C4F0E4-5DFB-9945-9266-C7F84CD66F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E29E9-33DC-0442-A961-1CA75496CF7D}" type="slidenum">
              <a:rPr kumimoji="1" lang="ko-KR" altLang="en-US" smtClean="0"/>
              <a:t>‹#›</a:t>
            </a:fld>
            <a:endParaRPr kumimoji="1" lang="ko-KR" altLang="en-US"/>
          </a:p>
        </p:txBody>
      </p:sp>
    </p:spTree>
    <p:extLst>
      <p:ext uri="{BB962C8B-B14F-4D97-AF65-F5344CB8AC3E}">
        <p14:creationId xmlns:p14="http://schemas.microsoft.com/office/powerpoint/2010/main" val="1749024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ikihak.com/Subdomains/Subdomains-scanner.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amccormack.net/static/img/new_redacted.gi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A265DE-C261-A941-80D8-2D82CD776DFA}"/>
              </a:ext>
            </a:extLst>
          </p:cNvPr>
          <p:cNvSpPr>
            <a:spLocks noGrp="1"/>
          </p:cNvSpPr>
          <p:nvPr>
            <p:ph type="ctrTitle"/>
          </p:nvPr>
        </p:nvSpPr>
        <p:spPr>
          <a:xfrm>
            <a:off x="1524000" y="506543"/>
            <a:ext cx="9144000" cy="2387600"/>
          </a:xfrm>
        </p:spPr>
        <p:txBody>
          <a:bodyPr/>
          <a:lstStyle/>
          <a:p>
            <a:r>
              <a:rPr lang="en" altLang="ko-KR" b="1" dirty="0" err="1"/>
              <a:t>cant_even_unplug_it</a:t>
            </a:r>
            <a:br>
              <a:rPr lang="en" altLang="ko-KR" b="1" dirty="0"/>
            </a:br>
            <a:endParaRPr kumimoji="1" lang="ko-KR" altLang="en-US" dirty="0"/>
          </a:p>
        </p:txBody>
      </p:sp>
      <p:sp>
        <p:nvSpPr>
          <p:cNvPr id="3" name="부제목 2">
            <a:extLst>
              <a:ext uri="{FF2B5EF4-FFF2-40B4-BE49-F238E27FC236}">
                <a16:creationId xmlns:a16="http://schemas.microsoft.com/office/drawing/2014/main" id="{5CB471A1-B9B6-DD4C-B0A6-68663E042F75}"/>
              </a:ext>
            </a:extLst>
          </p:cNvPr>
          <p:cNvSpPr>
            <a:spLocks noGrp="1"/>
          </p:cNvSpPr>
          <p:nvPr>
            <p:ph type="subTitle" idx="1"/>
          </p:nvPr>
        </p:nvSpPr>
        <p:spPr>
          <a:xfrm>
            <a:off x="2736980" y="2894143"/>
            <a:ext cx="6985518" cy="2966713"/>
          </a:xfrm>
        </p:spPr>
        <p:txBody>
          <a:bodyPr>
            <a:normAutofit/>
          </a:bodyPr>
          <a:lstStyle/>
          <a:p>
            <a:r>
              <a:rPr lang="en" altLang="ko-KR" dirty="0"/>
              <a:t>You know, we had this up and everything. Prepped nice HTML5, started deploying on a military-grade-</a:t>
            </a:r>
            <a:r>
              <a:rPr lang="en" altLang="ko-KR" dirty="0" err="1"/>
              <a:t>secrets.dev</a:t>
            </a:r>
            <a:r>
              <a:rPr lang="en" altLang="ko-KR" dirty="0"/>
              <a:t> subdomain, got the certificate, the whole shebang. Boss-man got moody and wanted another name, we set up the new names and all. Finally he got scared and unplugged the server. Can you believe it? Like that can keep it secret...</a:t>
            </a:r>
            <a:endParaRPr kumimoji="1" lang="ko-KR" altLang="en-US" dirty="0"/>
          </a:p>
        </p:txBody>
      </p:sp>
      <p:sp>
        <p:nvSpPr>
          <p:cNvPr id="4" name="TextBox 3">
            <a:extLst>
              <a:ext uri="{FF2B5EF4-FFF2-40B4-BE49-F238E27FC236}">
                <a16:creationId xmlns:a16="http://schemas.microsoft.com/office/drawing/2014/main" id="{80502D23-6DCE-604D-ABF3-088D22792CE8}"/>
              </a:ext>
            </a:extLst>
          </p:cNvPr>
          <p:cNvSpPr txBox="1"/>
          <p:nvPr/>
        </p:nvSpPr>
        <p:spPr>
          <a:xfrm>
            <a:off x="652755" y="506543"/>
            <a:ext cx="2084225" cy="369332"/>
          </a:xfrm>
          <a:prstGeom prst="rect">
            <a:avLst/>
          </a:prstGeom>
          <a:noFill/>
        </p:spPr>
        <p:txBody>
          <a:bodyPr wrap="none" rtlCol="0">
            <a:spAutoFit/>
          </a:bodyPr>
          <a:lstStyle/>
          <a:p>
            <a:r>
              <a:rPr kumimoji="1" lang="en-US" altLang="ko-KR" dirty="0"/>
              <a:t>Defcon </a:t>
            </a:r>
            <a:r>
              <a:rPr kumimoji="1" lang="en-US" altLang="ko-KR" dirty="0" err="1"/>
              <a:t>Qual</a:t>
            </a:r>
            <a:r>
              <a:rPr kumimoji="1" lang="en-US" altLang="ko-KR" dirty="0"/>
              <a:t> 2019</a:t>
            </a:r>
            <a:endParaRPr kumimoji="1" lang="ko-KR" altLang="en-US" dirty="0"/>
          </a:p>
        </p:txBody>
      </p:sp>
    </p:spTree>
    <p:extLst>
      <p:ext uri="{BB962C8B-B14F-4D97-AF65-F5344CB8AC3E}">
        <p14:creationId xmlns:p14="http://schemas.microsoft.com/office/powerpoint/2010/main" val="337096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487BB3-C4FA-DA41-8D18-56748078A706}"/>
              </a:ext>
            </a:extLst>
          </p:cNvPr>
          <p:cNvSpPr>
            <a:spLocks noGrp="1"/>
          </p:cNvSpPr>
          <p:nvPr>
            <p:ph type="title"/>
          </p:nvPr>
        </p:nvSpPr>
        <p:spPr/>
        <p:txBody>
          <a:bodyPr/>
          <a:lstStyle/>
          <a:p>
            <a:endParaRPr kumimoji="1" lang="ko-KR" altLang="en-US"/>
          </a:p>
        </p:txBody>
      </p:sp>
      <p:sp>
        <p:nvSpPr>
          <p:cNvPr id="3" name="내용 개체 틀 2">
            <a:extLst>
              <a:ext uri="{FF2B5EF4-FFF2-40B4-BE49-F238E27FC236}">
                <a16:creationId xmlns:a16="http://schemas.microsoft.com/office/drawing/2014/main" id="{7263D296-7D49-7A46-8039-B0EAA7F94F67}"/>
              </a:ext>
            </a:extLst>
          </p:cNvPr>
          <p:cNvSpPr>
            <a:spLocks noGrp="1"/>
          </p:cNvSpPr>
          <p:nvPr>
            <p:ph idx="1"/>
          </p:nvPr>
        </p:nvSpPr>
        <p:spPr/>
        <p:txBody>
          <a:bodyPr/>
          <a:lstStyle/>
          <a:p>
            <a:r>
              <a:rPr kumimoji="1" lang="en" altLang="ko-KR" dirty="0">
                <a:hlinkClick r:id="rId2"/>
              </a:rPr>
              <a:t>https://www.wikihak.com/Subdomains/Subdomains-scanner.php</a:t>
            </a:r>
            <a:endParaRPr kumimoji="1" lang="en" altLang="ko-KR" dirty="0"/>
          </a:p>
          <a:p>
            <a:endParaRPr kumimoji="1" lang="en" altLang="ko-KR" dirty="0"/>
          </a:p>
          <a:p>
            <a:endParaRPr kumimoji="1" lang="ko-KR" altLang="en-US" dirty="0"/>
          </a:p>
        </p:txBody>
      </p:sp>
    </p:spTree>
    <p:extLst>
      <p:ext uri="{BB962C8B-B14F-4D97-AF65-F5344CB8AC3E}">
        <p14:creationId xmlns:p14="http://schemas.microsoft.com/office/powerpoint/2010/main" val="107519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AF5D04-F233-0E44-B9E3-16A135B363AB}"/>
              </a:ext>
            </a:extLst>
          </p:cNvPr>
          <p:cNvSpPr>
            <a:spLocks noGrp="1"/>
          </p:cNvSpPr>
          <p:nvPr>
            <p:ph type="title"/>
          </p:nvPr>
        </p:nvSpPr>
        <p:spPr>
          <a:xfrm>
            <a:off x="838200" y="1876685"/>
            <a:ext cx="10515600" cy="1325563"/>
          </a:xfrm>
        </p:spPr>
        <p:txBody>
          <a:bodyPr/>
          <a:lstStyle/>
          <a:p>
            <a:pPr algn="ctr"/>
            <a:r>
              <a:rPr lang="en" altLang="ko-KR" b="1" dirty="0"/>
              <a:t>Redacted-Puzzle</a:t>
            </a:r>
            <a:endParaRPr kumimoji="1" lang="ko-KR" altLang="en-US" dirty="0"/>
          </a:p>
        </p:txBody>
      </p:sp>
      <p:sp>
        <p:nvSpPr>
          <p:cNvPr id="7" name="내용 개체 틀 6">
            <a:extLst>
              <a:ext uri="{FF2B5EF4-FFF2-40B4-BE49-F238E27FC236}">
                <a16:creationId xmlns:a16="http://schemas.microsoft.com/office/drawing/2014/main" id="{588F42A0-5371-3A4F-A02B-79EBC3AA62AC}"/>
              </a:ext>
            </a:extLst>
          </p:cNvPr>
          <p:cNvSpPr>
            <a:spLocks noGrp="1"/>
          </p:cNvSpPr>
          <p:nvPr>
            <p:ph idx="1"/>
          </p:nvPr>
        </p:nvSpPr>
        <p:spPr>
          <a:xfrm>
            <a:off x="838200" y="4682331"/>
            <a:ext cx="10515600" cy="4351338"/>
          </a:xfrm>
        </p:spPr>
        <p:txBody>
          <a:bodyPr/>
          <a:lstStyle/>
          <a:p>
            <a:pPr marL="0" indent="0" algn="ctr">
              <a:buNone/>
            </a:pPr>
            <a:r>
              <a:rPr lang="en" altLang="ko-KR" dirty="0"/>
              <a:t>Everything you need is in this file.</a:t>
            </a:r>
            <a:endParaRPr lang="ko-KR" altLang="en-US" dirty="0"/>
          </a:p>
        </p:txBody>
      </p:sp>
      <p:sp>
        <p:nvSpPr>
          <p:cNvPr id="8" name="TextBox 7">
            <a:extLst>
              <a:ext uri="{FF2B5EF4-FFF2-40B4-BE49-F238E27FC236}">
                <a16:creationId xmlns:a16="http://schemas.microsoft.com/office/drawing/2014/main" id="{367DCEAD-F0E8-A140-AF5E-6DC7AEB73B9E}"/>
              </a:ext>
            </a:extLst>
          </p:cNvPr>
          <p:cNvSpPr txBox="1"/>
          <p:nvPr/>
        </p:nvSpPr>
        <p:spPr>
          <a:xfrm>
            <a:off x="652755" y="506543"/>
            <a:ext cx="2084225" cy="369332"/>
          </a:xfrm>
          <a:prstGeom prst="rect">
            <a:avLst/>
          </a:prstGeom>
          <a:noFill/>
        </p:spPr>
        <p:txBody>
          <a:bodyPr wrap="none" rtlCol="0">
            <a:spAutoFit/>
          </a:bodyPr>
          <a:lstStyle/>
          <a:p>
            <a:r>
              <a:rPr kumimoji="1" lang="en-US" altLang="ko-KR" dirty="0"/>
              <a:t>Defcon </a:t>
            </a:r>
            <a:r>
              <a:rPr kumimoji="1" lang="en-US" altLang="ko-KR" dirty="0" err="1"/>
              <a:t>Qual</a:t>
            </a:r>
            <a:r>
              <a:rPr kumimoji="1" lang="en-US" altLang="ko-KR" dirty="0"/>
              <a:t> 2019</a:t>
            </a:r>
            <a:endParaRPr kumimoji="1" lang="ko-KR" altLang="en-US" dirty="0"/>
          </a:p>
        </p:txBody>
      </p:sp>
    </p:spTree>
    <p:extLst>
      <p:ext uri="{BB962C8B-B14F-4D97-AF65-F5344CB8AC3E}">
        <p14:creationId xmlns:p14="http://schemas.microsoft.com/office/powerpoint/2010/main" val="384187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내용 개체 틀 4">
            <a:extLst>
              <a:ext uri="{FF2B5EF4-FFF2-40B4-BE49-F238E27FC236}">
                <a16:creationId xmlns:a16="http://schemas.microsoft.com/office/drawing/2014/main" id="{CBB8BC83-9339-E946-81F0-B4B01293CE34}"/>
              </a:ext>
            </a:extLst>
          </p:cNvPr>
          <p:cNvPicPr>
            <a:picLocks noGrp="1" noChangeAspect="1"/>
          </p:cNvPicPr>
          <p:nvPr>
            <p:ph idx="1"/>
          </p:nvPr>
        </p:nvPicPr>
        <p:blipFill>
          <a:blip r:embed="rId2"/>
          <a:stretch>
            <a:fillRect/>
          </a:stretch>
        </p:blipFill>
        <p:spPr>
          <a:xfrm>
            <a:off x="643467" y="1939860"/>
            <a:ext cx="5294716" cy="2978277"/>
          </a:xfrm>
          <a:prstGeom prst="rect">
            <a:avLst/>
          </a:prstGeom>
        </p:spPr>
      </p:pic>
      <p:cxnSp>
        <p:nvCxnSpPr>
          <p:cNvPr id="15" name="Straight Connector 1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1C4601B4-9B06-6341-A590-338F9D2179C1}"/>
              </a:ext>
            </a:extLst>
          </p:cNvPr>
          <p:cNvPicPr>
            <a:picLocks noChangeAspect="1"/>
          </p:cNvPicPr>
          <p:nvPr/>
        </p:nvPicPr>
        <p:blipFill>
          <a:blip r:embed="rId3"/>
          <a:stretch>
            <a:fillRect/>
          </a:stretch>
        </p:blipFill>
        <p:spPr>
          <a:xfrm>
            <a:off x="6505617" y="643467"/>
            <a:ext cx="4791115" cy="5571066"/>
          </a:xfrm>
          <a:prstGeom prst="rect">
            <a:avLst/>
          </a:prstGeom>
        </p:spPr>
      </p:pic>
    </p:spTree>
    <p:extLst>
      <p:ext uri="{BB962C8B-B14F-4D97-AF65-F5344CB8AC3E}">
        <p14:creationId xmlns:p14="http://schemas.microsoft.com/office/powerpoint/2010/main" val="150161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그림 5">
            <a:extLst>
              <a:ext uri="{FF2B5EF4-FFF2-40B4-BE49-F238E27FC236}">
                <a16:creationId xmlns:a16="http://schemas.microsoft.com/office/drawing/2014/main" id="{7D53A9A9-DA97-C24B-8240-5227C9657708}"/>
              </a:ext>
            </a:extLst>
          </p:cNvPr>
          <p:cNvPicPr>
            <a:picLocks noGrp="1" noChangeAspect="1"/>
          </p:cNvPicPr>
          <p:nvPr>
            <p:ph idx="1"/>
          </p:nvPr>
        </p:nvPicPr>
        <p:blipFill rotWithShape="1">
          <a:blip r:embed="rId2"/>
          <a:srcRect t="13518" b="1896"/>
          <a:stretch/>
        </p:blipFill>
        <p:spPr>
          <a:xfrm>
            <a:off x="20" y="10"/>
            <a:ext cx="12191980" cy="6857990"/>
          </a:xfrm>
          <a:prstGeom prst="rect">
            <a:avLst/>
          </a:prstGeom>
        </p:spPr>
      </p:pic>
    </p:spTree>
    <p:extLst>
      <p:ext uri="{BB962C8B-B14F-4D97-AF65-F5344CB8AC3E}">
        <p14:creationId xmlns:p14="http://schemas.microsoft.com/office/powerpoint/2010/main" val="356483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64D352C9-72B7-9D49-9921-F0BCF59FFE2B}"/>
              </a:ext>
            </a:extLst>
          </p:cNvPr>
          <p:cNvSpPr>
            <a:spLocks noGrp="1"/>
          </p:cNvSpPr>
          <p:nvPr>
            <p:ph idx="1"/>
          </p:nvPr>
        </p:nvSpPr>
        <p:spPr>
          <a:xfrm>
            <a:off x="838200" y="276744"/>
            <a:ext cx="10515600" cy="4351338"/>
          </a:xfrm>
        </p:spPr>
        <p:txBody>
          <a:bodyPr/>
          <a:lstStyle/>
          <a:p>
            <a:r>
              <a:rPr kumimoji="1" lang="en" altLang="ko-KR" dirty="0">
                <a:hlinkClick r:id="rId2"/>
              </a:rPr>
              <a:t>https://</a:t>
            </a:r>
            <a:r>
              <a:rPr kumimoji="1" lang="en" altLang="ko-KR" dirty="0" err="1">
                <a:hlinkClick r:id="rId2"/>
              </a:rPr>
              <a:t>amccormack.net</a:t>
            </a:r>
            <a:r>
              <a:rPr kumimoji="1" lang="en" altLang="ko-KR" dirty="0">
                <a:hlinkClick r:id="rId2"/>
              </a:rPr>
              <a:t>/static/</a:t>
            </a:r>
            <a:r>
              <a:rPr kumimoji="1" lang="en" altLang="ko-KR" dirty="0" err="1">
                <a:hlinkClick r:id="rId2"/>
              </a:rPr>
              <a:t>img</a:t>
            </a:r>
            <a:r>
              <a:rPr kumimoji="1" lang="en" altLang="ko-KR" dirty="0">
                <a:hlinkClick r:id="rId2"/>
              </a:rPr>
              <a:t>/</a:t>
            </a:r>
            <a:r>
              <a:rPr kumimoji="1" lang="en" altLang="ko-KR" dirty="0" err="1">
                <a:hlinkClick r:id="rId2"/>
              </a:rPr>
              <a:t>new_redacted.gif</a:t>
            </a:r>
            <a:endParaRPr kumimoji="1" lang="ko-KR" altLang="en-US" dirty="0"/>
          </a:p>
        </p:txBody>
      </p:sp>
      <p:pic>
        <p:nvPicPr>
          <p:cNvPr id="5" name="그림 4">
            <a:extLst>
              <a:ext uri="{FF2B5EF4-FFF2-40B4-BE49-F238E27FC236}">
                <a16:creationId xmlns:a16="http://schemas.microsoft.com/office/drawing/2014/main" id="{5117C086-52EA-5744-9DE8-3690989CDA39}"/>
              </a:ext>
            </a:extLst>
          </p:cNvPr>
          <p:cNvPicPr>
            <a:picLocks noChangeAspect="1"/>
          </p:cNvPicPr>
          <p:nvPr/>
        </p:nvPicPr>
        <p:blipFill>
          <a:blip r:embed="rId3"/>
          <a:stretch>
            <a:fillRect/>
          </a:stretch>
        </p:blipFill>
        <p:spPr>
          <a:xfrm>
            <a:off x="1434840" y="1198984"/>
            <a:ext cx="8128000" cy="4572000"/>
          </a:xfrm>
          <a:prstGeom prst="rect">
            <a:avLst/>
          </a:prstGeom>
        </p:spPr>
      </p:pic>
      <p:sp>
        <p:nvSpPr>
          <p:cNvPr id="8" name="액자 7">
            <a:extLst>
              <a:ext uri="{FF2B5EF4-FFF2-40B4-BE49-F238E27FC236}">
                <a16:creationId xmlns:a16="http://schemas.microsoft.com/office/drawing/2014/main" id="{313827ED-3507-A548-B352-FE87E44D7002}"/>
              </a:ext>
            </a:extLst>
          </p:cNvPr>
          <p:cNvSpPr/>
          <p:nvPr/>
        </p:nvSpPr>
        <p:spPr>
          <a:xfrm>
            <a:off x="3564294" y="1530220"/>
            <a:ext cx="3732246" cy="3887964"/>
          </a:xfrm>
          <a:custGeom>
            <a:avLst/>
            <a:gdLst>
              <a:gd name="connsiteX0" fmla="*/ 0 w 4273421"/>
              <a:gd name="connsiteY0" fmla="*/ 0 h 3924000"/>
              <a:gd name="connsiteX1" fmla="*/ 4273421 w 4273421"/>
              <a:gd name="connsiteY1" fmla="*/ 0 h 3924000"/>
              <a:gd name="connsiteX2" fmla="*/ 4273421 w 4273421"/>
              <a:gd name="connsiteY2" fmla="*/ 3924000 h 3924000"/>
              <a:gd name="connsiteX3" fmla="*/ 0 w 4273421"/>
              <a:gd name="connsiteY3" fmla="*/ 3924000 h 3924000"/>
              <a:gd name="connsiteX4" fmla="*/ 0 w 4273421"/>
              <a:gd name="connsiteY4" fmla="*/ 0 h 3924000"/>
              <a:gd name="connsiteX5" fmla="*/ 490500 w 4273421"/>
              <a:gd name="connsiteY5" fmla="*/ 490500 h 3924000"/>
              <a:gd name="connsiteX6" fmla="*/ 490500 w 4273421"/>
              <a:gd name="connsiteY6" fmla="*/ 3433500 h 3924000"/>
              <a:gd name="connsiteX7" fmla="*/ 3782921 w 4273421"/>
              <a:gd name="connsiteY7" fmla="*/ 3433500 h 3924000"/>
              <a:gd name="connsiteX8" fmla="*/ 3782921 w 4273421"/>
              <a:gd name="connsiteY8" fmla="*/ 490500 h 3924000"/>
              <a:gd name="connsiteX9" fmla="*/ 490500 w 4273421"/>
              <a:gd name="connsiteY9" fmla="*/ 490500 h 3924000"/>
              <a:gd name="connsiteX0" fmla="*/ 0 w 4273421"/>
              <a:gd name="connsiteY0" fmla="*/ 0 h 3924000"/>
              <a:gd name="connsiteX1" fmla="*/ 4273421 w 4273421"/>
              <a:gd name="connsiteY1" fmla="*/ 0 h 3924000"/>
              <a:gd name="connsiteX2" fmla="*/ 4273421 w 4273421"/>
              <a:gd name="connsiteY2" fmla="*/ 3924000 h 3924000"/>
              <a:gd name="connsiteX3" fmla="*/ 0 w 4273421"/>
              <a:gd name="connsiteY3" fmla="*/ 3924000 h 3924000"/>
              <a:gd name="connsiteX4" fmla="*/ 0 w 4273421"/>
              <a:gd name="connsiteY4" fmla="*/ 0 h 3924000"/>
              <a:gd name="connsiteX5" fmla="*/ 23969 w 4273421"/>
              <a:gd name="connsiteY5" fmla="*/ 98614 h 3924000"/>
              <a:gd name="connsiteX6" fmla="*/ 490500 w 4273421"/>
              <a:gd name="connsiteY6" fmla="*/ 3433500 h 3924000"/>
              <a:gd name="connsiteX7" fmla="*/ 3782921 w 4273421"/>
              <a:gd name="connsiteY7" fmla="*/ 3433500 h 3924000"/>
              <a:gd name="connsiteX8" fmla="*/ 3782921 w 4273421"/>
              <a:gd name="connsiteY8" fmla="*/ 490500 h 3924000"/>
              <a:gd name="connsiteX9" fmla="*/ 23969 w 4273421"/>
              <a:gd name="connsiteY9" fmla="*/ 98614 h 3924000"/>
              <a:gd name="connsiteX0" fmla="*/ 0 w 4273421"/>
              <a:gd name="connsiteY0" fmla="*/ 0 h 3924000"/>
              <a:gd name="connsiteX1" fmla="*/ 4273421 w 4273421"/>
              <a:gd name="connsiteY1" fmla="*/ 0 h 3924000"/>
              <a:gd name="connsiteX2" fmla="*/ 4273421 w 4273421"/>
              <a:gd name="connsiteY2" fmla="*/ 3924000 h 3924000"/>
              <a:gd name="connsiteX3" fmla="*/ 0 w 4273421"/>
              <a:gd name="connsiteY3" fmla="*/ 3924000 h 3924000"/>
              <a:gd name="connsiteX4" fmla="*/ 0 w 4273421"/>
              <a:gd name="connsiteY4" fmla="*/ 0 h 3924000"/>
              <a:gd name="connsiteX5" fmla="*/ 23969 w 4273421"/>
              <a:gd name="connsiteY5" fmla="*/ 98614 h 3924000"/>
              <a:gd name="connsiteX6" fmla="*/ 79953 w 4273421"/>
              <a:gd name="connsiteY6" fmla="*/ 3806725 h 3924000"/>
              <a:gd name="connsiteX7" fmla="*/ 3782921 w 4273421"/>
              <a:gd name="connsiteY7" fmla="*/ 3433500 h 3924000"/>
              <a:gd name="connsiteX8" fmla="*/ 3782921 w 4273421"/>
              <a:gd name="connsiteY8" fmla="*/ 490500 h 3924000"/>
              <a:gd name="connsiteX9" fmla="*/ 23969 w 4273421"/>
              <a:gd name="connsiteY9" fmla="*/ 98614 h 3924000"/>
              <a:gd name="connsiteX0" fmla="*/ 0 w 4273421"/>
              <a:gd name="connsiteY0" fmla="*/ 0 h 3924000"/>
              <a:gd name="connsiteX1" fmla="*/ 4273421 w 4273421"/>
              <a:gd name="connsiteY1" fmla="*/ 0 h 3924000"/>
              <a:gd name="connsiteX2" fmla="*/ 4273421 w 4273421"/>
              <a:gd name="connsiteY2" fmla="*/ 3924000 h 3924000"/>
              <a:gd name="connsiteX3" fmla="*/ 0 w 4273421"/>
              <a:gd name="connsiteY3" fmla="*/ 3924000 h 3924000"/>
              <a:gd name="connsiteX4" fmla="*/ 0 w 4273421"/>
              <a:gd name="connsiteY4" fmla="*/ 0 h 3924000"/>
              <a:gd name="connsiteX5" fmla="*/ 23969 w 4273421"/>
              <a:gd name="connsiteY5" fmla="*/ 98614 h 3924000"/>
              <a:gd name="connsiteX6" fmla="*/ 79953 w 4273421"/>
              <a:gd name="connsiteY6" fmla="*/ 3806725 h 3924000"/>
              <a:gd name="connsiteX7" fmla="*/ 4249451 w 4273421"/>
              <a:gd name="connsiteY7" fmla="*/ 3806725 h 3924000"/>
              <a:gd name="connsiteX8" fmla="*/ 3782921 w 4273421"/>
              <a:gd name="connsiteY8" fmla="*/ 490500 h 3924000"/>
              <a:gd name="connsiteX9" fmla="*/ 23969 w 4273421"/>
              <a:gd name="connsiteY9" fmla="*/ 98614 h 3924000"/>
              <a:gd name="connsiteX0" fmla="*/ 0 w 4273421"/>
              <a:gd name="connsiteY0" fmla="*/ 0 h 3924000"/>
              <a:gd name="connsiteX1" fmla="*/ 4273421 w 4273421"/>
              <a:gd name="connsiteY1" fmla="*/ 0 h 3924000"/>
              <a:gd name="connsiteX2" fmla="*/ 4273421 w 4273421"/>
              <a:gd name="connsiteY2" fmla="*/ 3924000 h 3924000"/>
              <a:gd name="connsiteX3" fmla="*/ 0 w 4273421"/>
              <a:gd name="connsiteY3" fmla="*/ 3924000 h 3924000"/>
              <a:gd name="connsiteX4" fmla="*/ 0 w 4273421"/>
              <a:gd name="connsiteY4" fmla="*/ 0 h 3924000"/>
              <a:gd name="connsiteX5" fmla="*/ 23969 w 4273421"/>
              <a:gd name="connsiteY5" fmla="*/ 98614 h 3924000"/>
              <a:gd name="connsiteX6" fmla="*/ 79953 w 4273421"/>
              <a:gd name="connsiteY6" fmla="*/ 3806725 h 3924000"/>
              <a:gd name="connsiteX7" fmla="*/ 4249451 w 4273421"/>
              <a:gd name="connsiteY7" fmla="*/ 3806725 h 3924000"/>
              <a:gd name="connsiteX8" fmla="*/ 4230790 w 4273421"/>
              <a:gd name="connsiteY8" fmla="*/ 79953 h 3924000"/>
              <a:gd name="connsiteX9" fmla="*/ 23969 w 4273421"/>
              <a:gd name="connsiteY9" fmla="*/ 98614 h 39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3421" h="3924000">
                <a:moveTo>
                  <a:pt x="0" y="0"/>
                </a:moveTo>
                <a:lnTo>
                  <a:pt x="4273421" y="0"/>
                </a:lnTo>
                <a:lnTo>
                  <a:pt x="4273421" y="3924000"/>
                </a:lnTo>
                <a:lnTo>
                  <a:pt x="0" y="3924000"/>
                </a:lnTo>
                <a:lnTo>
                  <a:pt x="0" y="0"/>
                </a:lnTo>
                <a:close/>
                <a:moveTo>
                  <a:pt x="23969" y="98614"/>
                </a:moveTo>
                <a:lnTo>
                  <a:pt x="79953" y="3806725"/>
                </a:lnTo>
                <a:lnTo>
                  <a:pt x="4249451" y="3806725"/>
                </a:lnTo>
                <a:cubicBezTo>
                  <a:pt x="4243231" y="2564468"/>
                  <a:pt x="4237010" y="1322210"/>
                  <a:pt x="4230790" y="79953"/>
                </a:cubicBezTo>
                <a:lnTo>
                  <a:pt x="23969" y="9861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9" name="액자 7">
            <a:extLst>
              <a:ext uri="{FF2B5EF4-FFF2-40B4-BE49-F238E27FC236}">
                <a16:creationId xmlns:a16="http://schemas.microsoft.com/office/drawing/2014/main" id="{CE33CC39-E52E-0249-A75F-4405A724341D}"/>
              </a:ext>
            </a:extLst>
          </p:cNvPr>
          <p:cNvSpPr/>
          <p:nvPr/>
        </p:nvSpPr>
        <p:spPr>
          <a:xfrm rot="2846409">
            <a:off x="3498387" y="1706283"/>
            <a:ext cx="3826031" cy="3581556"/>
          </a:xfrm>
          <a:custGeom>
            <a:avLst/>
            <a:gdLst>
              <a:gd name="connsiteX0" fmla="*/ 0 w 4273421"/>
              <a:gd name="connsiteY0" fmla="*/ 0 h 3924000"/>
              <a:gd name="connsiteX1" fmla="*/ 4273421 w 4273421"/>
              <a:gd name="connsiteY1" fmla="*/ 0 h 3924000"/>
              <a:gd name="connsiteX2" fmla="*/ 4273421 w 4273421"/>
              <a:gd name="connsiteY2" fmla="*/ 3924000 h 3924000"/>
              <a:gd name="connsiteX3" fmla="*/ 0 w 4273421"/>
              <a:gd name="connsiteY3" fmla="*/ 3924000 h 3924000"/>
              <a:gd name="connsiteX4" fmla="*/ 0 w 4273421"/>
              <a:gd name="connsiteY4" fmla="*/ 0 h 3924000"/>
              <a:gd name="connsiteX5" fmla="*/ 490500 w 4273421"/>
              <a:gd name="connsiteY5" fmla="*/ 490500 h 3924000"/>
              <a:gd name="connsiteX6" fmla="*/ 490500 w 4273421"/>
              <a:gd name="connsiteY6" fmla="*/ 3433500 h 3924000"/>
              <a:gd name="connsiteX7" fmla="*/ 3782921 w 4273421"/>
              <a:gd name="connsiteY7" fmla="*/ 3433500 h 3924000"/>
              <a:gd name="connsiteX8" fmla="*/ 3782921 w 4273421"/>
              <a:gd name="connsiteY8" fmla="*/ 490500 h 3924000"/>
              <a:gd name="connsiteX9" fmla="*/ 490500 w 4273421"/>
              <a:gd name="connsiteY9" fmla="*/ 490500 h 3924000"/>
              <a:gd name="connsiteX0" fmla="*/ 0 w 4273421"/>
              <a:gd name="connsiteY0" fmla="*/ 0 h 3924000"/>
              <a:gd name="connsiteX1" fmla="*/ 4273421 w 4273421"/>
              <a:gd name="connsiteY1" fmla="*/ 0 h 3924000"/>
              <a:gd name="connsiteX2" fmla="*/ 4273421 w 4273421"/>
              <a:gd name="connsiteY2" fmla="*/ 3924000 h 3924000"/>
              <a:gd name="connsiteX3" fmla="*/ 0 w 4273421"/>
              <a:gd name="connsiteY3" fmla="*/ 3924000 h 3924000"/>
              <a:gd name="connsiteX4" fmla="*/ 0 w 4273421"/>
              <a:gd name="connsiteY4" fmla="*/ 0 h 3924000"/>
              <a:gd name="connsiteX5" fmla="*/ 23969 w 4273421"/>
              <a:gd name="connsiteY5" fmla="*/ 98614 h 3924000"/>
              <a:gd name="connsiteX6" fmla="*/ 490500 w 4273421"/>
              <a:gd name="connsiteY6" fmla="*/ 3433500 h 3924000"/>
              <a:gd name="connsiteX7" fmla="*/ 3782921 w 4273421"/>
              <a:gd name="connsiteY7" fmla="*/ 3433500 h 3924000"/>
              <a:gd name="connsiteX8" fmla="*/ 3782921 w 4273421"/>
              <a:gd name="connsiteY8" fmla="*/ 490500 h 3924000"/>
              <a:gd name="connsiteX9" fmla="*/ 23969 w 4273421"/>
              <a:gd name="connsiteY9" fmla="*/ 98614 h 3924000"/>
              <a:gd name="connsiteX0" fmla="*/ 0 w 4273421"/>
              <a:gd name="connsiteY0" fmla="*/ 0 h 3924000"/>
              <a:gd name="connsiteX1" fmla="*/ 4273421 w 4273421"/>
              <a:gd name="connsiteY1" fmla="*/ 0 h 3924000"/>
              <a:gd name="connsiteX2" fmla="*/ 4273421 w 4273421"/>
              <a:gd name="connsiteY2" fmla="*/ 3924000 h 3924000"/>
              <a:gd name="connsiteX3" fmla="*/ 0 w 4273421"/>
              <a:gd name="connsiteY3" fmla="*/ 3924000 h 3924000"/>
              <a:gd name="connsiteX4" fmla="*/ 0 w 4273421"/>
              <a:gd name="connsiteY4" fmla="*/ 0 h 3924000"/>
              <a:gd name="connsiteX5" fmla="*/ 23969 w 4273421"/>
              <a:gd name="connsiteY5" fmla="*/ 98614 h 3924000"/>
              <a:gd name="connsiteX6" fmla="*/ 79953 w 4273421"/>
              <a:gd name="connsiteY6" fmla="*/ 3806725 h 3924000"/>
              <a:gd name="connsiteX7" fmla="*/ 3782921 w 4273421"/>
              <a:gd name="connsiteY7" fmla="*/ 3433500 h 3924000"/>
              <a:gd name="connsiteX8" fmla="*/ 3782921 w 4273421"/>
              <a:gd name="connsiteY8" fmla="*/ 490500 h 3924000"/>
              <a:gd name="connsiteX9" fmla="*/ 23969 w 4273421"/>
              <a:gd name="connsiteY9" fmla="*/ 98614 h 3924000"/>
              <a:gd name="connsiteX0" fmla="*/ 0 w 4273421"/>
              <a:gd name="connsiteY0" fmla="*/ 0 h 3924000"/>
              <a:gd name="connsiteX1" fmla="*/ 4273421 w 4273421"/>
              <a:gd name="connsiteY1" fmla="*/ 0 h 3924000"/>
              <a:gd name="connsiteX2" fmla="*/ 4273421 w 4273421"/>
              <a:gd name="connsiteY2" fmla="*/ 3924000 h 3924000"/>
              <a:gd name="connsiteX3" fmla="*/ 0 w 4273421"/>
              <a:gd name="connsiteY3" fmla="*/ 3924000 h 3924000"/>
              <a:gd name="connsiteX4" fmla="*/ 0 w 4273421"/>
              <a:gd name="connsiteY4" fmla="*/ 0 h 3924000"/>
              <a:gd name="connsiteX5" fmla="*/ 23969 w 4273421"/>
              <a:gd name="connsiteY5" fmla="*/ 98614 h 3924000"/>
              <a:gd name="connsiteX6" fmla="*/ 79953 w 4273421"/>
              <a:gd name="connsiteY6" fmla="*/ 3806725 h 3924000"/>
              <a:gd name="connsiteX7" fmla="*/ 4249451 w 4273421"/>
              <a:gd name="connsiteY7" fmla="*/ 3806725 h 3924000"/>
              <a:gd name="connsiteX8" fmla="*/ 3782921 w 4273421"/>
              <a:gd name="connsiteY8" fmla="*/ 490500 h 3924000"/>
              <a:gd name="connsiteX9" fmla="*/ 23969 w 4273421"/>
              <a:gd name="connsiteY9" fmla="*/ 98614 h 3924000"/>
              <a:gd name="connsiteX0" fmla="*/ 0 w 4273421"/>
              <a:gd name="connsiteY0" fmla="*/ 0 h 3924000"/>
              <a:gd name="connsiteX1" fmla="*/ 4273421 w 4273421"/>
              <a:gd name="connsiteY1" fmla="*/ 0 h 3924000"/>
              <a:gd name="connsiteX2" fmla="*/ 4273421 w 4273421"/>
              <a:gd name="connsiteY2" fmla="*/ 3924000 h 3924000"/>
              <a:gd name="connsiteX3" fmla="*/ 0 w 4273421"/>
              <a:gd name="connsiteY3" fmla="*/ 3924000 h 3924000"/>
              <a:gd name="connsiteX4" fmla="*/ 0 w 4273421"/>
              <a:gd name="connsiteY4" fmla="*/ 0 h 3924000"/>
              <a:gd name="connsiteX5" fmla="*/ 23969 w 4273421"/>
              <a:gd name="connsiteY5" fmla="*/ 98614 h 3924000"/>
              <a:gd name="connsiteX6" fmla="*/ 79953 w 4273421"/>
              <a:gd name="connsiteY6" fmla="*/ 3806725 h 3924000"/>
              <a:gd name="connsiteX7" fmla="*/ 4249451 w 4273421"/>
              <a:gd name="connsiteY7" fmla="*/ 3806725 h 3924000"/>
              <a:gd name="connsiteX8" fmla="*/ 4230790 w 4273421"/>
              <a:gd name="connsiteY8" fmla="*/ 79953 h 3924000"/>
              <a:gd name="connsiteX9" fmla="*/ 23969 w 4273421"/>
              <a:gd name="connsiteY9" fmla="*/ 98614 h 39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3421" h="3924000">
                <a:moveTo>
                  <a:pt x="0" y="0"/>
                </a:moveTo>
                <a:lnTo>
                  <a:pt x="4273421" y="0"/>
                </a:lnTo>
                <a:lnTo>
                  <a:pt x="4273421" y="3924000"/>
                </a:lnTo>
                <a:lnTo>
                  <a:pt x="0" y="3924000"/>
                </a:lnTo>
                <a:lnTo>
                  <a:pt x="0" y="0"/>
                </a:lnTo>
                <a:close/>
                <a:moveTo>
                  <a:pt x="23969" y="98614"/>
                </a:moveTo>
                <a:lnTo>
                  <a:pt x="79953" y="3806725"/>
                </a:lnTo>
                <a:lnTo>
                  <a:pt x="4249451" y="3806725"/>
                </a:lnTo>
                <a:cubicBezTo>
                  <a:pt x="4243231" y="2564468"/>
                  <a:pt x="4237010" y="1322210"/>
                  <a:pt x="4230790" y="79953"/>
                </a:cubicBezTo>
                <a:lnTo>
                  <a:pt x="23969" y="9861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10" name="직사각형 9">
            <a:extLst>
              <a:ext uri="{FF2B5EF4-FFF2-40B4-BE49-F238E27FC236}">
                <a16:creationId xmlns:a16="http://schemas.microsoft.com/office/drawing/2014/main" id="{F13F7192-BA50-4E49-B462-00EAC1A76C81}"/>
              </a:ext>
            </a:extLst>
          </p:cNvPr>
          <p:cNvSpPr/>
          <p:nvPr/>
        </p:nvSpPr>
        <p:spPr>
          <a:xfrm>
            <a:off x="3415004" y="876778"/>
            <a:ext cx="4217437" cy="653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ED2FF3F7-ECEA-7A49-9B94-78EF0ED23EF2}"/>
              </a:ext>
            </a:extLst>
          </p:cNvPr>
          <p:cNvSpPr/>
          <p:nvPr/>
        </p:nvSpPr>
        <p:spPr>
          <a:xfrm rot="5400000">
            <a:off x="905069" y="2877764"/>
            <a:ext cx="4217437" cy="1101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직사각형 11">
            <a:extLst>
              <a:ext uri="{FF2B5EF4-FFF2-40B4-BE49-F238E27FC236}">
                <a16:creationId xmlns:a16="http://schemas.microsoft.com/office/drawing/2014/main" id="{114CD3F5-F1CF-7F45-91BA-6A479FE88E8F}"/>
              </a:ext>
            </a:extLst>
          </p:cNvPr>
          <p:cNvSpPr/>
          <p:nvPr/>
        </p:nvSpPr>
        <p:spPr>
          <a:xfrm>
            <a:off x="3415004" y="5386668"/>
            <a:ext cx="4217437" cy="653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직사각형 12">
            <a:extLst>
              <a:ext uri="{FF2B5EF4-FFF2-40B4-BE49-F238E27FC236}">
                <a16:creationId xmlns:a16="http://schemas.microsoft.com/office/drawing/2014/main" id="{9A534F88-718C-464C-A12B-C0FEFBF7DCEE}"/>
              </a:ext>
            </a:extLst>
          </p:cNvPr>
          <p:cNvSpPr/>
          <p:nvPr/>
        </p:nvSpPr>
        <p:spPr>
          <a:xfrm rot="5400000">
            <a:off x="5739032" y="3054164"/>
            <a:ext cx="4217437" cy="1101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직사각형 13">
            <a:extLst>
              <a:ext uri="{FF2B5EF4-FFF2-40B4-BE49-F238E27FC236}">
                <a16:creationId xmlns:a16="http://schemas.microsoft.com/office/drawing/2014/main" id="{4DD14474-7D54-A949-AED5-666BAC5E48C8}"/>
              </a:ext>
            </a:extLst>
          </p:cNvPr>
          <p:cNvSpPr/>
          <p:nvPr/>
        </p:nvSpPr>
        <p:spPr>
          <a:xfrm rot="8231209">
            <a:off x="689760" y="1988898"/>
            <a:ext cx="4217437" cy="1101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직사각형 14">
            <a:extLst>
              <a:ext uri="{FF2B5EF4-FFF2-40B4-BE49-F238E27FC236}">
                <a16:creationId xmlns:a16="http://schemas.microsoft.com/office/drawing/2014/main" id="{E8976423-2691-604A-8F9C-15D37C4455F1}"/>
              </a:ext>
            </a:extLst>
          </p:cNvPr>
          <p:cNvSpPr/>
          <p:nvPr/>
        </p:nvSpPr>
        <p:spPr>
          <a:xfrm rot="8231209">
            <a:off x="5276800" y="4532030"/>
            <a:ext cx="4217437" cy="1101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6" name="직사각형 15">
            <a:extLst>
              <a:ext uri="{FF2B5EF4-FFF2-40B4-BE49-F238E27FC236}">
                <a16:creationId xmlns:a16="http://schemas.microsoft.com/office/drawing/2014/main" id="{78056FC0-6CBD-7949-AEA6-1463AE451C03}"/>
              </a:ext>
            </a:extLst>
          </p:cNvPr>
          <p:cNvSpPr/>
          <p:nvPr/>
        </p:nvSpPr>
        <p:spPr>
          <a:xfrm rot="13608929">
            <a:off x="1527870" y="4510205"/>
            <a:ext cx="4217437" cy="1101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a:extLst>
              <a:ext uri="{FF2B5EF4-FFF2-40B4-BE49-F238E27FC236}">
                <a16:creationId xmlns:a16="http://schemas.microsoft.com/office/drawing/2014/main" id="{1D0BA155-6682-5243-B97A-8FDBA10F330B}"/>
              </a:ext>
            </a:extLst>
          </p:cNvPr>
          <p:cNvSpPr/>
          <p:nvPr/>
        </p:nvSpPr>
        <p:spPr>
          <a:xfrm rot="13608929">
            <a:off x="5609969" y="1962696"/>
            <a:ext cx="4217437" cy="1101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8" name="TextBox 17">
            <a:extLst>
              <a:ext uri="{FF2B5EF4-FFF2-40B4-BE49-F238E27FC236}">
                <a16:creationId xmlns:a16="http://schemas.microsoft.com/office/drawing/2014/main" id="{FC937214-1FEE-D447-A6FB-F78EB419838E}"/>
              </a:ext>
            </a:extLst>
          </p:cNvPr>
          <p:cNvSpPr txBox="1"/>
          <p:nvPr/>
        </p:nvSpPr>
        <p:spPr>
          <a:xfrm>
            <a:off x="2399711" y="929858"/>
            <a:ext cx="6061481" cy="4801314"/>
          </a:xfrm>
          <a:prstGeom prst="rect">
            <a:avLst/>
          </a:prstGeom>
          <a:noFill/>
        </p:spPr>
        <p:txBody>
          <a:bodyPr wrap="square" rtlCol="0">
            <a:spAutoFit/>
          </a:bodyPr>
          <a:lstStyle/>
          <a:p>
            <a:r>
              <a:rPr kumimoji="1" lang="en-US" altLang="ko-KR" dirty="0"/>
              <a:t>		1</a:t>
            </a:r>
            <a:r>
              <a:rPr kumimoji="1" lang="ko-KR" altLang="en-US" dirty="0"/>
              <a:t>                   </a:t>
            </a:r>
            <a:r>
              <a:rPr kumimoji="1" lang="en-US" altLang="ko-KR" dirty="0"/>
              <a:t>0</a:t>
            </a:r>
          </a:p>
          <a:p>
            <a:endParaRPr kumimoji="1" lang="en-US" altLang="ko-KR" dirty="0"/>
          </a:p>
          <a:p>
            <a:endParaRPr kumimoji="1" lang="en-US" altLang="ko-KR" dirty="0"/>
          </a:p>
          <a:p>
            <a:endParaRPr kumimoji="1" lang="en-US" altLang="ko-KR" dirty="0"/>
          </a:p>
          <a:p>
            <a:endParaRPr kumimoji="1" lang="en-US" altLang="ko-KR" dirty="0"/>
          </a:p>
          <a:p>
            <a:r>
              <a:rPr kumimoji="1" lang="ko-KR" altLang="en-US" dirty="0"/>
              <a:t>          </a:t>
            </a:r>
            <a:r>
              <a:rPr kumimoji="1" lang="en-US" altLang="ko-KR" dirty="0"/>
              <a:t>0</a:t>
            </a:r>
            <a:r>
              <a:rPr kumimoji="1" lang="ko-KR" altLang="en-US" dirty="0"/>
              <a:t>                                                  </a:t>
            </a:r>
            <a:r>
              <a:rPr kumimoji="1" lang="en-US" altLang="ko-KR" dirty="0"/>
              <a:t>0</a:t>
            </a:r>
          </a:p>
          <a:p>
            <a:endParaRPr kumimoji="1" lang="en-US" altLang="ko-KR" dirty="0"/>
          </a:p>
          <a:p>
            <a:endParaRPr kumimoji="1" lang="en-US" altLang="ko-KR" dirty="0"/>
          </a:p>
          <a:p>
            <a:endParaRPr kumimoji="1" lang="en-US" altLang="ko-KR" dirty="0"/>
          </a:p>
          <a:p>
            <a:endParaRPr kumimoji="1" lang="en-US" altLang="ko-KR" dirty="0"/>
          </a:p>
          <a:p>
            <a:endParaRPr kumimoji="1" lang="en-US" altLang="ko-KR" dirty="0"/>
          </a:p>
          <a:p>
            <a:r>
              <a:rPr kumimoji="1" lang="ko-KR" altLang="en-US" dirty="0"/>
              <a:t>          </a:t>
            </a:r>
            <a:r>
              <a:rPr kumimoji="1" lang="en-US" altLang="ko-KR" dirty="0"/>
              <a:t>0				</a:t>
            </a:r>
            <a:r>
              <a:rPr kumimoji="1" lang="ko-KR" altLang="en-US" dirty="0"/>
              <a:t>    </a:t>
            </a:r>
            <a:r>
              <a:rPr kumimoji="1" lang="en-US" altLang="ko-KR" dirty="0"/>
              <a:t>0</a:t>
            </a:r>
          </a:p>
          <a:p>
            <a:endParaRPr kumimoji="1" lang="en-US" altLang="ko-KR" dirty="0"/>
          </a:p>
          <a:p>
            <a:endParaRPr kumimoji="1" lang="en-US" altLang="ko-KR" dirty="0"/>
          </a:p>
          <a:p>
            <a:endParaRPr kumimoji="1" lang="en-US" altLang="ko-KR" dirty="0"/>
          </a:p>
          <a:p>
            <a:r>
              <a:rPr kumimoji="1" lang="en-US" altLang="ko-KR" dirty="0"/>
              <a:t>		1</a:t>
            </a:r>
            <a:r>
              <a:rPr kumimoji="1" lang="ko-KR" altLang="en-US" dirty="0"/>
              <a:t>                          </a:t>
            </a:r>
            <a:r>
              <a:rPr kumimoji="1" lang="en-US" altLang="ko-KR" dirty="0"/>
              <a:t>1</a:t>
            </a:r>
          </a:p>
          <a:p>
            <a:endParaRPr kumimoji="1" lang="ko-KR" altLang="en-US" dirty="0"/>
          </a:p>
        </p:txBody>
      </p:sp>
    </p:spTree>
    <p:extLst>
      <p:ext uri="{BB962C8B-B14F-4D97-AF65-F5344CB8AC3E}">
        <p14:creationId xmlns:p14="http://schemas.microsoft.com/office/powerpoint/2010/main" val="88537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98D78B83-68AE-6048-A3DC-258B55B71366}"/>
              </a:ext>
            </a:extLst>
          </p:cNvPr>
          <p:cNvSpPr>
            <a:spLocks noGrp="1"/>
          </p:cNvSpPr>
          <p:nvPr>
            <p:ph idx="1"/>
          </p:nvPr>
        </p:nvSpPr>
        <p:spPr>
          <a:xfrm>
            <a:off x="-167951" y="3486474"/>
            <a:ext cx="12359951" cy="4351338"/>
          </a:xfrm>
        </p:spPr>
        <p:txBody>
          <a:bodyPr/>
          <a:lstStyle/>
          <a:p>
            <a:r>
              <a:rPr lang="en" altLang="ko-KR" dirty="0"/>
              <a:t>OOO{FORCES</a:t>
            </a:r>
            <a:r>
              <a:rPr lang="en-US" altLang="ko-KR" dirty="0"/>
              <a:t>-</a:t>
            </a:r>
            <a:r>
              <a:rPr lang="en" altLang="ko-KR" dirty="0"/>
              <a:t>GOVERN+TUBE+FRUIT_GROUP=FALLREMEMBER_WEATHER}</a:t>
            </a:r>
            <a:endParaRPr kumimoji="1" lang="ko-KR" altLang="en-US" dirty="0"/>
          </a:p>
        </p:txBody>
      </p:sp>
    </p:spTree>
    <p:extLst>
      <p:ext uri="{BB962C8B-B14F-4D97-AF65-F5344CB8AC3E}">
        <p14:creationId xmlns:p14="http://schemas.microsoft.com/office/powerpoint/2010/main" val="260138591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135</Words>
  <Application>Microsoft Macintosh PowerPoint</Application>
  <PresentationFormat>와이드스크린</PresentationFormat>
  <Paragraphs>25</Paragraphs>
  <Slides>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7</vt:i4>
      </vt:variant>
    </vt:vector>
  </HeadingPairs>
  <TitlesOfParts>
    <vt:vector size="10" baseType="lpstr">
      <vt:lpstr>맑은 고딕</vt:lpstr>
      <vt:lpstr>Arial</vt:lpstr>
      <vt:lpstr>Office 테마</vt:lpstr>
      <vt:lpstr>cant_even_unplug_it </vt:lpstr>
      <vt:lpstr>PowerPoint 프레젠테이션</vt:lpstr>
      <vt:lpstr>Redacted-Puzzle</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cant_even_unplug_it </dc:title>
  <dc:creator>하동현</dc:creator>
  <cp:lastModifiedBy>하동현</cp:lastModifiedBy>
  <cp:revision>4</cp:revision>
  <dcterms:created xsi:type="dcterms:W3CDTF">2019-05-21T03:20:36Z</dcterms:created>
  <dcterms:modified xsi:type="dcterms:W3CDTF">2019-05-21T05:12:40Z</dcterms:modified>
</cp:coreProperties>
</file>