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Теория игр - камни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000" dirty="0" smtClean="0"/>
              <a:t>2     Два </a:t>
            </a:r>
            <a:r>
              <a:rPr lang="ru-RU" sz="2000" dirty="0" smtClean="0"/>
              <a:t>игрока, Петя и Ваня, играют в следующую игру. Перед игроками лежат две кучи камней. Игроки ходят по очереди, первый ход делает Петя. За один ход игрок может добавить в одну из куч (по своему выбору) </a:t>
            </a:r>
            <a:r>
              <a:rPr lang="ru-RU" sz="2000" b="1" dirty="0" smtClean="0"/>
              <a:t>один</a:t>
            </a:r>
            <a:r>
              <a:rPr lang="ru-RU" sz="2000" dirty="0" smtClean="0"/>
              <a:t> камень или увеличить количество камней в куче </a:t>
            </a:r>
            <a:r>
              <a:rPr lang="ru-RU" sz="2000" b="1" dirty="0" smtClean="0"/>
              <a:t>в два раза</a:t>
            </a:r>
            <a:r>
              <a:rPr lang="ru-RU" sz="2000" dirty="0" smtClean="0"/>
              <a:t>. Игра завершается в тот момент, когда суммарное количество камней в кучах становится не менее </a:t>
            </a:r>
            <a:r>
              <a:rPr lang="ru-RU" sz="2000" b="1" dirty="0" smtClean="0"/>
              <a:t>38</a:t>
            </a:r>
            <a:r>
              <a:rPr lang="ru-RU" sz="2000" dirty="0" smtClean="0"/>
              <a:t>. Победителем считается игрок, сделавший последний ход, т.е. первым получивший такую позицию, что в кучах всего будет 38 камней или больше.</a:t>
            </a:r>
            <a:br>
              <a:rPr lang="ru-RU" sz="2000" dirty="0" smtClean="0"/>
            </a:br>
            <a:r>
              <a:rPr lang="ru-RU" sz="2000" dirty="0" smtClean="0"/>
              <a:t>  </a:t>
            </a:r>
            <a:r>
              <a:rPr lang="ru-RU" sz="2000" b="1" dirty="0" smtClean="0"/>
              <a:t>Задание 1.</a:t>
            </a:r>
            <a:r>
              <a:rPr lang="ru-RU" sz="2000" dirty="0" smtClean="0"/>
              <a:t> Для каждой из начальных позиций (7, 15), (9, 14) укажите, кто из игроков имеет выигрышную стратегию. В каждом случае опишите выигрышную стратегию; объясните, почему эта стратегия ведёт к выигрышу, и укажите, какое наибольшее количество ходов может потребоваться победителю для выигрыша при этой стратегии.</a:t>
            </a:r>
            <a:br>
              <a:rPr lang="ru-RU" sz="2000" dirty="0" smtClean="0"/>
            </a:br>
            <a:r>
              <a:rPr lang="ru-RU" sz="2000" dirty="0" smtClean="0"/>
              <a:t>  </a:t>
            </a:r>
            <a:r>
              <a:rPr lang="ru-RU" sz="2000" b="1" dirty="0" smtClean="0"/>
              <a:t>Задание 2.</a:t>
            </a:r>
            <a:r>
              <a:rPr lang="ru-RU" sz="2000" dirty="0" smtClean="0"/>
              <a:t> Для каждой из начальных позиций (7, 14), (8,14), (9, 13) укажите, кто из игроков имеет выигрышную стратегию.</a:t>
            </a:r>
            <a:br>
              <a:rPr lang="ru-RU" sz="2000" dirty="0" smtClean="0"/>
            </a:br>
            <a:r>
              <a:rPr lang="ru-RU" sz="2000" dirty="0" smtClean="0"/>
              <a:t>  </a:t>
            </a:r>
            <a:r>
              <a:rPr lang="ru-RU" sz="2000" b="1" dirty="0" smtClean="0"/>
              <a:t>Задание 3.</a:t>
            </a:r>
            <a:r>
              <a:rPr lang="ru-RU" sz="2000" dirty="0" smtClean="0"/>
              <a:t> Для начальной позиции (8,13) укажите, кто из игроков имеет выигрышную стратегию. Постройте дерево всех партий, возможных при указанной вами выигрышной стратегии. Представьте дерево в виде рисунка или таблицы.</a:t>
            </a:r>
            <a:endParaRPr lang="ru-R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74676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Что нужно знать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63237" y="1280852"/>
            <a:ext cx="7775681" cy="5577149"/>
          </a:xfrm>
        </p:spPr>
        <p:txBody>
          <a:bodyPr>
            <a:normAutofit/>
          </a:bodyPr>
          <a:lstStyle/>
          <a:p>
            <a:pPr lvl="0" algn="just"/>
            <a:r>
              <a:rPr lang="ru-RU" sz="2800" dirty="0">
                <a:solidFill>
                  <a:schemeClr val="tx1"/>
                </a:solidFill>
              </a:rPr>
              <a:t>в простых играх можно найти выигрышную стратегию, просто перебрав все возможные варианты ходов </a:t>
            </a:r>
            <a:r>
              <a:rPr lang="ru-RU" sz="2800" dirty="0" smtClean="0">
                <a:solidFill>
                  <a:schemeClr val="tx1"/>
                </a:solidFill>
              </a:rPr>
              <a:t>соперников</a:t>
            </a:r>
          </a:p>
          <a:p>
            <a:pPr lvl="0" algn="just"/>
            <a:r>
              <a:rPr lang="ru-RU" sz="2800" dirty="0" smtClean="0">
                <a:solidFill>
                  <a:schemeClr val="tx1"/>
                </a:solidFill>
              </a:rPr>
              <a:t>полный </a:t>
            </a:r>
            <a:r>
              <a:rPr lang="ru-RU" sz="2800" dirty="0">
                <a:solidFill>
                  <a:schemeClr val="tx1"/>
                </a:solidFill>
              </a:rPr>
              <a:t>перебор вариантов реально выполнить только для очень простых игр; например, в шахматах сделать это за приемлемое время не удается </a:t>
            </a:r>
            <a:endParaRPr lang="ru-RU" sz="2800" dirty="0" smtClean="0">
              <a:solidFill>
                <a:schemeClr val="tx1"/>
              </a:solidFill>
            </a:endParaRPr>
          </a:p>
          <a:p>
            <a:pPr lvl="0" algn="just"/>
            <a:r>
              <a:rPr lang="ru-RU" sz="2800" dirty="0" smtClean="0">
                <a:solidFill>
                  <a:schemeClr val="tx1"/>
                </a:solidFill>
              </a:rPr>
              <a:t>все </a:t>
            </a:r>
            <a:r>
              <a:rPr lang="ru-RU" sz="2800" dirty="0">
                <a:solidFill>
                  <a:schemeClr val="tx1"/>
                </a:solidFill>
              </a:rPr>
              <a:t>позиции в простых играх делятся на выигрышные и проигрышные</a:t>
            </a:r>
          </a:p>
          <a:p>
            <a:pPr lvl="0" algn="just"/>
            <a:endParaRPr lang="ru-RU" sz="2800" dirty="0">
              <a:solidFill>
                <a:schemeClr val="tx1"/>
              </a:solidFill>
            </a:endParaRPr>
          </a:p>
          <a:p>
            <a:pPr algn="just"/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210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709" y="0"/>
            <a:ext cx="7467600" cy="1143000"/>
          </a:xfrm>
        </p:spPr>
        <p:txBody>
          <a:bodyPr/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Что нужно знать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54182" y="1296894"/>
            <a:ext cx="7555831" cy="5561107"/>
          </a:xfrm>
        </p:spPr>
        <p:txBody>
          <a:bodyPr>
            <a:normAutofit/>
          </a:bodyPr>
          <a:lstStyle/>
          <a:p>
            <a:pPr lvl="0" algn="just"/>
            <a:r>
              <a:rPr lang="ru-RU" sz="2400" b="1" dirty="0">
                <a:solidFill>
                  <a:schemeClr val="tx1"/>
                </a:solidFill>
              </a:rPr>
              <a:t>выигрышная позиция</a:t>
            </a:r>
            <a:r>
              <a:rPr lang="ru-RU" sz="2400" dirty="0">
                <a:solidFill>
                  <a:schemeClr val="tx1"/>
                </a:solidFill>
              </a:rPr>
              <a:t> – это такая позиция, в которой игрок, делающий первый ход, может гарантированно выиграть при любой игре соперника, если не сделает ошибку; при этом говорят,  что у него есть выигрышная стратегия – алгоритм выбора очередного хода, позволяющий ему выиграть</a:t>
            </a:r>
          </a:p>
          <a:p>
            <a:pPr lvl="0" algn="just"/>
            <a:r>
              <a:rPr lang="ru-RU" sz="2400" dirty="0">
                <a:solidFill>
                  <a:schemeClr val="tx1"/>
                </a:solidFill>
              </a:rPr>
              <a:t>если игрок начинает играть в </a:t>
            </a:r>
            <a:r>
              <a:rPr lang="ru-RU" sz="2400" b="1" dirty="0">
                <a:solidFill>
                  <a:schemeClr val="tx1"/>
                </a:solidFill>
              </a:rPr>
              <a:t>проигрышной</a:t>
            </a:r>
            <a:r>
              <a:rPr lang="ru-RU" sz="2400" dirty="0">
                <a:solidFill>
                  <a:schemeClr val="tx1"/>
                </a:solidFill>
              </a:rPr>
              <a:t> позиции, он обязательно проиграет, если ошибку не сделает его соперник; в этом случае говорят, что у него нет выигрышной стратегии; таким образом, общая стратегия игры состоит в том, чтобы своим ходом создать проигрышную позицию для соперника</a:t>
            </a:r>
          </a:p>
          <a:p>
            <a:pPr marL="0" lvl="0" indent="0" algn="just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  <a:p>
            <a:pPr algn="just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82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1218" y="136092"/>
            <a:ext cx="7467600" cy="1143000"/>
          </a:xfrm>
        </p:spPr>
        <p:txBody>
          <a:bodyPr/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Что нужно знать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95746" y="1508203"/>
            <a:ext cx="7660105" cy="4644188"/>
          </a:xfrm>
        </p:spPr>
        <p:txBody>
          <a:bodyPr>
            <a:normAutofit/>
          </a:bodyPr>
          <a:lstStyle/>
          <a:p>
            <a:pPr lvl="0" algn="just"/>
            <a:r>
              <a:rPr lang="ru-RU" sz="2400" dirty="0">
                <a:solidFill>
                  <a:schemeClr val="tx1"/>
                </a:solidFill>
              </a:rPr>
              <a:t>выигрышные и проигрышные позиции можно охарактеризовать так:</a:t>
            </a:r>
          </a:p>
          <a:p>
            <a:pPr lvl="1" algn="just"/>
            <a:r>
              <a:rPr lang="ru-RU" sz="2400" dirty="0">
                <a:solidFill>
                  <a:schemeClr val="tx1"/>
                </a:solidFill>
              </a:rPr>
              <a:t>позиция, из которой все возможные ходы ведут в выигрышные позиции – </a:t>
            </a:r>
            <a:r>
              <a:rPr lang="ru-RU" sz="2400" b="1" dirty="0">
                <a:solidFill>
                  <a:schemeClr val="tx1"/>
                </a:solidFill>
              </a:rPr>
              <a:t>проигрышная</a:t>
            </a:r>
            <a:r>
              <a:rPr lang="ru-RU" sz="2400" dirty="0">
                <a:solidFill>
                  <a:schemeClr val="tx1"/>
                </a:solidFill>
              </a:rPr>
              <a:t>;</a:t>
            </a:r>
          </a:p>
          <a:p>
            <a:pPr lvl="1" algn="just"/>
            <a:r>
              <a:rPr lang="ru-RU" sz="2400" dirty="0">
                <a:solidFill>
                  <a:schemeClr val="tx1"/>
                </a:solidFill>
              </a:rPr>
              <a:t>позиция, из которой хотя бы один из возможных ходов ведет в проигрышную позицию - </a:t>
            </a:r>
            <a:r>
              <a:rPr lang="ru-RU" sz="2400" b="1" dirty="0">
                <a:solidFill>
                  <a:schemeClr val="tx1"/>
                </a:solidFill>
              </a:rPr>
              <a:t>выигрышная</a:t>
            </a:r>
            <a:r>
              <a:rPr lang="ru-RU" sz="2400" dirty="0">
                <a:solidFill>
                  <a:schemeClr val="tx1"/>
                </a:solidFill>
              </a:rPr>
              <a:t>, при этом стратегия игрока состоит в том, чтобы перевести игру в эту проигрышную (для соперника) позицию</a:t>
            </a:r>
          </a:p>
        </p:txBody>
      </p:sp>
    </p:spTree>
    <p:extLst>
      <p:ext uri="{BB962C8B-B14F-4D97-AF65-F5344CB8AC3E}">
        <p14:creationId xmlns:p14="http://schemas.microsoft.com/office/powerpoint/2010/main" xmlns="" val="16828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№1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40060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Два игрока, Петя и Ваня, играют в следующую игру. Перед игроками лежат две кучи камней. Игроки ходят по очереди, первый ход делает Петя. За один ход игрок может добавить в одну из куч (по своему выбору) </a:t>
            </a:r>
            <a:r>
              <a:rPr lang="ru-RU" b="1" dirty="0" smtClean="0"/>
              <a:t>три</a:t>
            </a:r>
            <a:r>
              <a:rPr lang="ru-RU" dirty="0" smtClean="0"/>
              <a:t> камня или увеличить количество камней в куче </a:t>
            </a:r>
            <a:r>
              <a:rPr lang="ru-RU" b="1" dirty="0" smtClean="0"/>
              <a:t>в два раза</a:t>
            </a:r>
            <a:r>
              <a:rPr lang="ru-RU" dirty="0" smtClean="0"/>
              <a:t>. Игра завершается в тот момент, когда суммарное количество камней в кучах становится не менее </a:t>
            </a:r>
            <a:r>
              <a:rPr lang="ru-RU" b="1" dirty="0" smtClean="0"/>
              <a:t>52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Победителем считается игрок, сделавший последний ход, т.е. первым получивший такую позицию, что в кучах всего будет 52 камня или больше. </a:t>
            </a:r>
          </a:p>
          <a:p>
            <a:r>
              <a:rPr lang="ru-RU" dirty="0" smtClean="0"/>
              <a:t>В начальный момент в первой куче было 6 камней, в во второй – S камней, 1 ≤ S ≤45.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Задание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b="1" dirty="0" smtClean="0"/>
              <a:t>	</a:t>
            </a:r>
            <a:r>
              <a:rPr lang="ru-RU" sz="2400" dirty="0" smtClean="0"/>
              <a:t> а) Укажите все такие значения числа S, при которых Петя может выиграть в один ход. Обоснуйте, что найдены все нужные значения S, и укажите выигрывающий ход для каждого указанного значения S.</a:t>
            </a:r>
          </a:p>
          <a:p>
            <a:pPr>
              <a:buNone/>
            </a:pP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б)Укажите такое значение S, при котором Петя не может выиграть за один ход, но при любом ходе Пети Ваня может выиграть своим первым ходом. Опишите выигрышную стратегию Вани.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5085184"/>
            <a:ext cx="18758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Ответ : </a:t>
            </a:r>
          </a:p>
          <a:p>
            <a:r>
              <a:rPr lang="ru-RU" sz="2400" b="1" dirty="0" smtClean="0"/>
              <a:t>а) </a:t>
            </a:r>
            <a:r>
              <a:rPr lang="en-US" sz="2400" b="1" dirty="0" smtClean="0"/>
              <a:t>S = 23...45 </a:t>
            </a:r>
            <a:endParaRPr lang="ru-RU" sz="2400" b="1" dirty="0" smtClean="0"/>
          </a:p>
          <a:p>
            <a:r>
              <a:rPr lang="ru-RU" sz="2400" b="1" dirty="0" smtClean="0"/>
              <a:t>б) </a:t>
            </a:r>
            <a:r>
              <a:rPr lang="en-US" sz="2400" b="1" dirty="0" smtClean="0"/>
              <a:t>S = 22.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		Укажите все значения S, при которых у Пети есть выигрышная стратегия, причём Петя не может выиграть за один ход и может выиграть своим вторым ходом независимо от того, как будет ходить Ваня. Для каждого указанного значения S опишите выигрышную стратегию Пети.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5013176"/>
            <a:ext cx="33065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Ответ: </a:t>
            </a:r>
            <a:r>
              <a:rPr lang="en-US" sz="2400" b="1" dirty="0" smtClean="0"/>
              <a:t>S = 11, 19, 20. 21.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		Укажите хотя бы одно значение S, при котором у Вани есть выигрышная стратегия, позволяющая ему выиграть первым или вторым ходом при любой игре Пети, и у Вани нет стратегии, которая позволит ему гарантированно выиграть первым ходом. Для указанного значения S опишите выигрышную стратегию Вани. Постройте дерево всех партий, возможных при этой выигрышной стратегии Вани (в виде рисунка или таблицы).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ru-RU" dirty="0" smtClean="0"/>
              <a:t>Самостоятельно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600" dirty="0" smtClean="0"/>
              <a:t>1      Два </a:t>
            </a:r>
            <a:r>
              <a:rPr lang="ru-RU" sz="1600" dirty="0" smtClean="0"/>
              <a:t>игрока, Петя и Ваня, играют в следующую игру. Перед игроками лежат две кучи камней. Игроки ходят по очереди, первый ход делает Петя. За один ход игрок может добавить в одну из куч (по своему выбору) </a:t>
            </a:r>
            <a:r>
              <a:rPr lang="ru-RU" sz="1600" b="1" dirty="0" smtClean="0"/>
              <a:t>два</a:t>
            </a:r>
            <a:r>
              <a:rPr lang="ru-RU" sz="1600" dirty="0" smtClean="0"/>
              <a:t> камня или увеличить количество камней в куче </a:t>
            </a:r>
            <a:r>
              <a:rPr lang="ru-RU" sz="1600" b="1" dirty="0" smtClean="0"/>
              <a:t>в два раза</a:t>
            </a:r>
            <a:r>
              <a:rPr lang="ru-RU" sz="1600" dirty="0" smtClean="0"/>
              <a:t>. Игра завершается в тот момент, когда суммарное количество камней в кучах становится не менее </a:t>
            </a:r>
            <a:r>
              <a:rPr lang="ru-RU" sz="1600" b="1" dirty="0" smtClean="0"/>
              <a:t>80</a:t>
            </a:r>
            <a:r>
              <a:rPr lang="ru-RU" sz="1600" dirty="0" smtClean="0"/>
              <a:t>. Победителем считается игрок, сделавший последний ход, т.е. первым получивший такую позицию, что в кучах всего будет 80 камней или больше. В начальный момент в первой куче было 7 камней, в во второй – S камней, 1 ≤ S ≤72.</a:t>
            </a:r>
            <a:br>
              <a:rPr lang="ru-RU" sz="1600" dirty="0" smtClean="0"/>
            </a:br>
            <a:r>
              <a:rPr lang="ru-RU" sz="1600" dirty="0" smtClean="0"/>
              <a:t>  </a:t>
            </a:r>
            <a:r>
              <a:rPr lang="ru-RU" sz="1600" b="1" dirty="0" smtClean="0"/>
              <a:t>Задание 1.</a:t>
            </a:r>
            <a:r>
              <a:rPr lang="ru-RU" sz="1600" dirty="0" smtClean="0"/>
              <a:t> а) Укажите все такие значения числа S, при которых Петя может выиграть в один ход. </a:t>
            </a:r>
            <a:br>
              <a:rPr lang="ru-RU" sz="1600" dirty="0" smtClean="0"/>
            </a:br>
            <a:r>
              <a:rPr lang="ru-RU" sz="1600" dirty="0" smtClean="0"/>
              <a:t>б)Укажите такое значение S, при котором Петя не может выиграть за один ход, но при любом ходе Пети Ваня может выиграть своим первым ходом. Опишите выигрышную стратегию Вани.</a:t>
            </a:r>
            <a:br>
              <a:rPr lang="ru-RU" sz="1600" dirty="0" smtClean="0"/>
            </a:br>
            <a:r>
              <a:rPr lang="ru-RU" sz="1600" dirty="0" smtClean="0"/>
              <a:t>  </a:t>
            </a:r>
            <a:r>
              <a:rPr lang="ru-RU" sz="1600" b="1" dirty="0" smtClean="0"/>
              <a:t>Задание 2.</a:t>
            </a:r>
            <a:r>
              <a:rPr lang="ru-RU" sz="1600" dirty="0" smtClean="0"/>
              <a:t> Укажите все значения S, при которых у Пети есть выигрышная стратегия, причём Петя не может выиграть за один ход и может выиграть своим вторым ходом независимо от того, как будет ходить Ваня. Для каждого указанного значения S опишите выигрышную стратегию Пети.</a:t>
            </a:r>
            <a:br>
              <a:rPr lang="ru-RU" sz="1600" dirty="0" smtClean="0"/>
            </a:br>
            <a:r>
              <a:rPr lang="ru-RU" sz="1600" dirty="0" smtClean="0"/>
              <a:t>  </a:t>
            </a:r>
            <a:r>
              <a:rPr lang="ru-RU" sz="1600" b="1" dirty="0" smtClean="0"/>
              <a:t>Задание 3.</a:t>
            </a:r>
            <a:r>
              <a:rPr lang="ru-RU" sz="1600" dirty="0" smtClean="0"/>
              <a:t> Укажите хотя бы одно значение S, при котором у Вани есть выигрышная стратегия, позволяющая ему выиграть первым или вторым ходом при любой игре Пети, и у Вани нет стратегии, которая позволит ему гарантированно выиграть первым ходом. Для указанного значения S опишите выигрышную стратегию Вани. Постройте дерево всех партий, возможных при этой выигрышной стратегии Вани (в виде рисунка или таблицы).</a:t>
            </a:r>
            <a:endParaRPr lang="ru-RU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385</Words>
  <Application>Microsoft Office PowerPoint</Application>
  <PresentationFormat>Экран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Теория игр - камни</vt:lpstr>
      <vt:lpstr>Что нужно знать</vt:lpstr>
      <vt:lpstr>Что нужно знать</vt:lpstr>
      <vt:lpstr>Что нужно знать</vt:lpstr>
      <vt:lpstr>№1</vt:lpstr>
      <vt:lpstr>Задание 1</vt:lpstr>
      <vt:lpstr>Задание 2</vt:lpstr>
      <vt:lpstr>Задание 3</vt:lpstr>
      <vt:lpstr>Самостоятельно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игр - камни</dc:title>
  <dc:creator>Владимир</dc:creator>
  <cp:lastModifiedBy>Владимир</cp:lastModifiedBy>
  <cp:revision>2</cp:revision>
  <dcterms:created xsi:type="dcterms:W3CDTF">2020-10-25T14:43:44Z</dcterms:created>
  <dcterms:modified xsi:type="dcterms:W3CDTF">2020-10-29T07:33:53Z</dcterms:modified>
</cp:coreProperties>
</file>