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EEFAF5-DE25-9394-1E74-EC50098D105B}" v="7" dt="2023-09-22T11:49:37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notesMaster" Target="notesMasters/notesMaster1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tableStyles" Target="tableStyles.xml" Id="rId17" /><Relationship Type="http://schemas.openxmlformats.org/officeDocument/2006/relationships/slide" Target="slides/slide1.xml" Id="rId2" /><Relationship Type="http://schemas.openxmlformats.org/officeDocument/2006/relationships/theme" Target="theme/theme1.xml" Id="rId16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viewProps" Target="viewProps.xml" Id="rId15" /><Relationship Type="http://schemas.openxmlformats.org/officeDocument/2006/relationships/slide" Target="slides/slide9.xml" Id="rId10" /><Relationship Type="http://schemas.microsoft.com/office/2015/10/relationships/revisionInfo" Target="revisionInfo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presProps" Target="presProps.xml" Id="rId14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75e056ce8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2475e056ce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475e056ce8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2475e056c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475e056ce8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2475e056ce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475e056ce8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2475e056ce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475e056ce8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2475e056ce8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2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2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2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2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2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2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2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2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2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2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2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2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2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2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2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2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Panorâmica com Legenda">
  <p:cSld name="Imagem Panorâmica com Legenda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1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72" name="Google Shape;172;p11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3" name="Google Shape;173;p1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 Legenda">
  <p:cSld name="Título e Legenda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2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1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ção com Legenda">
  <p:cSld name="Citação com Legenda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89" name="Google Shape;189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pt-BR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"</a:t>
            </a:r>
            <a:endParaRPr/>
          </a:p>
        </p:txBody>
      </p:sp>
      <p:sp>
        <p:nvSpPr>
          <p:cNvPr id="190" name="Google Shape;190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pt-BR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"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ão de Nome">
  <p:cSld name="Cartão de Nome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4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4" name="Google Shape;194;p1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na 3">
  <p:cSld name="Coluna 3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na de Imagem 3">
  <p:cSld name="Coluna de Imagem 3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16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2" name="Google Shape;212;p16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16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5" name="Google Shape;215;p16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7" name="Google Shape;217;p16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8" name="Google Shape;218;p16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1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is conteúdos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6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6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6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6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0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65" name="Google Shape;165;p10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DF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\\DROBO-FS\QuickDrops\JB\PPTX NG\Droplets\LightingOverlay.PNG"/>
          <p:cNvPicPr preferRelativeResize="0"/>
          <p:nvPr/>
        </p:nvPicPr>
        <p:blipFill rotWithShape="1">
          <a:blip r:embed="rId19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24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5" name="Google Shape;25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3" name="Google Shape;53;p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va.com/design/DAFvAiV85UU/XSfHmja5PQkN1aB_LXpOqQ/edit?utm_content=DAFvAiV85UU&amp;utm_campaign=designshare&amp;utm_medium=link2&amp;utm_source=sharebutt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ctrTitle"/>
          </p:nvPr>
        </p:nvSpPr>
        <p:spPr>
          <a:xfrm>
            <a:off x="2135216" y="1093609"/>
            <a:ext cx="8791575" cy="1510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wentieth Century"/>
              <a:buNone/>
            </a:pPr>
            <a:r>
              <a:rPr lang="pt-BR" sz="5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GRUPO 30: HELP-PET</a:t>
            </a:r>
            <a:endParaRPr/>
          </a:p>
        </p:txBody>
      </p:sp>
      <p:sp>
        <p:nvSpPr>
          <p:cNvPr id="240" name="Google Shape;240;p19"/>
          <p:cNvSpPr txBox="1"/>
          <p:nvPr/>
        </p:nvSpPr>
        <p:spPr>
          <a:xfrm>
            <a:off x="2128786" y="2884536"/>
            <a:ext cx="5334000" cy="310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Integrantes: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Arthur Braga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Júlia Melo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Mateus Henrique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Matheus Rodrigues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FONTES:</a:t>
            </a:r>
            <a:endParaRPr/>
          </a:p>
        </p:txBody>
      </p:sp>
      <p:sp>
        <p:nvSpPr>
          <p:cNvPr id="290" name="Google Shape;290;p28"/>
          <p:cNvSpPr txBox="1">
            <a:spLocks noGrp="1"/>
          </p:cNvSpPr>
          <p:nvPr>
            <p:ph type="body" idx="1"/>
          </p:nvPr>
        </p:nvSpPr>
        <p:spPr>
          <a:xfrm>
            <a:off x="710092" y="1918808"/>
            <a:ext cx="11401200" cy="3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pt-BR" u="sng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para acesso de todos os requisitos:</a:t>
            </a:r>
            <a:endParaRPr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000"/>
              <a:buChar char="•"/>
            </a:pPr>
            <a:r>
              <a:rPr lang="pt-BR" u="sng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https://www.canva.com/design/DAFvAiV85UU/XSfHmja5PQkN1aB_LXpOqQ/edit?utm_content=DAFvAiV85UU&amp;utm_campaign=designshare&amp;utm_medium=link2&amp;utm_source=sharebutton</a:t>
            </a:r>
            <a:endParaRPr>
              <a:solidFill>
                <a:srgbClr val="FF0000"/>
              </a:solidFill>
            </a:endParaRPr>
          </a:p>
          <a:p>
            <a:pPr marL="22860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pt-BR">
                <a:solidFill>
                  <a:srgbClr val="FF0000"/>
                </a:solidFill>
              </a:rPr>
              <a:t>Link para o codigo fonte do Front End :</a:t>
            </a:r>
            <a:endParaRPr>
              <a:solidFill>
                <a:srgbClr val="FF0000"/>
              </a:solidFill>
            </a:endParaRPr>
          </a:p>
          <a:p>
            <a:pPr marL="457200" lvl="0" indent="-3714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250"/>
              <a:buChar char="•"/>
            </a:pPr>
            <a:r>
              <a:rPr lang="pt-BR">
                <a:solidFill>
                  <a:srgbClr val="FF0000"/>
                </a:solidFill>
              </a:rPr>
              <a:t>https://github.com/ICEI-PUC-Minas-PPLCC-TI/ti-1-ppl-cc-m2-20231-meu-pet-grupo-1</a:t>
            </a:r>
            <a:endParaRPr>
              <a:solidFill>
                <a:srgbClr val="FF0000"/>
              </a:solidFill>
            </a:endParaRPr>
          </a:p>
          <a:p>
            <a:pPr marL="22860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 txBox="1">
            <a:spLocks noGrp="1"/>
          </p:cNvSpPr>
          <p:nvPr>
            <p:ph type="title"/>
          </p:nvPr>
        </p:nvSpPr>
        <p:spPr>
          <a:xfrm>
            <a:off x="3528054" y="2099385"/>
            <a:ext cx="5247734" cy="186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pt-BR" sz="6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OBRIGADO!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127D18-AA6D-912B-3F87-F1EE0E81B9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B5726B2-FBD9-C95C-B5BE-188D045CE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0" y="-586"/>
            <a:ext cx="12203499" cy="68591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"/>
          <p:cNvSpPr txBox="1">
            <a:spLocks noGrp="1"/>
          </p:cNvSpPr>
          <p:nvPr>
            <p:ph type="title"/>
          </p:nvPr>
        </p:nvSpPr>
        <p:spPr>
          <a:xfrm>
            <a:off x="-5" y="2258398"/>
            <a:ext cx="4284600" cy="23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32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MODELO CONCEITUAL DO BANCO DE DADOS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1" name="Google Shape;251;p21" descr="Diagram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249725" y="207901"/>
            <a:ext cx="7858807" cy="6445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>
            <a:spLocks noGrp="1"/>
          </p:cNvSpPr>
          <p:nvPr>
            <p:ph type="title"/>
          </p:nvPr>
        </p:nvSpPr>
        <p:spPr>
          <a:xfrm>
            <a:off x="281950" y="1985550"/>
            <a:ext cx="4121700" cy="28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32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Modelo Lógico do Banco de Dados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7" name="Google Shape;2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728" y="311963"/>
            <a:ext cx="7332449" cy="6234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6075" y="303888"/>
            <a:ext cx="6624925" cy="625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3"/>
          <p:cNvSpPr txBox="1"/>
          <p:nvPr/>
        </p:nvSpPr>
        <p:spPr>
          <a:xfrm>
            <a:off x="404525" y="1092463"/>
            <a:ext cx="4436700" cy="4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DIAGRAMA </a:t>
            </a:r>
            <a:br>
              <a:rPr lang="pt-BR" sz="3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pt-BR" sz="3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ENTIDADE RELACIONAMENTO ESTENDIDO EM NOTAÇÃO PÉ DE GALINHA</a:t>
            </a:r>
            <a:endParaRPr sz="3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/>
          <p:nvPr/>
        </p:nvSpPr>
        <p:spPr>
          <a:xfrm>
            <a:off x="404525" y="1092463"/>
            <a:ext cx="4436700" cy="4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Scripts para Criação do Banco de Dados</a:t>
            </a:r>
            <a:endParaRPr sz="3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9" name="Google Shape;269;p24"/>
          <p:cNvSpPr txBox="1"/>
          <p:nvPr/>
        </p:nvSpPr>
        <p:spPr>
          <a:xfrm>
            <a:off x="4841225" y="300475"/>
            <a:ext cx="7201500" cy="625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1500">
                <a:solidFill>
                  <a:schemeClr val="dk1"/>
                </a:solidFill>
              </a:rPr>
              <a:t>CREATE DATABASE HelpPets;</a:t>
            </a:r>
            <a:endParaRPr sz="1500">
              <a:solidFill>
                <a:schemeClr val="dk1"/>
              </a:solidFill>
            </a:endParaRPr>
          </a:p>
          <a:p>
            <a:pPr marL="457200" marR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500">
              <a:solidFill>
                <a:schemeClr val="dk1"/>
              </a:solidFill>
            </a:endParaRPr>
          </a:p>
          <a:p>
            <a:pPr marL="457200" marR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1500">
                <a:solidFill>
                  <a:schemeClr val="dk1"/>
                </a:solidFill>
              </a:rPr>
              <a:t>USE HelpPets;</a:t>
            </a:r>
            <a:endParaRPr sz="1500">
              <a:solidFill>
                <a:schemeClr val="dk1"/>
              </a:solidFill>
            </a:endParaRPr>
          </a:p>
          <a:p>
            <a:pPr marL="457200" marR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500">
              <a:solidFill>
                <a:schemeClr val="dk1"/>
              </a:solidFill>
            </a:endParaRPr>
          </a:p>
          <a:p>
            <a:pPr marL="457200" marR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1500">
                <a:solidFill>
                  <a:schemeClr val="dk1"/>
                </a:solidFill>
              </a:rPr>
              <a:t>CREATE SCHEMA HelpPets;</a:t>
            </a:r>
            <a:endParaRPr sz="1500">
              <a:solidFill>
                <a:schemeClr val="dk1"/>
              </a:solidFill>
            </a:endParaRPr>
          </a:p>
          <a:p>
            <a:pPr marL="457200" marR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500">
              <a:solidFill>
                <a:schemeClr val="dk1"/>
              </a:solidFill>
            </a:endParaRPr>
          </a:p>
          <a:p>
            <a:pPr marL="457200" marR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1500">
                <a:solidFill>
                  <a:schemeClr val="dk1"/>
                </a:solidFill>
              </a:rPr>
              <a:t>CREATE TABLE HelpPets.Usuario(UsuarioID SERIAL, Nome varchar(30) NOT NULL, Email varchar(30) NOT NULL UNIQUE, Senha varchar(30) NOT NULL, CONSTRAINT proper_email CHECK (email ~* '^[A-Za-z0-9._+%-]+@[A-Za-z0-9.-]+[.][A-Za-z]+$'), PRIMARY KEY(UsuarioID));</a:t>
            </a:r>
            <a:endParaRPr sz="1500">
              <a:solidFill>
                <a:schemeClr val="dk1"/>
              </a:solidFill>
            </a:endParaRPr>
          </a:p>
          <a:p>
            <a:pPr marL="457200" marR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500">
              <a:solidFill>
                <a:schemeClr val="dk1"/>
              </a:solidFill>
            </a:endParaRPr>
          </a:p>
          <a:p>
            <a:pPr marL="457200" marR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1500">
                <a:solidFill>
                  <a:schemeClr val="dk1"/>
                </a:solidFill>
              </a:rPr>
              <a:t>CREATE TABLE HelpPets.Pets(PetsID SERIAL, Nome varchar(30) NOT NULL, Raca varchar(30) NOT NULL, Foto BYTEA, Usuario_UsuarioID int NOT NULL, PRIMARY KEY(PetsID), FOREIGN KEY(Usuario_UsuarioID) REFERENCES HelpPets.Usuario(UsuarioID));</a:t>
            </a:r>
            <a:endParaRPr sz="1500">
              <a:solidFill>
                <a:schemeClr val="dk1"/>
              </a:solidFill>
            </a:endParaRPr>
          </a:p>
          <a:p>
            <a:pPr marL="457200" marR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500">
              <a:solidFill>
                <a:schemeClr val="dk1"/>
              </a:solidFill>
            </a:endParaRPr>
          </a:p>
          <a:p>
            <a:pPr marL="457200" marR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1500">
                <a:solidFill>
                  <a:schemeClr val="dk1"/>
                </a:solidFill>
              </a:rPr>
              <a:t>CREATE TABLE HelpPets.Vacina(VacinaID SERIAL, Nome varchar(30) NOT NULL, Data DATE NOT NULL, Descricao varchar(100), Tomou smallint NOT NULL, Pets_PetsID int NOT NULL, PRIMARY KEY(VacinaID), FOREIGN KEY(Pets_PetsID) REFERENCES HelpPets.Pets(PetsID));</a:t>
            </a:r>
            <a:endParaRPr sz="1500">
              <a:solidFill>
                <a:schemeClr val="dk1"/>
              </a:solidFill>
            </a:endParaRPr>
          </a:p>
          <a:p>
            <a:pPr marL="457200" marR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613" y="649513"/>
            <a:ext cx="6670775" cy="55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24813"/>
            <a:ext cx="11887199" cy="5608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1613"/>
            <a:ext cx="11887198" cy="5494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ircuito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11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Circuito</vt:lpstr>
      <vt:lpstr>GRUPO 30: HELP-PET</vt:lpstr>
      <vt:lpstr>Apresentação do PowerPoint</vt:lpstr>
      <vt:lpstr>MODELO CONCEITUAL DO BANCO DE DADOS</vt:lpstr>
      <vt:lpstr>Modelo Lógico do Banco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FONTES: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30: HELP-PET</dc:title>
  <cp:revision>4</cp:revision>
  <dcterms:modified xsi:type="dcterms:W3CDTF">2023-09-22T11:49:39Z</dcterms:modified>
</cp:coreProperties>
</file>