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65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07UNnWX1942eb4K7QF1YNkENL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C7FB0672-BA4C-9EB9-103C-6F4B9B3C2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>
            <a:extLst>
              <a:ext uri="{FF2B5EF4-FFF2-40B4-BE49-F238E27FC236}">
                <a16:creationId xmlns:a16="http://schemas.microsoft.com/office/drawing/2014/main" id="{A6E7654B-0927-2408-9E87-F07CE9C15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>
            <a:extLst>
              <a:ext uri="{FF2B5EF4-FFF2-40B4-BE49-F238E27FC236}">
                <a16:creationId xmlns:a16="http://schemas.microsoft.com/office/drawing/2014/main" id="{AA590AB1-E0BD-5C0C-C238-68ADD2508E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42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9BD81D0E-9CE2-76E9-62ED-E3BD3D83B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>
            <a:extLst>
              <a:ext uri="{FF2B5EF4-FFF2-40B4-BE49-F238E27FC236}">
                <a16:creationId xmlns:a16="http://schemas.microsoft.com/office/drawing/2014/main" id="{0295B76E-778E-1048-336B-08687CA7F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>
            <a:extLst>
              <a:ext uri="{FF2B5EF4-FFF2-40B4-BE49-F238E27FC236}">
                <a16:creationId xmlns:a16="http://schemas.microsoft.com/office/drawing/2014/main" id="{470B72F0-5D01-EB8D-26A6-FE1DE69886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74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0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xto e Título Vertical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92" name="Google Shape;92;p2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38" name="Google Shape;38;p1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3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3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4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cxnSp>
        <p:nvCxnSpPr>
          <p:cNvPr id="15" name="Google Shape;15;p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6F7EB077-B94F-DDE2-42EB-334CDCC10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>
            <a:extLst>
              <a:ext uri="{FF2B5EF4-FFF2-40B4-BE49-F238E27FC236}">
                <a16:creationId xmlns:a16="http://schemas.microsoft.com/office/drawing/2014/main" id="{9EDB1A5C-6BF8-67F5-E4AD-950BADB8E5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pt-BR" sz="3200" dirty="0"/>
              <a:t>PROJETO </a:t>
            </a:r>
            <a:r>
              <a:rPr lang="pt-BR" sz="3200" dirty="0" err="1"/>
              <a:t>BuyArt</a:t>
            </a:r>
            <a:endParaRPr sz="3200" b="1" dirty="0">
              <a:solidFill>
                <a:srgbClr val="003366"/>
              </a:solidFill>
            </a:endParaRPr>
          </a:p>
        </p:txBody>
      </p:sp>
      <p:sp>
        <p:nvSpPr>
          <p:cNvPr id="98" name="Google Shape;98;p1">
            <a:extLst>
              <a:ext uri="{FF2B5EF4-FFF2-40B4-BE49-F238E27FC236}">
                <a16:creationId xmlns:a16="http://schemas.microsoft.com/office/drawing/2014/main" id="{5C3BA268-DD49-0733-E3E9-3D8DEDC77C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610600" y="4855551"/>
            <a:ext cx="3200400" cy="167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dirty="0"/>
              <a:t>Raphael Grossi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dirty="0"/>
              <a:t>Miguel Pessoa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dirty="0"/>
              <a:t>Gabriel Anderson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dirty="0"/>
              <a:t>Artur Fernandes</a:t>
            </a:r>
          </a:p>
        </p:txBody>
      </p:sp>
    </p:spTree>
    <p:extLst>
      <p:ext uri="{BB962C8B-B14F-4D97-AF65-F5344CB8AC3E}">
        <p14:creationId xmlns:p14="http://schemas.microsoft.com/office/powerpoint/2010/main" val="191095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478372FB-6B06-9C36-2A2C-BB6674825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>
            <a:extLst>
              <a:ext uri="{FF2B5EF4-FFF2-40B4-BE49-F238E27FC236}">
                <a16:creationId xmlns:a16="http://schemas.microsoft.com/office/drawing/2014/main" id="{BAF29B65-1268-68C8-40D3-D7C9207A71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pt-BR" sz="3200" b="1" dirty="0">
                <a:solidFill>
                  <a:srgbClr val="003366"/>
                </a:solidFill>
              </a:rPr>
              <a:t>CONTEXTO DO PROBLEMA</a:t>
            </a:r>
            <a:endParaRPr sz="3200" b="1" dirty="0">
              <a:solidFill>
                <a:srgbClr val="003366"/>
              </a:solidFill>
            </a:endParaRPr>
          </a:p>
        </p:txBody>
      </p:sp>
      <p:sp>
        <p:nvSpPr>
          <p:cNvPr id="104" name="Google Shape;104;p2">
            <a:extLst>
              <a:ext uri="{FF2B5EF4-FFF2-40B4-BE49-F238E27FC236}">
                <a16:creationId xmlns:a16="http://schemas.microsoft.com/office/drawing/2014/main" id="{50B11FDC-1C5D-AC7E-8115-001163CA5A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181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endParaRPr dirty="0"/>
          </a:p>
          <a:p>
            <a:r>
              <a:rPr lang="pt-BR" sz="2000" b="0" dirty="0">
                <a:solidFill>
                  <a:srgbClr val="000000"/>
                </a:solidFill>
              </a:rPr>
              <a:t>Muitos artistas talentosos não são reconhecidos e têm dificuldade em divulgar suas obras de forma ampla. Por outro lado, entusiastas da arte não encontram um ambiente acessível e dinâmico para se conectar com esses artistas. O </a:t>
            </a:r>
            <a:r>
              <a:rPr lang="pt-BR" sz="2000" b="0" dirty="0" err="1">
                <a:solidFill>
                  <a:srgbClr val="000000"/>
                </a:solidFill>
              </a:rPr>
              <a:t>BuyArt</a:t>
            </a:r>
            <a:r>
              <a:rPr lang="pt-BR" sz="2000" b="0" dirty="0">
                <a:solidFill>
                  <a:srgbClr val="000000"/>
                </a:solidFill>
              </a:rPr>
              <a:t> surge como uma solução, integrando esses públicos em uma rede social inovadora e amigável.</a:t>
            </a:r>
          </a:p>
        </p:txBody>
      </p:sp>
    </p:spTree>
    <p:extLst>
      <p:ext uri="{BB962C8B-B14F-4D97-AF65-F5344CB8AC3E}">
        <p14:creationId xmlns:p14="http://schemas.microsoft.com/office/powerpoint/2010/main" val="274076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sz="3200" b="1">
                <a:solidFill>
                  <a:srgbClr val="003366"/>
                </a:solidFill>
              </a:rPr>
              <a:t>PÚBLICO-ALVO | PERSONAS</a:t>
            </a: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endParaRPr/>
          </a:p>
          <a:p>
            <a:r>
              <a:rPr sz="2000" b="0">
                <a:solidFill>
                  <a:srgbClr val="000000"/>
                </a:solidFill>
              </a:rPr>
              <a:t>• Artistas independentes que desejam divulgar e vender suas obras.</a:t>
            </a:r>
            <a:br/>
            <a:r>
              <a:rPr sz="2000" b="0">
                <a:solidFill>
                  <a:srgbClr val="000000"/>
                </a:solidFill>
              </a:rPr>
              <a:t>• Entusiastas da arte que buscam um espaço acessível para consumir e apoiar artistas.</a:t>
            </a:r>
            <a:br/>
            <a:r>
              <a:rPr sz="2000" b="0">
                <a:solidFill>
                  <a:srgbClr val="000000"/>
                </a:solidFill>
              </a:rPr>
              <a:t>• Colecionadores de arte interessados em novas tendências e talentos emergentes.</a:t>
            </a:r>
            <a:br/>
            <a:r>
              <a:rPr sz="2000" b="0">
                <a:solidFill>
                  <a:srgbClr val="000000"/>
                </a:solidFill>
              </a:rPr>
              <a:t>• Mecenas que desejam financiar e apoiar artistas promissores.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sz="3200" b="1">
                <a:solidFill>
                  <a:srgbClr val="003366"/>
                </a:solidFill>
              </a:rPr>
              <a:t>PROPOSTA DE SOLUÇÃO | OBJETIVOS</a:t>
            </a: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endParaRPr/>
          </a:p>
          <a:p>
            <a:r>
              <a:rPr sz="2000" b="0">
                <a:solidFill>
                  <a:srgbClr val="000000"/>
                </a:solidFill>
              </a:rPr>
              <a:t>O BuyArt conecta artistas e entusiastas em um ambiente interativo e dinâmico, oferecendo ferramentas para:</a:t>
            </a:r>
            <a:br/>
            <a:r>
              <a:rPr sz="2000" b="0">
                <a:solidFill>
                  <a:srgbClr val="000000"/>
                </a:solidFill>
              </a:rPr>
              <a:t>• Exposição e venda de obras de arte.</a:t>
            </a:r>
            <a:br/>
            <a:r>
              <a:rPr sz="2000" b="0">
                <a:solidFill>
                  <a:srgbClr val="000000"/>
                </a:solidFill>
              </a:rPr>
              <a:t>• Doação direta aos artistas para apoiar sua trajetória.</a:t>
            </a:r>
            <a:br/>
            <a:r>
              <a:rPr sz="2000" b="0">
                <a:solidFill>
                  <a:srgbClr val="000000"/>
                </a:solidFill>
              </a:rPr>
              <a:t>• Contratos e acordos de maneira transparente e segura.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sz="3200" b="1">
                <a:solidFill>
                  <a:srgbClr val="003366"/>
                </a:solidFill>
              </a:rPr>
              <a:t>HISTÓRIAS DE USUÁRIOS E REQUISITOS</a:t>
            </a:r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endParaRPr/>
          </a:p>
          <a:p>
            <a:r>
              <a:rPr sz="2000" b="0">
                <a:solidFill>
                  <a:srgbClr val="000000"/>
                </a:solidFill>
              </a:rPr>
              <a:t>Histórias de Usuários:</a:t>
            </a:r>
            <a:br/>
            <a:r>
              <a:rPr sz="2000" b="0">
                <a:solidFill>
                  <a:srgbClr val="000000"/>
                </a:solidFill>
              </a:rPr>
              <a:t>1. Como artista, desejo cadastrar minhas obras no BuyArt para aumentar minha visibilidade.</a:t>
            </a:r>
            <a:br/>
            <a:r>
              <a:rPr sz="2000" b="0">
                <a:solidFill>
                  <a:srgbClr val="000000"/>
                </a:solidFill>
              </a:rPr>
              <a:t>2. Como entusiasta, quero navegar por diferentes categorias de arte para encontrar obras que me interessem.</a:t>
            </a:r>
            <a:br/>
            <a:r>
              <a:rPr sz="2000" b="0">
                <a:solidFill>
                  <a:srgbClr val="000000"/>
                </a:solidFill>
              </a:rPr>
              <a:t>Requisitos Funcionais:</a:t>
            </a:r>
            <a:br/>
            <a:r>
              <a:rPr sz="2000" b="0">
                <a:solidFill>
                  <a:srgbClr val="000000"/>
                </a:solidFill>
              </a:rPr>
              <a:t>• Cadastro de usuários e artistas.</a:t>
            </a:r>
            <a:br/>
            <a:r>
              <a:rPr sz="2000" b="0">
                <a:solidFill>
                  <a:srgbClr val="000000"/>
                </a:solidFill>
              </a:rPr>
              <a:t>• Catálogo de obras com filtros.</a:t>
            </a:r>
            <a:br/>
            <a:r>
              <a:rPr sz="2000" b="0">
                <a:solidFill>
                  <a:srgbClr val="000000"/>
                </a:solidFill>
              </a:rPr>
              <a:t>Requisitos Não Funcionais:</a:t>
            </a:r>
            <a:br/>
            <a:r>
              <a:rPr sz="2000" b="0">
                <a:solidFill>
                  <a:srgbClr val="000000"/>
                </a:solidFill>
              </a:rPr>
              <a:t>• Interface intuitiva e responsiva.</a:t>
            </a:r>
            <a:br/>
            <a:r>
              <a:rPr sz="2000" b="0">
                <a:solidFill>
                  <a:srgbClr val="000000"/>
                </a:solidFill>
              </a:rPr>
              <a:t>• Sistema seguro de transações.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sz="3200" b="1">
                <a:solidFill>
                  <a:srgbClr val="003366"/>
                </a:solidFill>
              </a:rPr>
              <a:t>METODOLOGIA</a:t>
            </a: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endParaRPr/>
          </a:p>
          <a:p>
            <a:r>
              <a:rPr sz="2000" b="0">
                <a:solidFill>
                  <a:srgbClr val="000000"/>
                </a:solidFill>
              </a:rPr>
              <a:t>Processo de Trabalho:</a:t>
            </a:r>
            <a:br/>
            <a:r>
              <a:rPr sz="2000" b="0">
                <a:solidFill>
                  <a:srgbClr val="000000"/>
                </a:solidFill>
              </a:rPr>
              <a:t>• Aplicamos Design Thinking para entender as necessidades dos usuários.</a:t>
            </a:r>
            <a:br/>
            <a:r>
              <a:rPr sz="2000" b="0">
                <a:solidFill>
                  <a:srgbClr val="000000"/>
                </a:solidFill>
              </a:rPr>
              <a:t>• Utilizamos Scrum para gerenciar o desenvolvimento incremental do BuyArt.</a:t>
            </a:r>
            <a:br/>
            <a:r>
              <a:rPr sz="2000" b="0">
                <a:solidFill>
                  <a:srgbClr val="000000"/>
                </a:solidFill>
              </a:rPr>
              <a:t>Divisão de Papéis:</a:t>
            </a:r>
            <a:br/>
            <a:r>
              <a:rPr sz="2000" b="0">
                <a:solidFill>
                  <a:srgbClr val="000000"/>
                </a:solidFill>
              </a:rPr>
              <a:t>• Designer de UX/UI, Desenvolvedores Front-end e Back-end, e Gerente de Projeto.</a:t>
            </a:r>
            <a:br/>
            <a:r>
              <a:rPr sz="2000" b="0">
                <a:solidFill>
                  <a:srgbClr val="000000"/>
                </a:solidFill>
              </a:rPr>
              <a:t>Ferramentas:</a:t>
            </a:r>
            <a:br/>
            <a:r>
              <a:rPr sz="2000" b="0">
                <a:solidFill>
                  <a:srgbClr val="000000"/>
                </a:solidFill>
              </a:rPr>
              <a:t>• Figma para design de interface.</a:t>
            </a:r>
            <a:br/>
            <a:r>
              <a:rPr sz="2000" b="0">
                <a:solidFill>
                  <a:srgbClr val="000000"/>
                </a:solidFill>
              </a:rPr>
              <a:t>• GitHub para controle de versão.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pt-BR"/>
              <a:t>Processo de Trabalho (Design Thinking e Scrum)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/>
              <a:t>Divisão de Papéis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/>
              <a:t>Ferramentas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pt-BR"/>
              <a:t>Controle de Versão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pt-BR" dirty="0"/>
              <a:t>PROJETO </a:t>
            </a:r>
            <a:r>
              <a:rPr lang="pt-BR" dirty="0" err="1"/>
              <a:t>BuyArt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 b="1" dirty="0"/>
              <a:t>Equipe</a:t>
            </a:r>
            <a:endParaRPr b="1" dirty="0"/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dirty="0"/>
              <a:t>Raphael Grossi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dirty="0"/>
              <a:t>Miguel Pessoa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dirty="0"/>
              <a:t>Gabriel Anderson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 dirty="0"/>
              <a:t>Artur Fernandes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141" name="Google Shape;141;p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4275" b="14275"/>
          <a:stretch/>
        </p:blipFill>
        <p:spPr>
          <a:xfrm>
            <a:off x="0" y="-1"/>
            <a:ext cx="12188952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362</Words>
  <Application>Microsoft Office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Twentieth Century</vt:lpstr>
      <vt:lpstr>Integral</vt:lpstr>
      <vt:lpstr>PROJETO BuyArt</vt:lpstr>
      <vt:lpstr>CONTEXTO DO PROBLEMA</vt:lpstr>
      <vt:lpstr>PÚBLICO-ALVO | PERSONAS</vt:lpstr>
      <vt:lpstr>PROPOSTA DE SOLUÇÃO | OBJETIVOS</vt:lpstr>
      <vt:lpstr>HISTÓRIAS DE USUÁRIOS E REQUISITOS</vt:lpstr>
      <vt:lpstr>METODOLOGIA</vt:lpstr>
      <vt:lpstr>METODOLOGIA</vt:lpstr>
      <vt:lpstr>PROJETO BuyArt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Rommel Carneiro</dc:creator>
  <cp:lastModifiedBy>Raphael Grossi</cp:lastModifiedBy>
  <cp:revision>2</cp:revision>
  <dcterms:created xsi:type="dcterms:W3CDTF">2022-04-05T03:20:00Z</dcterms:created>
  <dcterms:modified xsi:type="dcterms:W3CDTF">2024-11-29T15:23:56Z</dcterms:modified>
</cp:coreProperties>
</file>