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9650" y="927735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67050" y="3658616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HYPERFANTASY RPG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28944" y="5057775"/>
            <a:ext cx="10030112" cy="294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175">
                <a:solidFill>
                  <a:srgbClr val="000000"/>
                </a:solidFill>
                <a:latin typeface="Clear Sans"/>
              </a:rPr>
              <a:t>João Vítor de Freitas</a:t>
            </a:r>
          </a:p>
          <a:p>
            <a:pPr algn="ctr">
              <a:lnSpc>
                <a:spcPts val="5846"/>
              </a:lnSpc>
            </a:pPr>
            <a:r>
              <a:rPr lang="en-US" sz="4175">
                <a:solidFill>
                  <a:srgbClr val="000000"/>
                </a:solidFill>
                <a:latin typeface="Clear Sans"/>
              </a:rPr>
              <a:t>Laura Costa</a:t>
            </a:r>
          </a:p>
          <a:p>
            <a:pPr algn="ctr">
              <a:lnSpc>
                <a:spcPts val="5846"/>
              </a:lnSpc>
            </a:pPr>
            <a:r>
              <a:rPr lang="en-US" sz="4175">
                <a:solidFill>
                  <a:srgbClr val="000000"/>
                </a:solidFill>
                <a:latin typeface="Clear Sans"/>
              </a:rPr>
              <a:t>Vitor Gomes</a:t>
            </a:r>
          </a:p>
          <a:p>
            <a:pPr algn="ctr">
              <a:lnSpc>
                <a:spcPts val="5846"/>
              </a:lnSpc>
            </a:pPr>
            <a:r>
              <a:rPr lang="en-US" sz="4175">
                <a:solidFill>
                  <a:srgbClr val="000000"/>
                </a:solidFill>
                <a:latin typeface="Clear Sans"/>
              </a:rPr>
              <a:t>Victor Ferraz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1464" y="1158642"/>
            <a:ext cx="10656177" cy="8608757"/>
          </a:xfrm>
          <a:custGeom>
            <a:avLst/>
            <a:gdLst/>
            <a:ahLst/>
            <a:cxnLst/>
            <a:rect r="r" b="b" t="t" l="l"/>
            <a:pathLst>
              <a:path h="8608757" w="10656177">
                <a:moveTo>
                  <a:pt x="0" y="0"/>
                </a:moveTo>
                <a:lnTo>
                  <a:pt x="10656177" y="0"/>
                </a:lnTo>
                <a:lnTo>
                  <a:pt x="10656177" y="8608757"/>
                </a:lnTo>
                <a:lnTo>
                  <a:pt x="0" y="860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137002" y="168042"/>
            <a:ext cx="12038317" cy="696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9"/>
              </a:lnSpc>
            </a:pPr>
            <a:r>
              <a:rPr lang="en-US" sz="4834" spc="546">
                <a:solidFill>
                  <a:srgbClr val="000000"/>
                </a:solidFill>
                <a:latin typeface="Anonymous Pro Bold"/>
              </a:rPr>
              <a:t>ESPECIFICAÇÃO FUNCIONAL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34" y="1874692"/>
            <a:ext cx="17202112" cy="7700680"/>
          </a:xfrm>
          <a:custGeom>
            <a:avLst/>
            <a:gdLst/>
            <a:ahLst/>
            <a:cxnLst/>
            <a:rect r="r" b="b" t="t" l="l"/>
            <a:pathLst>
              <a:path h="7700680" w="17202112">
                <a:moveTo>
                  <a:pt x="0" y="0"/>
                </a:moveTo>
                <a:lnTo>
                  <a:pt x="17202112" y="0"/>
                </a:lnTo>
                <a:lnTo>
                  <a:pt x="17202112" y="7700680"/>
                </a:lnTo>
                <a:lnTo>
                  <a:pt x="0" y="7700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1" t="0" r="-14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22320" y="371168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DIAGRAMA CONCEITUAL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1300" y="2687317"/>
            <a:ext cx="16814309" cy="5506658"/>
          </a:xfrm>
          <a:custGeom>
            <a:avLst/>
            <a:gdLst/>
            <a:ahLst/>
            <a:cxnLst/>
            <a:rect r="r" b="b" t="t" l="l"/>
            <a:pathLst>
              <a:path h="5506658" w="16814309">
                <a:moveTo>
                  <a:pt x="0" y="0"/>
                </a:moveTo>
                <a:lnTo>
                  <a:pt x="16814308" y="0"/>
                </a:lnTo>
                <a:lnTo>
                  <a:pt x="16814308" y="5506658"/>
                </a:lnTo>
                <a:lnTo>
                  <a:pt x="0" y="5506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7" t="0" r="-48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085850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DIAGRAMA RELACIONAL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6516" y="2308515"/>
            <a:ext cx="9805488" cy="7121563"/>
          </a:xfrm>
          <a:custGeom>
            <a:avLst/>
            <a:gdLst/>
            <a:ahLst/>
            <a:cxnLst/>
            <a:rect r="r" b="b" t="t" l="l"/>
            <a:pathLst>
              <a:path h="7121563" w="9805488">
                <a:moveTo>
                  <a:pt x="0" y="0"/>
                </a:moveTo>
                <a:lnTo>
                  <a:pt x="9805489" y="0"/>
                </a:lnTo>
                <a:lnTo>
                  <a:pt x="9805489" y="7121563"/>
                </a:lnTo>
                <a:lnTo>
                  <a:pt x="0" y="7121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06" b="-12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733" y="1085850"/>
            <a:ext cx="16707054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DIAGRAMA NOTAÇÃO PÉ DE GALINHA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3483" y="2459712"/>
            <a:ext cx="5702234" cy="6798588"/>
          </a:xfrm>
          <a:custGeom>
            <a:avLst/>
            <a:gdLst/>
            <a:ahLst/>
            <a:cxnLst/>
            <a:rect r="r" b="b" t="t" l="l"/>
            <a:pathLst>
              <a:path h="6798588" w="5702234">
                <a:moveTo>
                  <a:pt x="0" y="0"/>
                </a:moveTo>
                <a:lnTo>
                  <a:pt x="5702234" y="0"/>
                </a:lnTo>
                <a:lnTo>
                  <a:pt x="5702234" y="6798588"/>
                </a:lnTo>
                <a:lnTo>
                  <a:pt x="0" y="679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2" t="0" r="-54625" b="-146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12610" y="2589654"/>
            <a:ext cx="5776535" cy="1782463"/>
          </a:xfrm>
          <a:custGeom>
            <a:avLst/>
            <a:gdLst/>
            <a:ahLst/>
            <a:cxnLst/>
            <a:rect r="r" b="b" t="t" l="l"/>
            <a:pathLst>
              <a:path h="1782463" w="5776535">
                <a:moveTo>
                  <a:pt x="0" y="0"/>
                </a:moveTo>
                <a:lnTo>
                  <a:pt x="5776535" y="0"/>
                </a:lnTo>
                <a:lnTo>
                  <a:pt x="5776535" y="1782463"/>
                </a:lnTo>
                <a:lnTo>
                  <a:pt x="0" y="1782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563" r="-1611" b="-2966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73059" y="6973416"/>
            <a:ext cx="5816087" cy="1885329"/>
          </a:xfrm>
          <a:custGeom>
            <a:avLst/>
            <a:gdLst/>
            <a:ahLst/>
            <a:cxnLst/>
            <a:rect r="r" b="b" t="t" l="l"/>
            <a:pathLst>
              <a:path h="1885329" w="5816087">
                <a:moveTo>
                  <a:pt x="0" y="0"/>
                </a:moveTo>
                <a:lnTo>
                  <a:pt x="5816086" y="0"/>
                </a:lnTo>
                <a:lnTo>
                  <a:pt x="5816086" y="1885328"/>
                </a:lnTo>
                <a:lnTo>
                  <a:pt x="0" y="1885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26" t="-15076" r="0" b="-35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73059" y="4637257"/>
            <a:ext cx="5816087" cy="1923309"/>
          </a:xfrm>
          <a:custGeom>
            <a:avLst/>
            <a:gdLst/>
            <a:ahLst/>
            <a:cxnLst/>
            <a:rect r="r" b="b" t="t" l="l"/>
            <a:pathLst>
              <a:path h="1923309" w="5816087">
                <a:moveTo>
                  <a:pt x="0" y="0"/>
                </a:moveTo>
                <a:lnTo>
                  <a:pt x="5816086" y="0"/>
                </a:lnTo>
                <a:lnTo>
                  <a:pt x="5816086" y="1923309"/>
                </a:lnTo>
                <a:lnTo>
                  <a:pt x="0" y="1923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4550607" y="1085850"/>
            <a:ext cx="16707054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SCRIPTS SQL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932" y="1954391"/>
            <a:ext cx="7154269" cy="3741600"/>
          </a:xfrm>
          <a:custGeom>
            <a:avLst/>
            <a:gdLst/>
            <a:ahLst/>
            <a:cxnLst/>
            <a:rect r="r" b="b" t="t" l="l"/>
            <a:pathLst>
              <a:path h="3741600" w="7154269">
                <a:moveTo>
                  <a:pt x="0" y="0"/>
                </a:moveTo>
                <a:lnTo>
                  <a:pt x="7154269" y="0"/>
                </a:lnTo>
                <a:lnTo>
                  <a:pt x="7154269" y="3741601"/>
                </a:lnTo>
                <a:lnTo>
                  <a:pt x="0" y="3741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3932" y="6060280"/>
            <a:ext cx="7237414" cy="3642895"/>
          </a:xfrm>
          <a:custGeom>
            <a:avLst/>
            <a:gdLst/>
            <a:ahLst/>
            <a:cxnLst/>
            <a:rect r="r" b="b" t="t" l="l"/>
            <a:pathLst>
              <a:path h="3642895" w="7237414">
                <a:moveTo>
                  <a:pt x="0" y="0"/>
                </a:moveTo>
                <a:lnTo>
                  <a:pt x="7237414" y="0"/>
                </a:lnTo>
                <a:lnTo>
                  <a:pt x="7237414" y="3642894"/>
                </a:lnTo>
                <a:lnTo>
                  <a:pt x="0" y="364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68" r="-1465" b="-246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23118" y="2584537"/>
            <a:ext cx="5900331" cy="6222909"/>
          </a:xfrm>
          <a:custGeom>
            <a:avLst/>
            <a:gdLst/>
            <a:ahLst/>
            <a:cxnLst/>
            <a:rect r="r" b="b" t="t" l="l"/>
            <a:pathLst>
              <a:path h="6222909" w="5900331">
                <a:moveTo>
                  <a:pt x="0" y="0"/>
                </a:moveTo>
                <a:lnTo>
                  <a:pt x="5900331" y="0"/>
                </a:lnTo>
                <a:lnTo>
                  <a:pt x="5900331" y="6222909"/>
                </a:lnTo>
                <a:lnTo>
                  <a:pt x="0" y="62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289" t="0" r="-5426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520403" y="728190"/>
            <a:ext cx="12392825" cy="63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sz="4476" spc="505">
                <a:solidFill>
                  <a:srgbClr val="000000"/>
                </a:solidFill>
                <a:latin typeface="Anonymous Pro Bold"/>
              </a:rPr>
              <a:t>FRONT 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39195" y="3086100"/>
            <a:ext cx="3759898" cy="4114800"/>
          </a:xfrm>
          <a:custGeom>
            <a:avLst/>
            <a:gdLst/>
            <a:ahLst/>
            <a:cxnLst/>
            <a:rect r="r" b="b" t="t" l="l"/>
            <a:pathLst>
              <a:path h="4114800" w="3759898">
                <a:moveTo>
                  <a:pt x="0" y="0"/>
                </a:moveTo>
                <a:lnTo>
                  <a:pt x="3759899" y="0"/>
                </a:lnTo>
                <a:lnTo>
                  <a:pt x="37598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186191" y="7397568"/>
            <a:ext cx="20660382" cy="106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4"/>
              </a:lnSpc>
            </a:pPr>
            <a:r>
              <a:rPr lang="en-US" sz="7462" spc="843">
                <a:solidFill>
                  <a:srgbClr val="000000"/>
                </a:solidFill>
                <a:latin typeface="Anonymous Pro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DAFvGxWVISA</dc:identifier>
  <dcterms:modified xsi:type="dcterms:W3CDTF">2011-08-01T06:04:30Z</dcterms:modified>
  <cp:revision>1</cp:revision>
  <dc:title>Apresentação de Slides Corporativo Preto e Branco</dc:title>
</cp:coreProperties>
</file>