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6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16" autoAdjust="0"/>
  </p:normalViewPr>
  <p:slideViewPr>
    <p:cSldViewPr snapToGrid="0">
      <p:cViewPr varScale="1">
        <p:scale>
          <a:sx n="110" d="100"/>
          <a:sy n="110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9189B9-6CAA-5378-C561-959D8A96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C425755-B26F-ECCB-4101-2D1A15F3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9EF729B-BFF0-7595-750A-1C2436B5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E1F0633-B01B-39C2-B74B-E14F3F02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ACDCBB7-F049-ECE3-26E7-86154669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442748-73B7-B634-7411-FAEBF500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5E85745-49FF-0AA6-FA82-83AC232F8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BCC76D-96FE-4FF4-D46E-C60354F8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3BC6608-9CC8-7525-09C0-C31FAA69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96CAA36-9CA2-4D2C-FB8F-5537FD1D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6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5051FE9-FF1C-75E6-2FDC-15B3BFC8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23AAA16-B0B7-0BBA-3E61-926BFFB82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BFDF356-F8DA-B9ED-85EB-ED8EAD46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6213A3F-5520-B880-D08A-BCB76499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319016-B9ED-6E0A-D267-54DDB0A3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3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96132-56B8-0947-FFFB-757A1647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E9BC39C-0405-1FCA-696E-AA71B476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4FBFA1D-DCBA-7085-9AA9-3B7BA56D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F71EDDC-61B9-4A70-6E9F-71E5683B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15A025C-55F0-3262-3FE8-F0685746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90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4805F6-3078-01A9-69DF-0911841E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EB0B90E-237F-F42C-941C-6D25EAEB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33FEA0-56CA-10E1-C6FB-CB76D886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048B3E8-1620-AD0F-4A94-F8AD200A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8A5E394-1D4E-CAF7-57E7-1717734B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8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A7D834-9EF7-5BDB-00E9-71C3F72A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32E92F-8603-1B18-A708-5FA57815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9688C43-09F3-1D51-8EB6-0139F919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E725C96-0DD9-EE25-2515-DF586867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AE25504-60A5-73F5-1ABE-76859898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FEE5BE4-C0E0-F76A-BC06-3C566942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6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768B59-7B79-D001-E895-D4131B14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DAF88BA-1D4E-AC7F-4D3D-4C7AB566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BE4FC5E-1536-318F-B403-62BCA2452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4E3FAA0-0608-53D1-56C7-8AB53D85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23FF275A-0C03-0422-62C3-1A475E0FC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043F13E-AAD6-E424-4561-C1BB4ABC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CAA9069-7DB1-673D-66F8-9E022A8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B05D4F-CB87-A680-7622-5A5A47CA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26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07326B-299E-9E77-EA91-A80E7C5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7DEDEA2F-4985-5E9B-D9F0-597EC598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FB7D668-6C1D-FC3B-469C-CA580662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9AC51FA-0568-2EAD-5189-2112DF69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1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B4FA5C42-11DE-8C23-EEAE-9C839E4A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CC41300-356B-A915-B0F1-B091869D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8EF860A-FD31-D948-0153-B388C32C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36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276620-D46A-58EA-5D62-92BE317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E4623F-01E4-641A-7D29-4D034C31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BC1BA14-ED9D-F793-9ECB-F9455302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E4EE02C-1EFD-3B4B-BD6C-8E0E1A48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E7D2C0E-83BA-5866-75F0-8F665992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680BBBD-EED3-188E-7FAC-C909A688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49A1C8-D392-AD53-923D-2851B925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A169BE7-90F7-D1C9-2C75-BB5E7307A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7FD1952-C9F7-8848-FEA8-176E19A06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766A447-C4E1-AD40-C782-2AD7F679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0D542A8-2FBE-1321-5CE5-16549D08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407ED96-6886-C34B-3F6E-741F2662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24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E559D1F-B8D6-320E-D210-A0DDFF7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A59BB93-713D-8685-4997-80142507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21F88CB-CB4E-200F-2419-35754543A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EB6A-E607-4E7D-9162-8E34150251D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937CD0-DB93-1B9E-759B-84B600CA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5254884-C981-999D-3A15-3219C9D64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3B5E-F63C-47DE-A7A8-09A9416F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A82925-4208-5781-D3FB-52E3128B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59724EB-CB38-856C-A982-1A523FCAE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4D9E556-FE55-C14E-3564-4E7E0C54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A4EBD45-4FC0-4FEC-A915-C0DB806E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33" y="1389218"/>
            <a:ext cx="4175542" cy="20397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115662" y="1602137"/>
            <a:ext cx="43012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TI2 – Back-</a:t>
            </a:r>
            <a:r>
              <a:rPr lang="pt-BR" sz="4400" dirty="0" err="1">
                <a:solidFill>
                  <a:schemeClr val="bg1"/>
                </a:solidFill>
              </a:rPr>
              <a:t>End</a:t>
            </a:r>
            <a:endParaRPr lang="pt-BR" sz="44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Membros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0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460375" y="176900"/>
            <a:ext cx="8752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Especificação Sistemas </a:t>
            </a:r>
            <a:r>
              <a:rPr lang="pt-BR" sz="4400" dirty="0"/>
              <a:t>Inteligentes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AutoShape 2" descr="blob:https://web.whatsapp.com/c64a0dad-73b3-4903-8d10-ccecd61c367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blob:https://web.whatsapp.com/c64a0dad-73b3-4903-8d10-ccecd61c367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2" descr="blob:https://web.whatsapp.com/d9d99f90-d494-499e-9819-c6dcee996e6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36" y="1116869"/>
            <a:ext cx="915480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4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blob:https://web.whatsapp.com/c64a0dad-73b3-4903-8d10-ccecd61c367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blob:https://web.whatsapp.com/c64a0dad-73b3-4903-8d10-ccecd61c367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2" descr="blob:https://web.whatsapp.com/d9d99f90-d494-499e-9819-c6dcee996e6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Freeform 2"/>
          <p:cNvSpPr/>
          <p:nvPr/>
        </p:nvSpPr>
        <p:spPr>
          <a:xfrm>
            <a:off x="4293413" y="1422060"/>
            <a:ext cx="2767085" cy="3028274"/>
          </a:xfrm>
          <a:custGeom>
            <a:avLst/>
            <a:gdLst/>
            <a:ahLst/>
            <a:cxnLst/>
            <a:rect l="l" t="t" r="r" b="b"/>
            <a:pathLst>
              <a:path w="3759898" h="4114800">
                <a:moveTo>
                  <a:pt x="0" y="0"/>
                </a:moveTo>
                <a:lnTo>
                  <a:pt x="3759899" y="0"/>
                </a:lnTo>
                <a:lnTo>
                  <a:pt x="37598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3"/>
          <p:cNvSpPr txBox="1"/>
          <p:nvPr/>
        </p:nvSpPr>
        <p:spPr>
          <a:xfrm>
            <a:off x="2095208" y="4854427"/>
            <a:ext cx="7163494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34"/>
              </a:lnSpc>
            </a:pPr>
            <a:r>
              <a:rPr lang="en-US" sz="7462" spc="843" dirty="0">
                <a:solidFill>
                  <a:srgbClr val="000000"/>
                </a:solidFill>
                <a:latin typeface="Anonymous Pro Bold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2217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"/>
          <p:cNvSpPr/>
          <p:nvPr/>
        </p:nvSpPr>
        <p:spPr>
          <a:xfrm>
            <a:off x="963025" y="1525577"/>
            <a:ext cx="10217241" cy="4573840"/>
          </a:xfrm>
          <a:custGeom>
            <a:avLst/>
            <a:gdLst/>
            <a:ahLst/>
            <a:cxnLst/>
            <a:rect l="l" t="t" r="r" b="b"/>
            <a:pathLst>
              <a:path w="17202112" h="7700680">
                <a:moveTo>
                  <a:pt x="0" y="0"/>
                </a:moveTo>
                <a:lnTo>
                  <a:pt x="17202112" y="0"/>
                </a:lnTo>
                <a:lnTo>
                  <a:pt x="17202112" y="7700680"/>
                </a:lnTo>
                <a:lnTo>
                  <a:pt x="0" y="7700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1" r="-141"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833297" y="378068"/>
            <a:ext cx="501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Conceitual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3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833297" y="378068"/>
            <a:ext cx="501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Relacional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reeform 2"/>
          <p:cNvSpPr/>
          <p:nvPr/>
        </p:nvSpPr>
        <p:spPr>
          <a:xfrm>
            <a:off x="833297" y="1790913"/>
            <a:ext cx="10744863" cy="3518924"/>
          </a:xfrm>
          <a:custGeom>
            <a:avLst/>
            <a:gdLst/>
            <a:ahLst/>
            <a:cxnLst/>
            <a:rect l="l" t="t" r="r" b="b"/>
            <a:pathLst>
              <a:path w="16814309" h="5506658">
                <a:moveTo>
                  <a:pt x="0" y="0"/>
                </a:moveTo>
                <a:lnTo>
                  <a:pt x="16814308" y="0"/>
                </a:lnTo>
                <a:lnTo>
                  <a:pt x="16814308" y="5506658"/>
                </a:lnTo>
                <a:lnTo>
                  <a:pt x="0" y="5506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7" r="-485"/>
            </a:stretch>
          </a:blipFill>
        </p:spPr>
      </p:sp>
    </p:spTree>
    <p:extLst>
      <p:ext uri="{BB962C8B-B14F-4D97-AF65-F5344CB8AC3E}">
        <p14:creationId xmlns:p14="http://schemas.microsoft.com/office/powerpoint/2010/main" val="372032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833297" y="378068"/>
            <a:ext cx="7870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Notação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Pé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Galinha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reeform 2"/>
          <p:cNvSpPr/>
          <p:nvPr/>
        </p:nvSpPr>
        <p:spPr>
          <a:xfrm>
            <a:off x="2585897" y="1487623"/>
            <a:ext cx="6118156" cy="4412382"/>
          </a:xfrm>
          <a:custGeom>
            <a:avLst/>
            <a:gdLst/>
            <a:ahLst/>
            <a:cxnLst/>
            <a:rect l="l" t="t" r="r" b="b"/>
            <a:pathLst>
              <a:path w="9805488" h="7121563">
                <a:moveTo>
                  <a:pt x="0" y="0"/>
                </a:moveTo>
                <a:lnTo>
                  <a:pt x="9805489" y="0"/>
                </a:lnTo>
                <a:lnTo>
                  <a:pt x="9805489" y="7121563"/>
                </a:lnTo>
                <a:lnTo>
                  <a:pt x="0" y="7121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>
              <a:fillRect l="1" t="-1524" r="-2532" b="-1276"/>
            </a:stretch>
          </a:blipFill>
        </p:spPr>
      </p:sp>
    </p:spTree>
    <p:extLst>
      <p:ext uri="{BB962C8B-B14F-4D97-AF65-F5344CB8AC3E}">
        <p14:creationId xmlns:p14="http://schemas.microsoft.com/office/powerpoint/2010/main" val="230305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833297" y="378068"/>
            <a:ext cx="7870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Notação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Pé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Galinha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reeform 2"/>
          <p:cNvSpPr/>
          <p:nvPr/>
        </p:nvSpPr>
        <p:spPr>
          <a:xfrm>
            <a:off x="2585897" y="1487623"/>
            <a:ext cx="6118156" cy="4412382"/>
          </a:xfrm>
          <a:custGeom>
            <a:avLst/>
            <a:gdLst/>
            <a:ahLst/>
            <a:cxnLst/>
            <a:rect l="l" t="t" r="r" b="b"/>
            <a:pathLst>
              <a:path w="9805488" h="7121563">
                <a:moveTo>
                  <a:pt x="0" y="0"/>
                </a:moveTo>
                <a:lnTo>
                  <a:pt x="9805489" y="0"/>
                </a:lnTo>
                <a:lnTo>
                  <a:pt x="9805489" y="7121563"/>
                </a:lnTo>
                <a:lnTo>
                  <a:pt x="0" y="7121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>
              <a:fillRect l="1" t="-1524" r="-2532" b="-1276"/>
            </a:stretch>
          </a:blipFill>
        </p:spPr>
      </p:sp>
    </p:spTree>
    <p:extLst>
      <p:ext uri="{BB962C8B-B14F-4D97-AF65-F5344CB8AC3E}">
        <p14:creationId xmlns:p14="http://schemas.microsoft.com/office/powerpoint/2010/main" val="13982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335476" y="526945"/>
            <a:ext cx="7870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Front-End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reeform 2"/>
          <p:cNvSpPr/>
          <p:nvPr/>
        </p:nvSpPr>
        <p:spPr>
          <a:xfrm>
            <a:off x="393154" y="2056998"/>
            <a:ext cx="5333451" cy="2789333"/>
          </a:xfrm>
          <a:custGeom>
            <a:avLst/>
            <a:gdLst/>
            <a:ahLst/>
            <a:cxnLst/>
            <a:rect l="l" t="t" r="r" b="b"/>
            <a:pathLst>
              <a:path w="7154269" h="3741600">
                <a:moveTo>
                  <a:pt x="0" y="0"/>
                </a:moveTo>
                <a:lnTo>
                  <a:pt x="7154269" y="0"/>
                </a:lnTo>
                <a:lnTo>
                  <a:pt x="7154269" y="3741601"/>
                </a:lnTo>
                <a:lnTo>
                  <a:pt x="0" y="3741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64" y="526946"/>
            <a:ext cx="3446184" cy="33562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064" y="3847586"/>
            <a:ext cx="3446184" cy="29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335476" y="526945"/>
            <a:ext cx="7870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Telas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Front End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369790" y="2007376"/>
            <a:ext cx="6926443" cy="3486370"/>
          </a:xfrm>
          <a:custGeom>
            <a:avLst/>
            <a:gdLst/>
            <a:ahLst/>
            <a:cxnLst/>
            <a:rect l="l" t="t" r="r" b="b"/>
            <a:pathLst>
              <a:path w="7237414" h="3642895">
                <a:moveTo>
                  <a:pt x="0" y="0"/>
                </a:moveTo>
                <a:lnTo>
                  <a:pt x="7237414" y="0"/>
                </a:lnTo>
                <a:lnTo>
                  <a:pt x="7237414" y="3642894"/>
                </a:lnTo>
                <a:lnTo>
                  <a:pt x="0" y="3642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68" r="-1465" b="-2468"/>
            </a:stretch>
          </a:blipFill>
        </p:spPr>
      </p:sp>
      <p:sp>
        <p:nvSpPr>
          <p:cNvPr id="20" name="Freeform 4"/>
          <p:cNvSpPr/>
          <p:nvPr/>
        </p:nvSpPr>
        <p:spPr>
          <a:xfrm>
            <a:off x="7666023" y="1584947"/>
            <a:ext cx="4106710" cy="4331228"/>
          </a:xfrm>
          <a:custGeom>
            <a:avLst/>
            <a:gdLst/>
            <a:ahLst/>
            <a:cxnLst/>
            <a:rect l="l" t="t" r="r" b="b"/>
            <a:pathLst>
              <a:path w="5900331" h="6222909">
                <a:moveTo>
                  <a:pt x="0" y="0"/>
                </a:moveTo>
                <a:lnTo>
                  <a:pt x="5900331" y="0"/>
                </a:lnTo>
                <a:lnTo>
                  <a:pt x="5900331" y="6222909"/>
                </a:lnTo>
                <a:lnTo>
                  <a:pt x="0" y="6222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289" r="-54263"/>
            </a:stretch>
          </a:blipFill>
        </p:spPr>
      </p:sp>
    </p:spTree>
    <p:extLst>
      <p:ext uri="{BB962C8B-B14F-4D97-AF65-F5344CB8AC3E}">
        <p14:creationId xmlns:p14="http://schemas.microsoft.com/office/powerpoint/2010/main" val="55808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833297" y="378068"/>
            <a:ext cx="7870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 SQL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reeform 2"/>
          <p:cNvSpPr/>
          <p:nvPr/>
        </p:nvSpPr>
        <p:spPr>
          <a:xfrm>
            <a:off x="897322" y="1525577"/>
            <a:ext cx="3412426" cy="4068525"/>
          </a:xfrm>
          <a:custGeom>
            <a:avLst/>
            <a:gdLst/>
            <a:ahLst/>
            <a:cxnLst/>
            <a:rect l="l" t="t" r="r" b="b"/>
            <a:pathLst>
              <a:path w="5702234" h="6798588">
                <a:moveTo>
                  <a:pt x="0" y="0"/>
                </a:moveTo>
                <a:lnTo>
                  <a:pt x="5702234" y="0"/>
                </a:lnTo>
                <a:lnTo>
                  <a:pt x="5702234" y="6798588"/>
                </a:lnTo>
                <a:lnTo>
                  <a:pt x="0" y="679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2" r="-54625" b="-14653"/>
            </a:stretch>
          </a:blipFill>
        </p:spPr>
      </p:sp>
      <p:sp>
        <p:nvSpPr>
          <p:cNvPr id="19" name="Freeform 3"/>
          <p:cNvSpPr/>
          <p:nvPr/>
        </p:nvSpPr>
        <p:spPr>
          <a:xfrm>
            <a:off x="5568880" y="1525577"/>
            <a:ext cx="4006442" cy="1236266"/>
          </a:xfrm>
          <a:custGeom>
            <a:avLst/>
            <a:gdLst/>
            <a:ahLst/>
            <a:cxnLst/>
            <a:rect l="l" t="t" r="r" b="b"/>
            <a:pathLst>
              <a:path w="5776535" h="1782463">
                <a:moveTo>
                  <a:pt x="0" y="0"/>
                </a:moveTo>
                <a:lnTo>
                  <a:pt x="5776535" y="0"/>
                </a:lnTo>
                <a:lnTo>
                  <a:pt x="5776535" y="1782463"/>
                </a:lnTo>
                <a:lnTo>
                  <a:pt x="0" y="1782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563" r="-1611" b="-29668"/>
            </a:stretch>
          </a:blipFill>
        </p:spPr>
      </p:sp>
      <p:sp>
        <p:nvSpPr>
          <p:cNvPr id="20" name="Freeform 5"/>
          <p:cNvSpPr/>
          <p:nvPr/>
        </p:nvSpPr>
        <p:spPr>
          <a:xfrm>
            <a:off x="5568881" y="2886612"/>
            <a:ext cx="4006442" cy="1324881"/>
          </a:xfrm>
          <a:custGeom>
            <a:avLst/>
            <a:gdLst/>
            <a:ahLst/>
            <a:cxnLst/>
            <a:rect l="l" t="t" r="r" b="b"/>
            <a:pathLst>
              <a:path w="5816087" h="1923309">
                <a:moveTo>
                  <a:pt x="0" y="0"/>
                </a:moveTo>
                <a:lnTo>
                  <a:pt x="5816086" y="0"/>
                </a:lnTo>
                <a:lnTo>
                  <a:pt x="5816086" y="1923309"/>
                </a:lnTo>
                <a:lnTo>
                  <a:pt x="0" y="1923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Freeform 4"/>
          <p:cNvSpPr/>
          <p:nvPr/>
        </p:nvSpPr>
        <p:spPr>
          <a:xfrm>
            <a:off x="5568881" y="4471021"/>
            <a:ext cx="4006442" cy="1298719"/>
          </a:xfrm>
          <a:custGeom>
            <a:avLst/>
            <a:gdLst/>
            <a:ahLst/>
            <a:cxnLst/>
            <a:rect l="l" t="t" r="r" b="b"/>
            <a:pathLst>
              <a:path w="5816087" h="1885329">
                <a:moveTo>
                  <a:pt x="0" y="0"/>
                </a:moveTo>
                <a:lnTo>
                  <a:pt x="5816086" y="0"/>
                </a:lnTo>
                <a:lnTo>
                  <a:pt x="5816086" y="1885328"/>
                </a:lnTo>
                <a:lnTo>
                  <a:pt x="0" y="18853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26" t="-15076" b="-35764"/>
            </a:stretch>
          </a:blipFill>
        </p:spPr>
      </p:sp>
    </p:spTree>
    <p:extLst>
      <p:ext uri="{BB962C8B-B14F-4D97-AF65-F5344CB8AC3E}">
        <p14:creationId xmlns:p14="http://schemas.microsoft.com/office/powerpoint/2010/main" val="20158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87A9406-3C0F-91BE-1C88-B39F9273319F}"/>
              </a:ext>
            </a:extLst>
          </p:cNvPr>
          <p:cNvSpPr txBox="1"/>
          <p:nvPr/>
        </p:nvSpPr>
        <p:spPr>
          <a:xfrm>
            <a:off x="460375" y="176900"/>
            <a:ext cx="7870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Back End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AutoShape 2" descr="blob:https://web.whatsapp.com/c64a0dad-73b3-4903-8d10-ccecd61c367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blob:https://web.whatsapp.com/c64a0dad-73b3-4903-8d10-ccecd61c367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4303" r="3915"/>
          <a:stretch/>
        </p:blipFill>
        <p:spPr>
          <a:xfrm>
            <a:off x="52786" y="1118622"/>
            <a:ext cx="3735238" cy="5451492"/>
          </a:xfrm>
          <a:prstGeom prst="rect">
            <a:avLst/>
          </a:prstGeom>
        </p:spPr>
      </p:pic>
      <p:sp>
        <p:nvSpPr>
          <p:cNvPr id="8" name="AutoShape 12" descr="blob:https://web.whatsapp.com/d9d99f90-d494-499e-9819-c6dcee996e6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4863" r="9321"/>
          <a:stretch/>
        </p:blipFill>
        <p:spPr>
          <a:xfrm>
            <a:off x="3750976" y="1118622"/>
            <a:ext cx="4373592" cy="545149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4"/>
          <a:srcRect l="4177" r="41319"/>
          <a:stretch/>
        </p:blipFill>
        <p:spPr>
          <a:xfrm>
            <a:off x="8124568" y="1118622"/>
            <a:ext cx="3999049" cy="54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14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Anonymous Pro Bold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DE</dc:creator>
  <cp:lastModifiedBy>Conta da Microsoft</cp:lastModifiedBy>
  <cp:revision>7</cp:revision>
  <dcterms:created xsi:type="dcterms:W3CDTF">2023-08-25T09:04:14Z</dcterms:created>
  <dcterms:modified xsi:type="dcterms:W3CDTF">2023-10-27T03:41:03Z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2023-08-25T09:14:45Z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73ce8dd3-6c58-4c2f-804e-75df8686fd87</vt:lpwstr>
  </property>
  <property fmtid="{D5CDD505-2E9C-101B-9397-08002B2CF9AE}" pid="7" name="MSIP_Label_defa4170-0d19-0005-0004-bc88714345d2_ActionId">
    <vt:lpwstr>5c969b00-c97d-45de-8057-5d2ebab1a49c</vt:lpwstr>
  </property>
  <property fmtid="{D5CDD505-2E9C-101B-9397-08002B2CF9AE}" pid="8" name="MSIP_Label_defa4170-0d19-0005-0004-bc88714345d2_ContentBits">
    <vt:lpwstr>0</vt:lpwstr>
  </property>
</Properties>
</file>