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9Smuv6szuiMlOxJy7BqdFRoh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ea37551d9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g1ea37551d9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ea37551d9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6" name="Google Shape;796;g1ea37551d9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a37551d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ea37551d9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b1e57ef6f2c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2cab1e57ef6f2c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b1e57ef6f2c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2cab1e57ef6f2c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95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b1e57ef6f2c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2cab1e57ef6f2c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6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ea57829e098a0d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7ea57829e098a0d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ea37551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g1ea37551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57" name="Google Shape;57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65" name="Google Shape;65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3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16" name="Google Shape;16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title" idx="2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title" idx="2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" name="Google Shape;43;p29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6" name="Google Shape;46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title" idx="2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>
            <a:hlinkClick r:id="rId3" action="ppaction://hlinksldjump"/>
          </p:cNvPr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676019" y="1366475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CINEMAFICA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Iniciar apresentação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95" name="Google Shape;95;p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162" name="Google Shape;162;p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w="120000"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1"/>
            <p:cNvGrpSpPr/>
            <p:nvPr/>
          </p:nvGrpSpPr>
          <p:grpSpPr>
            <a:xfrm>
              <a:off x="7451905" y="2947635"/>
              <a:ext cx="406308" cy="168423"/>
              <a:chOff x="7451905" y="2947635"/>
              <a:chExt cx="406308" cy="168423"/>
            </a:xfrm>
          </p:grpSpPr>
          <p:sp>
            <p:nvSpPr>
              <p:cNvPr id="590" name="Google Shape;590;p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Google Shape;638;p1"/>
            <p:cNvGrpSpPr/>
            <p:nvPr/>
          </p:nvGrpSpPr>
          <p:grpSpPr>
            <a:xfrm>
              <a:off x="7356025" y="2877598"/>
              <a:ext cx="119245" cy="66608"/>
              <a:chOff x="7356025" y="2877598"/>
              <a:chExt cx="119245" cy="66608"/>
            </a:xfrm>
          </p:grpSpPr>
          <p:sp>
            <p:nvSpPr>
              <p:cNvPr id="639" name="Google Shape;639;p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1" name="Google Shape;641;p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659" name="Google Shape;659;p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1" name="Google Shape;661;p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65" name="Google Shape;665;p1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66" name="Google Shape;666;p1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1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8" name="Google Shape;668;p1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1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1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a37551d9e_2_6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1ea37551d9e_2_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ea37551d9e_2_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ea37551d9e_2_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ea37551d9e_2_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g1ea37551d9e_2_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90" name="Google Shape;790;g1ea37551d9e_2_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1ea37551d9e_2_6"/>
            <p:cNvSpPr/>
            <p:nvPr/>
          </p:nvSpPr>
          <p:spPr>
            <a:xfrm>
              <a:off x="891425" y="4642050"/>
              <a:ext cx="6423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g1ea37551d9e_2_6"/>
          <p:cNvSpPr txBox="1"/>
          <p:nvPr/>
        </p:nvSpPr>
        <p:spPr>
          <a:xfrm>
            <a:off x="2137775" y="196900"/>
            <a:ext cx="4868400" cy="5541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Detecção de spoilers e palavrões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3" name="Google Shape;793;g1ea37551d9e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26" y="751000"/>
            <a:ext cx="5295824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ea37551d9e_2_20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9" name="Google Shape;799;g1ea37551d9e_2_2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ea37551d9e_2_2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1ea37551d9e_2_2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ea37551d9e_2_2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1ea37551d9e_2_2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4" name="Google Shape;804;g1ea37551d9e_2_2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ea37551d9e_2_20"/>
            <p:cNvSpPr/>
            <p:nvPr/>
          </p:nvSpPr>
          <p:spPr>
            <a:xfrm>
              <a:off x="891425" y="4642050"/>
              <a:ext cx="6789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g1ea37551d9e_2_20"/>
          <p:cNvSpPr txBox="1"/>
          <p:nvPr/>
        </p:nvSpPr>
        <p:spPr>
          <a:xfrm>
            <a:off x="1933550" y="196900"/>
            <a:ext cx="5598600" cy="554100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Chatbot para recomendação de filme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7" name="Google Shape;807;g1ea37551d9e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35" y="751000"/>
            <a:ext cx="5342214" cy="355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a37551d9e_0_119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13" name="Google Shape;813;g1ea37551d9e_0_119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814" name="Google Shape;814;g1ea37551d9e_0_119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g1ea37551d9e_0_119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g1ea37551d9e_0_119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g1ea37551d9e_0_119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g1ea37551d9e_0_119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9" name="Google Shape;819;g1ea37551d9e_0_119"/>
          <p:cNvSpPr txBox="1">
            <a:spLocks noGrp="1"/>
          </p:cNvSpPr>
          <p:nvPr>
            <p:ph type="title"/>
          </p:nvPr>
        </p:nvSpPr>
        <p:spPr>
          <a:xfrm>
            <a:off x="1249362" y="1959218"/>
            <a:ext cx="66453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0"/>
              <a:t>OBRIGADA!</a:t>
            </a:r>
            <a:endParaRPr sz="9000"/>
          </a:p>
        </p:txBody>
      </p:sp>
      <p:sp>
        <p:nvSpPr>
          <p:cNvPr id="820" name="Google Shape;820;g1ea37551d9e_0_11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ea37551d9e_0_11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ea37551d9e_0_11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ea37551d9e_0_11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g1ea37551d9e_0_11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5" name="Google Shape;825;g1ea37551d9e_0_11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ea37551d9e_0_119"/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EQUIPE</a:t>
            </a:r>
            <a:endParaRPr sz="4000"/>
          </a:p>
        </p:txBody>
      </p:sp>
      <p:sp>
        <p:nvSpPr>
          <p:cNvPr id="676" name="Google Shape;676;p2"/>
          <p:cNvSpPr txBox="1">
            <a:spLocks noGrp="1"/>
          </p:cNvSpPr>
          <p:nvPr>
            <p:ph type="body" idx="1"/>
          </p:nvPr>
        </p:nvSpPr>
        <p:spPr>
          <a:xfrm>
            <a:off x="1264150" y="1710175"/>
            <a:ext cx="26424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Ana Cristina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Kenia Teixeira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Letícia Azevedo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Manoella Santos</a:t>
            </a:r>
            <a:endParaRPr sz="2400"/>
          </a:p>
        </p:txBody>
      </p:sp>
      <p:sp>
        <p:nvSpPr>
          <p:cNvPr id="677" name="Google Shape;677;p2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78" name="Google Shape;678;p2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79" name="Google Shape;679;p2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2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2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2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2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89" name="Google Shape;689;p9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90" name="Google Shape;690;p9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9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9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9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9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5" name="Google Shape;695;p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"/>
          <p:cNvSpPr txBox="1"/>
          <p:nvPr/>
        </p:nvSpPr>
        <p:spPr>
          <a:xfrm>
            <a:off x="1555585" y="1964475"/>
            <a:ext cx="40203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40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</a:t>
            </a:r>
            <a:r>
              <a:rPr lang="en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</a:t>
            </a:r>
            <a:endParaRPr sz="4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Scripts</a:t>
            </a:r>
            <a:endParaRPr sz="4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0" name="Google Shape;700;p9"/>
          <p:cNvSpPr/>
          <p:nvPr/>
        </p:nvSpPr>
        <p:spPr>
          <a:xfrm>
            <a:off x="4551399" y="1705019"/>
            <a:ext cx="2196801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701" name="Google Shape;701;p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02" name="Google Shape;702;p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891425" y="4642050"/>
              <a:ext cx="510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09" name="Google Shape;709;p10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10" name="Google Shape;710;p10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10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10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10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10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5" name="Google Shape;715;p1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0"/>
          <p:cNvSpPr txBox="1"/>
          <p:nvPr/>
        </p:nvSpPr>
        <p:spPr>
          <a:xfrm>
            <a:off x="1613225" y="659688"/>
            <a:ext cx="5917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 sz="3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 em notação Elmasri e Navathe</a:t>
            </a:r>
            <a:endParaRPr sz="2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1" name="Google Shape;721;p10"/>
          <p:cNvSpPr/>
          <p:nvPr/>
        </p:nvSpPr>
        <p:spPr>
          <a:xfrm>
            <a:off x="613559" y="1085316"/>
            <a:ext cx="7801876" cy="3326947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1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23" name="Google Shape;723;p1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891425" y="4642050"/>
              <a:ext cx="27663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AEEA224-8BC1-AB1B-9C90-5368E80F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28" y="1268621"/>
            <a:ext cx="7442597" cy="2960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ab1e57ef6f2c9_23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0" name="Google Shape;730;g2cab1e57ef6f2c9_23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31" name="Google Shape;731;g2cab1e57ef6f2c9_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g2cab1e57ef6f2c9_23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g2cab1e57ef6f2c9_23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g2cab1e57ef6f2c9_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g2cab1e57ef6f2c9_2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g2cab1e57ef6f2c9_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cab1e57ef6f2c9_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cab1e57ef6f2c9_23"/>
          <p:cNvSpPr txBox="1"/>
          <p:nvPr/>
        </p:nvSpPr>
        <p:spPr>
          <a:xfrm>
            <a:off x="1747325" y="645085"/>
            <a:ext cx="5649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em notação Peter Chen</a:t>
            </a:r>
            <a:endParaRPr sz="2000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1" name="Google Shape;741;g2cab1e57ef6f2c9_23"/>
          <p:cNvSpPr/>
          <p:nvPr/>
        </p:nvSpPr>
        <p:spPr>
          <a:xfrm>
            <a:off x="1747325" y="1118675"/>
            <a:ext cx="5649300" cy="32994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g2cab1e57ef6f2c9_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4" name="Google Shape;744;g2cab1e57ef6f2c9_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cab1e57ef6f2c9_23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2C8548C-F202-0A9B-5AAB-072C7763D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8" t="28635" r="21793" b="14764"/>
          <a:stretch/>
        </p:blipFill>
        <p:spPr>
          <a:xfrm>
            <a:off x="2038086" y="1266316"/>
            <a:ext cx="5055238" cy="3004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ab1e57ef6f2c9_23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0" name="Google Shape;730;g2cab1e57ef6f2c9_23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31" name="Google Shape;731;g2cab1e57ef6f2c9_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g2cab1e57ef6f2c9_23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g2cab1e57ef6f2c9_23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g2cab1e57ef6f2c9_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g2cab1e57ef6f2c9_2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g2cab1e57ef6f2c9_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cab1e57ef6f2c9_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cab1e57ef6f2c9_23"/>
          <p:cNvSpPr txBox="1"/>
          <p:nvPr/>
        </p:nvSpPr>
        <p:spPr>
          <a:xfrm>
            <a:off x="1456463" y="596595"/>
            <a:ext cx="622590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em notação Pé de Galinha</a:t>
            </a:r>
            <a:endParaRPr sz="2000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1" name="Google Shape;741;g2cab1e57ef6f2c9_23"/>
          <p:cNvSpPr/>
          <p:nvPr/>
        </p:nvSpPr>
        <p:spPr>
          <a:xfrm>
            <a:off x="1747325" y="1118675"/>
            <a:ext cx="5649300" cy="32994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g2cab1e57ef6f2c9_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4" name="Google Shape;744;g2cab1e57ef6f2c9_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cab1e57ef6f2c9_23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62FC083-8B83-F905-0637-F1B6239B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964" y="1236146"/>
            <a:ext cx="5136022" cy="30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5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ab1e57ef6f2c9_23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0" name="Google Shape;730;g2cab1e57ef6f2c9_23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31" name="Google Shape;731;g2cab1e57ef6f2c9_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g2cab1e57ef6f2c9_23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g2cab1e57ef6f2c9_23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g2cab1e57ef6f2c9_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g2cab1e57ef6f2c9_2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g2cab1e57ef6f2c9_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cab1e57ef6f2c9_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cab1e57ef6f2c9_23"/>
          <p:cNvSpPr txBox="1"/>
          <p:nvPr/>
        </p:nvSpPr>
        <p:spPr>
          <a:xfrm>
            <a:off x="1795721" y="664338"/>
            <a:ext cx="622590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Scripts</a:t>
            </a:r>
            <a:endParaRPr sz="2000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1" name="Google Shape;741;g2cab1e57ef6f2c9_23"/>
          <p:cNvSpPr/>
          <p:nvPr/>
        </p:nvSpPr>
        <p:spPr>
          <a:xfrm>
            <a:off x="1747325" y="1118675"/>
            <a:ext cx="5649300" cy="32994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g2cab1e57ef6f2c9_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4" name="Google Shape;744;g2cab1e57ef6f2c9_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cab1e57ef6f2c9_23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AC38E80-D16B-8582-F9E5-50A911EB2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8" r="53219" b="51948"/>
          <a:stretch/>
        </p:blipFill>
        <p:spPr>
          <a:xfrm>
            <a:off x="2035800" y="1301990"/>
            <a:ext cx="5072350" cy="29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ea57829e098a0d_35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51" name="Google Shape;751;g7ea57829e098a0d_35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52" name="Google Shape;752;g7ea57829e098a0d_35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g7ea57829e098a0d_35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g7ea57829e098a0d_35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g7ea57829e098a0d_35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g7ea57829e098a0d_35">
              <a:hlinkClick r:id="rId4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g7ea57829e098a0d_35"/>
          <p:cNvSpPr txBox="1">
            <a:spLocks noGrp="1"/>
          </p:cNvSpPr>
          <p:nvPr>
            <p:ph type="title"/>
          </p:nvPr>
        </p:nvSpPr>
        <p:spPr>
          <a:xfrm>
            <a:off x="3828800" y="1467925"/>
            <a:ext cx="53151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Especificações Sistema Inteligentes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58" name="Google Shape;758;g7ea57829e098a0d_3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7ea57829e098a0d_3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7ea57829e098a0d_3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7ea57829e098a0d_3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7ea57829e098a0d_35"/>
          <p:cNvSpPr/>
          <p:nvPr/>
        </p:nvSpPr>
        <p:spPr>
          <a:xfrm>
            <a:off x="1298896" y="1545320"/>
            <a:ext cx="221462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grpSp>
        <p:nvGrpSpPr>
          <p:cNvPr id="763" name="Google Shape;763;g7ea57829e098a0d_3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64" name="Google Shape;764;g7ea57829e098a0d_3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7ea57829e098a0d_35"/>
            <p:cNvSpPr/>
            <p:nvPr/>
          </p:nvSpPr>
          <p:spPr>
            <a:xfrm>
              <a:off x="891425" y="4642050"/>
              <a:ext cx="4595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ea37551d9e_0_0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1ea37551d9e_0_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ea37551d9e_0_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ea37551d9e_0_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ea37551d9e_0_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g1ea37551d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94" y="751000"/>
            <a:ext cx="5420856" cy="36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ea37551d9e_0_0"/>
          <p:cNvSpPr txBox="1"/>
          <p:nvPr/>
        </p:nvSpPr>
        <p:spPr>
          <a:xfrm>
            <a:off x="2537375" y="196900"/>
            <a:ext cx="4069200" cy="5541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Recomendação de filmes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7" name="Google Shape;777;g1ea37551d9e_0_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78" name="Google Shape;778;g1ea37551d9e_0_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ea37551d9e_0_0"/>
            <p:cNvSpPr/>
            <p:nvPr/>
          </p:nvSpPr>
          <p:spPr>
            <a:xfrm>
              <a:off x="891425" y="4642050"/>
              <a:ext cx="6057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143</Words>
  <Application>Microsoft Office PowerPoint</Application>
  <PresentationFormat>Apresentação na tela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Roboto Condensed</vt:lpstr>
      <vt:lpstr>Roboto Condensed Light</vt:lpstr>
      <vt:lpstr>Roboto</vt:lpstr>
      <vt:lpstr>Arial</vt:lpstr>
      <vt:lpstr>Series Screenwriter Portfolio Minitheme XL by Slidesgo</vt:lpstr>
      <vt:lpstr>CINEMAFICA</vt:lpstr>
      <vt:lpstr>EQUIPE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Especificações Sistema Inteligentes 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CINEMAFICA</dc:title>
  <dc:creator>User</dc:creator>
  <cp:lastModifiedBy>Ana Cristina Martins Silva</cp:lastModifiedBy>
  <cp:revision>2</cp:revision>
  <dcterms:modified xsi:type="dcterms:W3CDTF">2023-10-27T14:10:44Z</dcterms:modified>
</cp:coreProperties>
</file>