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5" r:id="rId2"/>
    <p:sldMasterId id="2147483657" r:id="rId3"/>
    <p:sldMasterId id="2147483661" r:id="rId4"/>
    <p:sldMasterId id="2147483663" r:id="rId5"/>
    <p:sldMasterId id="2147483665" r:id="rId6"/>
    <p:sldMasterId id="2147483667" r:id="rId7"/>
    <p:sldMasterId id="2147483677" r:id="rId8"/>
  </p:sldMasterIdLst>
  <p:notesMasterIdLst>
    <p:notesMasterId r:id="rId11"/>
  </p:notesMasterIdLst>
  <p:handoutMasterIdLst>
    <p:handoutMasterId r:id="rId12"/>
  </p:handoutMasterIdLst>
  <p:sldIdLst>
    <p:sldId id="768" r:id="rId9"/>
    <p:sldId id="766" r:id="rId10"/>
  </p:sldIdLst>
  <p:sldSz cx="9144000" cy="5143500" type="screen16x9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423"/>
    <a:srgbClr val="E9EDF4"/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5407" autoAdjust="0"/>
  </p:normalViewPr>
  <p:slideViewPr>
    <p:cSldViewPr showGuides="1">
      <p:cViewPr>
        <p:scale>
          <a:sx n="100" d="100"/>
          <a:sy n="100" d="100"/>
        </p:scale>
        <p:origin x="744" y="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2922" y="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D6A30C-50D2-4409-8C57-B758E4448AF7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3CBAFB-72C8-4421-82CF-2C64DCD5A75B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6744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4187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9184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61666-9269-4658-86E3-939EDD4D5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2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52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abela 1">
            <a:extLst>
              <a:ext uri="{FF2B5EF4-FFF2-40B4-BE49-F238E27FC236}">
                <a16:creationId xmlns:a16="http://schemas.microsoft.com/office/drawing/2014/main" id="{A8969E1D-F337-E1AD-D0D0-E6AED48E3B0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114663-A5D5-11A8-39DE-D12C575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C2FE6-85CD-2918-FBEA-7378DB6D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0538"/>
            <a:ext cx="9289032" cy="52360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8C9AF2-DBB8-2BE2-184C-95BE3D7DD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12" y="288355"/>
            <a:ext cx="3693560" cy="22328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83B44-DE6E-7923-31C3-67B8BDADD96A}"/>
              </a:ext>
            </a:extLst>
          </p:cNvPr>
          <p:cNvSpPr txBox="1"/>
          <p:nvPr/>
        </p:nvSpPr>
        <p:spPr>
          <a:xfrm>
            <a:off x="1115616" y="4855145"/>
            <a:ext cx="878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Alunos: Arthur Campos, Gabriel Alves, Gustavo Lopes, Mateus Henrique e Pedro Guimarães</a:t>
            </a:r>
          </a:p>
        </p:txBody>
      </p:sp>
    </p:spTree>
    <p:extLst>
      <p:ext uri="{BB962C8B-B14F-4D97-AF65-F5344CB8AC3E}">
        <p14:creationId xmlns:p14="http://schemas.microsoft.com/office/powerpoint/2010/main" val="12381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07F0D60-927D-F123-92AF-9120B531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9351"/>
            <a:ext cx="15841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de Detecção Facial da Azure (Face API).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Algoritmos de reconhecimento facial e aprendizado de máquina.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A969EBC-7C10-0533-D8D9-590ECD76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4804"/>
            <a:ext cx="158417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Imagens ou vídeos capturados pelas câmeras.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1671D3C-2545-0ECA-520C-6ECE12CB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976" y="-40863"/>
            <a:ext cx="17284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Entretenimento dos usuários com a funcionalidade de reconhecimento facial.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Análises</a:t>
            </a:r>
            <a:r>
              <a:rPr lang="pt-BR" altLang="pt-BR" sz="1200" dirty="0"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demográficas (idade e sexo) para melhorar a segmentação de mercado.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C7F32DE-A816-FA15-9A47-19298A93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02" y="99351"/>
            <a:ext cx="1800200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Desenvolvedores de software em IA </a:t>
            </a:r>
            <a:r>
              <a:rPr lang="pt-BR" altLang="pt-BR" sz="1200" dirty="0">
                <a:latin typeface="Arial" panose="020B0604020202020204" pitchFamily="34" charset="0"/>
              </a:rPr>
              <a:t>(Arthur Campos e Gabriel Alves).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4CC1CDB-A54B-56C4-74AB-46213C23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180" y="99351"/>
            <a:ext cx="172844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200" dirty="0">
                <a:latin typeface="Arial" panose="020B0604020202020204" pitchFamily="34" charset="0"/>
              </a:rPr>
              <a:t>Usuários entusiastas em videogames que utilizam da plataforma Nexoverse.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200" dirty="0">
                <a:latin typeface="Arial" panose="020B0604020202020204" pitchFamily="34" charset="0"/>
              </a:rPr>
              <a:t>Usuários que buscam fazer amigos para jogar.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D030A07-B36D-48AA-4E70-B83BA1E5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8B9557-26AA-F080-4391-A4DC9C163133}"/>
              </a:ext>
            </a:extLst>
          </p:cNvPr>
          <p:cNvSpPr txBox="1"/>
          <p:nvPr/>
        </p:nvSpPr>
        <p:spPr>
          <a:xfrm>
            <a:off x="1808820" y="2141730"/>
            <a:ext cx="18899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Relatórios de  emoções dos usuários.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Relatórios de idade dos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Relatórios do sexo dos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B270BC2-4FA7-D253-5AE5-02C1138C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087184"/>
            <a:ext cx="178219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Desenvolvedores de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Empresas clientes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Fornecedores de câmeras e hardware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Reguladores de privacidade de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41068E2-0217-33ED-F1A0-4CC243DA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5" y="4155926"/>
            <a:ext cx="448226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e manutenção da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Detecção de Rosto/Verificação de Rosto/Identificação de Rosto/Agrupamento de Rosto Busca de Faces Similares Faces Persistentes por Mês - 0,01USD/1K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Custos com servidores e infraestrutura em nuvem.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528FA84-4C4E-7182-21CF-B5FDEC6F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032815"/>
            <a:ext cx="28071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Assinaturas de uso da plataforma.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Parcerias estratégicas e integrações </a:t>
            </a:r>
          </a:p>
        </p:txBody>
      </p:sp>
    </p:spTree>
    <p:extLst>
      <p:ext uri="{BB962C8B-B14F-4D97-AF65-F5344CB8AC3E}">
        <p14:creationId xmlns:p14="http://schemas.microsoft.com/office/powerpoint/2010/main" val="631324172"/>
      </p:ext>
    </p:extLst>
  </p:cSld>
  <p:clrMapOvr>
    <a:masterClrMapping/>
  </p:clrMapOvr>
</p:sld>
</file>

<file path=ppt/theme/theme1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197</Words>
  <Application>Microsoft Office PowerPoint</Application>
  <PresentationFormat>Apresentação na tela (16:9)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</vt:i4>
      </vt:variant>
    </vt:vector>
  </HeadingPairs>
  <TitlesOfParts>
    <vt:vector size="14" baseType="lpstr">
      <vt:lpstr>Arial</vt:lpstr>
      <vt:lpstr>Bahnschrift</vt:lpstr>
      <vt:lpstr>Calibri</vt:lpstr>
      <vt:lpstr>Trebuchet MS</vt:lpstr>
      <vt:lpstr>Subtítulo</vt:lpstr>
      <vt:lpstr>Apenas texto corrido</vt:lpstr>
      <vt:lpstr>Título e texto corrido</vt:lpstr>
      <vt:lpstr>Texto e imagem</vt:lpstr>
      <vt:lpstr>Apenas imagens</vt:lpstr>
      <vt:lpstr>Tabela</vt:lpstr>
      <vt:lpstr>Encerramento</vt:lpstr>
      <vt:lpstr>1_Título e texto corrido</vt:lpstr>
      <vt:lpstr>Apresentação do PowerPoint</vt:lpstr>
      <vt:lpstr>Apresentação do PowerPoint</vt:lpstr>
    </vt:vector>
  </TitlesOfParts>
  <Company>PUC Minas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Inteligentes</dc:title>
  <dc:creator>Hugo de Paula;Sandro Almeida</dc:creator>
  <cp:keywords>PUC Minas</cp:keywords>
  <cp:lastModifiedBy>Arthur Campos Pereira</cp:lastModifiedBy>
  <cp:revision>78</cp:revision>
  <dcterms:created xsi:type="dcterms:W3CDTF">2018-04-05T14:34:00Z</dcterms:created>
  <dcterms:modified xsi:type="dcterms:W3CDTF">2024-06-21T02:14:50Z</dcterms:modified>
</cp:coreProperties>
</file>