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2000000000000000000"/>
      <p:regular r:id="rId10"/>
    </p:embeddedFont>
    <p:embeddedFont>
      <p:font typeface="Poppins Medium Bold" charset="1" panose="02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005738" y="2260462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4597" y="2688452"/>
            <a:ext cx="11330431" cy="5159106"/>
            <a:chOff x="0" y="0"/>
            <a:chExt cx="15107241" cy="68788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1275"/>
              <a:ext cx="4915988" cy="1082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10B5BF"/>
                  </a:solidFill>
                  <a:latin typeface="Poppins Medium"/>
                </a:rPr>
                <a:t>Trabalho interdisciplinar II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74064"/>
              <a:ext cx="15107241" cy="2707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>
                  <a:solidFill>
                    <a:srgbClr val="FFFFFF"/>
                  </a:solidFill>
                  <a:latin typeface="Poppins Medium Bold"/>
                </a:rPr>
                <a:t>Nexoverse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968642"/>
              <a:ext cx="15107241" cy="910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40">
                  <a:solidFill>
                    <a:srgbClr val="FFFFFF"/>
                  </a:solidFill>
                  <a:latin typeface="Poppins Medium"/>
                </a:rPr>
                <a:t>Nomes: Arthur Campos Pereira, Gabriel Alves Bragança, Gustavo Lopes Resende, Mateus Henrique Duarte Silva, Pedro Guimarães Alves Freitas.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120896" y="-716402"/>
            <a:ext cx="3586584" cy="2976864"/>
          </a:xfrm>
          <a:custGeom>
            <a:avLst/>
            <a:gdLst/>
            <a:ahLst/>
            <a:cxnLst/>
            <a:rect r="r" b="b" t="t" l="l"/>
            <a:pathLst>
              <a:path h="2976864" w="3586584">
                <a:moveTo>
                  <a:pt x="0" y="0"/>
                </a:moveTo>
                <a:lnTo>
                  <a:pt x="3586583" y="0"/>
                </a:lnTo>
                <a:lnTo>
                  <a:pt x="3586583" y="2976864"/>
                </a:lnTo>
                <a:lnTo>
                  <a:pt x="0" y="2976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7452" y="4422785"/>
            <a:ext cx="10976926" cy="3835758"/>
            <a:chOff x="0" y="0"/>
            <a:chExt cx="14635901" cy="51143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657143"/>
              <a:ext cx="14635901" cy="45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2250">
                  <a:solidFill>
                    <a:srgbClr val="10B5BF"/>
                  </a:solidFill>
                  <a:latin typeface="Poppins Medium"/>
                </a:rPr>
                <a:t>Nos comunique</a:t>
              </a:r>
              <a:r>
                <a:rPr lang="en-US" sz="2250">
                  <a:solidFill>
                    <a:srgbClr val="10B5BF"/>
                  </a:solidFill>
                  <a:latin typeface="Poppins Medium"/>
                </a:rPr>
                <a:t>! Todos comentários podem ser oportunidades de crescer.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4635901" cy="365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oppins Medium Bold"/>
                </a:rPr>
                <a:t>Ficou alguma dúvida?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1400753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698346">
            <a:off x="14309952" y="2598981"/>
            <a:ext cx="2866797" cy="2955461"/>
          </a:xfrm>
          <a:custGeom>
            <a:avLst/>
            <a:gdLst/>
            <a:ahLst/>
            <a:cxnLst/>
            <a:rect r="r" b="b" t="t" l="l"/>
            <a:pathLst>
              <a:path h="2955461" w="2866797">
                <a:moveTo>
                  <a:pt x="2866796" y="0"/>
                </a:moveTo>
                <a:lnTo>
                  <a:pt x="0" y="0"/>
                </a:lnTo>
                <a:lnTo>
                  <a:pt x="0" y="2955460"/>
                </a:lnTo>
                <a:lnTo>
                  <a:pt x="2866796" y="2955460"/>
                </a:lnTo>
                <a:lnTo>
                  <a:pt x="28667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865622" y="1028700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5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5" y="0"/>
                </a:lnTo>
                <a:lnTo>
                  <a:pt x="7641615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81385" y="3951618"/>
            <a:ext cx="1343326" cy="4734190"/>
          </a:xfrm>
          <a:custGeom>
            <a:avLst/>
            <a:gdLst/>
            <a:ahLst/>
            <a:cxnLst/>
            <a:rect r="r" b="b" t="t" l="l"/>
            <a:pathLst>
              <a:path h="4734190" w="1343326">
                <a:moveTo>
                  <a:pt x="0" y="0"/>
                </a:moveTo>
                <a:lnTo>
                  <a:pt x="1343326" y="0"/>
                </a:lnTo>
                <a:lnTo>
                  <a:pt x="1343326" y="4734190"/>
                </a:lnTo>
                <a:lnTo>
                  <a:pt x="0" y="4734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1676" y="4587719"/>
            <a:ext cx="11613946" cy="4573633"/>
          </a:xfrm>
          <a:custGeom>
            <a:avLst/>
            <a:gdLst/>
            <a:ahLst/>
            <a:cxnLst/>
            <a:rect r="r" b="b" t="t" l="l"/>
            <a:pathLst>
              <a:path h="4573633" w="11613946">
                <a:moveTo>
                  <a:pt x="0" y="0"/>
                </a:moveTo>
                <a:lnTo>
                  <a:pt x="11613946" y="0"/>
                </a:lnTo>
                <a:lnTo>
                  <a:pt x="11613946" y="4573634"/>
                </a:lnTo>
                <a:lnTo>
                  <a:pt x="0" y="4573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9056" y="3296950"/>
            <a:ext cx="1096435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6250">
                <a:solidFill>
                  <a:srgbClr val="FFFFFF"/>
                </a:solidFill>
                <a:latin typeface="Poppins Medium Bold"/>
              </a:rPr>
              <a:t>Funções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3500" y="4920320"/>
            <a:ext cx="5172523" cy="3956980"/>
          </a:xfrm>
          <a:custGeom>
            <a:avLst/>
            <a:gdLst/>
            <a:ahLst/>
            <a:cxnLst/>
            <a:rect r="r" b="b" t="t" l="l"/>
            <a:pathLst>
              <a:path h="3956980" w="5172523">
                <a:moveTo>
                  <a:pt x="0" y="0"/>
                </a:moveTo>
                <a:lnTo>
                  <a:pt x="5172523" y="0"/>
                </a:lnTo>
                <a:lnTo>
                  <a:pt x="5172523" y="3956980"/>
                </a:lnTo>
                <a:lnTo>
                  <a:pt x="0" y="39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0933" y="3543300"/>
            <a:ext cx="12306177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10500">
                <a:solidFill>
                  <a:srgbClr val="FFFFFF"/>
                </a:solidFill>
                <a:latin typeface="Poppins Medium Bold"/>
              </a:rPr>
              <a:t>Como funciona o banco de dados?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79821">
            <a:off x="15520716" y="1619948"/>
            <a:ext cx="3477167" cy="2886049"/>
          </a:xfrm>
          <a:custGeom>
            <a:avLst/>
            <a:gdLst/>
            <a:ahLst/>
            <a:cxnLst/>
            <a:rect r="r" b="b" t="t" l="l"/>
            <a:pathLst>
              <a:path h="2886049" w="3477167">
                <a:moveTo>
                  <a:pt x="0" y="0"/>
                </a:moveTo>
                <a:lnTo>
                  <a:pt x="3477168" y="0"/>
                </a:lnTo>
                <a:lnTo>
                  <a:pt x="3477168" y="2886049"/>
                </a:lnTo>
                <a:lnTo>
                  <a:pt x="0" y="2886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8067" y="276555"/>
            <a:ext cx="106318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Elementos conceituais</a:t>
            </a:r>
          </a:p>
        </p:txBody>
      </p:sp>
      <p:sp>
        <p:nvSpPr>
          <p:cNvPr name="AutoShape 3" id="3"/>
          <p:cNvSpPr/>
          <p:nvPr/>
        </p:nvSpPr>
        <p:spPr>
          <a:xfrm>
            <a:off x="307737" y="1324305"/>
            <a:ext cx="17485324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141305" y="1554530"/>
            <a:ext cx="14005390" cy="8510415"/>
            <a:chOff x="0" y="0"/>
            <a:chExt cx="2316815" cy="1407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6815" cy="1407819"/>
            </a:xfrm>
            <a:custGeom>
              <a:avLst/>
              <a:gdLst/>
              <a:ahLst/>
              <a:cxnLst/>
              <a:rect r="r" b="b" t="t" l="l"/>
              <a:pathLst>
                <a:path h="1407819" w="2316815">
                  <a:moveTo>
                    <a:pt x="0" y="0"/>
                  </a:moveTo>
                  <a:lnTo>
                    <a:pt x="2316815" y="0"/>
                  </a:lnTo>
                  <a:lnTo>
                    <a:pt x="2316815" y="1407819"/>
                  </a:lnTo>
                  <a:lnTo>
                    <a:pt x="0" y="1407819"/>
                  </a:lnTo>
                  <a:close/>
                </a:path>
              </a:pathLst>
            </a:custGeom>
            <a:blipFill>
              <a:blip r:embed="rId2"/>
              <a:stretch>
                <a:fillRect l="0" t="-1051" r="0" b="-1051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6212" y="267030"/>
            <a:ext cx="763557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Relacionamento</a:t>
            </a:r>
          </a:p>
        </p:txBody>
      </p:sp>
      <p:sp>
        <p:nvSpPr>
          <p:cNvPr name="AutoShape 3" id="3"/>
          <p:cNvSpPr/>
          <p:nvPr/>
        </p:nvSpPr>
        <p:spPr>
          <a:xfrm>
            <a:off x="307737" y="1324305"/>
            <a:ext cx="17485324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724195" y="1481034"/>
            <a:ext cx="12839610" cy="8587076"/>
            <a:chOff x="0" y="0"/>
            <a:chExt cx="1975157" cy="13209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5157" cy="1320976"/>
            </a:xfrm>
            <a:custGeom>
              <a:avLst/>
              <a:gdLst/>
              <a:ahLst/>
              <a:cxnLst/>
              <a:rect r="r" b="b" t="t" l="l"/>
              <a:pathLst>
                <a:path h="1320976" w="1975157">
                  <a:moveTo>
                    <a:pt x="0" y="0"/>
                  </a:moveTo>
                  <a:lnTo>
                    <a:pt x="1975157" y="0"/>
                  </a:lnTo>
                  <a:lnTo>
                    <a:pt x="1975157" y="1320976"/>
                  </a:lnTo>
                  <a:lnTo>
                    <a:pt x="0" y="1320976"/>
                  </a:lnTo>
                  <a:close/>
                </a:path>
              </a:pathLst>
            </a:custGeom>
            <a:blipFill>
              <a:blip r:embed="rId2"/>
              <a:stretch>
                <a:fillRect l="0" t="-768" r="0" b="-76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4444" y="276555"/>
            <a:ext cx="5159112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Restrições</a:t>
            </a:r>
          </a:p>
          <a:p>
            <a:pPr>
              <a:lnSpc>
                <a:spcPts val="840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307737" y="1324305"/>
            <a:ext cx="17485324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07737" y="1735300"/>
            <a:ext cx="10296389" cy="2336681"/>
          </a:xfrm>
          <a:custGeom>
            <a:avLst/>
            <a:gdLst/>
            <a:ahLst/>
            <a:cxnLst/>
            <a:rect r="r" b="b" t="t" l="l"/>
            <a:pathLst>
              <a:path h="2336681" w="10296389">
                <a:moveTo>
                  <a:pt x="0" y="0"/>
                </a:moveTo>
                <a:lnTo>
                  <a:pt x="10296389" y="0"/>
                </a:lnTo>
                <a:lnTo>
                  <a:pt x="10296389" y="2336681"/>
                </a:lnTo>
                <a:lnTo>
                  <a:pt x="0" y="233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7737" y="4395214"/>
            <a:ext cx="8139186" cy="2156356"/>
          </a:xfrm>
          <a:custGeom>
            <a:avLst/>
            <a:gdLst/>
            <a:ahLst/>
            <a:cxnLst/>
            <a:rect r="r" b="b" t="t" l="l"/>
            <a:pathLst>
              <a:path h="2156356" w="8139186">
                <a:moveTo>
                  <a:pt x="0" y="0"/>
                </a:moveTo>
                <a:lnTo>
                  <a:pt x="8139186" y="0"/>
                </a:lnTo>
                <a:lnTo>
                  <a:pt x="8139186" y="2156355"/>
                </a:lnTo>
                <a:lnTo>
                  <a:pt x="0" y="2156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874802"/>
            <a:ext cx="18288000" cy="3356774"/>
          </a:xfrm>
          <a:custGeom>
            <a:avLst/>
            <a:gdLst/>
            <a:ahLst/>
            <a:cxnLst/>
            <a:rect r="r" b="b" t="t" l="l"/>
            <a:pathLst>
              <a:path h="3356774" w="18288000">
                <a:moveTo>
                  <a:pt x="0" y="0"/>
                </a:moveTo>
                <a:lnTo>
                  <a:pt x="18288000" y="0"/>
                </a:lnTo>
                <a:lnTo>
                  <a:pt x="18288000" y="3356775"/>
                </a:lnTo>
                <a:lnTo>
                  <a:pt x="0" y="335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4444" y="276555"/>
            <a:ext cx="5159112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Restrições</a:t>
            </a:r>
          </a:p>
          <a:p>
            <a:pPr>
              <a:lnSpc>
                <a:spcPts val="840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307737" y="1324305"/>
            <a:ext cx="17485324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07737" y="1859852"/>
            <a:ext cx="7934887" cy="2210867"/>
          </a:xfrm>
          <a:custGeom>
            <a:avLst/>
            <a:gdLst/>
            <a:ahLst/>
            <a:cxnLst/>
            <a:rect r="r" b="b" t="t" l="l"/>
            <a:pathLst>
              <a:path h="2210867" w="7934887">
                <a:moveTo>
                  <a:pt x="0" y="0"/>
                </a:moveTo>
                <a:lnTo>
                  <a:pt x="7934887" y="0"/>
                </a:lnTo>
                <a:lnTo>
                  <a:pt x="7934887" y="2210868"/>
                </a:lnTo>
                <a:lnTo>
                  <a:pt x="0" y="221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9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29506" y="1837902"/>
            <a:ext cx="9210787" cy="2548767"/>
          </a:xfrm>
          <a:custGeom>
            <a:avLst/>
            <a:gdLst/>
            <a:ahLst/>
            <a:cxnLst/>
            <a:rect r="r" b="b" t="t" l="l"/>
            <a:pathLst>
              <a:path h="2548767" w="9210787">
                <a:moveTo>
                  <a:pt x="0" y="0"/>
                </a:moveTo>
                <a:lnTo>
                  <a:pt x="9210787" y="0"/>
                </a:lnTo>
                <a:lnTo>
                  <a:pt x="9210787" y="2548767"/>
                </a:lnTo>
                <a:lnTo>
                  <a:pt x="0" y="254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37" y="4637067"/>
            <a:ext cx="7934887" cy="1936490"/>
          </a:xfrm>
          <a:custGeom>
            <a:avLst/>
            <a:gdLst/>
            <a:ahLst/>
            <a:cxnLst/>
            <a:rect r="r" b="b" t="t" l="l"/>
            <a:pathLst>
              <a:path h="1936490" w="7934887">
                <a:moveTo>
                  <a:pt x="0" y="0"/>
                </a:moveTo>
                <a:lnTo>
                  <a:pt x="7934887" y="0"/>
                </a:lnTo>
                <a:lnTo>
                  <a:pt x="7934887" y="1936490"/>
                </a:lnTo>
                <a:lnTo>
                  <a:pt x="0" y="1936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7737" y="6901078"/>
            <a:ext cx="7934887" cy="1152309"/>
          </a:xfrm>
          <a:custGeom>
            <a:avLst/>
            <a:gdLst/>
            <a:ahLst/>
            <a:cxnLst/>
            <a:rect r="r" b="b" t="t" l="l"/>
            <a:pathLst>
              <a:path h="1152309" w="7934887">
                <a:moveTo>
                  <a:pt x="0" y="0"/>
                </a:moveTo>
                <a:lnTo>
                  <a:pt x="7934887" y="0"/>
                </a:lnTo>
                <a:lnTo>
                  <a:pt x="7934887" y="1152309"/>
                </a:lnTo>
                <a:lnTo>
                  <a:pt x="0" y="1152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29506" y="4833861"/>
            <a:ext cx="9210787" cy="1739697"/>
          </a:xfrm>
          <a:custGeom>
            <a:avLst/>
            <a:gdLst/>
            <a:ahLst/>
            <a:cxnLst/>
            <a:rect r="r" b="b" t="t" l="l"/>
            <a:pathLst>
              <a:path h="1739697" w="9210787">
                <a:moveTo>
                  <a:pt x="0" y="0"/>
                </a:moveTo>
                <a:lnTo>
                  <a:pt x="9210787" y="0"/>
                </a:lnTo>
                <a:lnTo>
                  <a:pt x="9210787" y="1739696"/>
                </a:lnTo>
                <a:lnTo>
                  <a:pt x="0" y="17396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29506" y="7208026"/>
            <a:ext cx="9210787" cy="2516825"/>
          </a:xfrm>
          <a:custGeom>
            <a:avLst/>
            <a:gdLst/>
            <a:ahLst/>
            <a:cxnLst/>
            <a:rect r="r" b="b" t="t" l="l"/>
            <a:pathLst>
              <a:path h="2516825" w="9210787">
                <a:moveTo>
                  <a:pt x="0" y="0"/>
                </a:moveTo>
                <a:lnTo>
                  <a:pt x="9210787" y="0"/>
                </a:lnTo>
                <a:lnTo>
                  <a:pt x="9210787" y="2516825"/>
                </a:lnTo>
                <a:lnTo>
                  <a:pt x="0" y="25168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4444" y="276555"/>
            <a:ext cx="5159112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FFFFFF"/>
                </a:solidFill>
                <a:latin typeface="Poppins Medium Bold"/>
              </a:rPr>
              <a:t>Restrições</a:t>
            </a:r>
          </a:p>
          <a:p>
            <a:pPr>
              <a:lnSpc>
                <a:spcPts val="840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307737" y="1324305"/>
            <a:ext cx="17485324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07737" y="1515680"/>
            <a:ext cx="8836263" cy="2771775"/>
          </a:xfrm>
          <a:custGeom>
            <a:avLst/>
            <a:gdLst/>
            <a:ahLst/>
            <a:cxnLst/>
            <a:rect r="r" b="b" t="t" l="l"/>
            <a:pathLst>
              <a:path h="2771775" w="8836263">
                <a:moveTo>
                  <a:pt x="0" y="0"/>
                </a:moveTo>
                <a:lnTo>
                  <a:pt x="8836263" y="0"/>
                </a:lnTo>
                <a:lnTo>
                  <a:pt x="8836263" y="2771776"/>
                </a:lnTo>
                <a:lnTo>
                  <a:pt x="0" y="2771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7737" y="4723513"/>
            <a:ext cx="8836263" cy="2411709"/>
          </a:xfrm>
          <a:custGeom>
            <a:avLst/>
            <a:gdLst/>
            <a:ahLst/>
            <a:cxnLst/>
            <a:rect r="r" b="b" t="t" l="l"/>
            <a:pathLst>
              <a:path h="2411709" w="8836263">
                <a:moveTo>
                  <a:pt x="0" y="0"/>
                </a:moveTo>
                <a:lnTo>
                  <a:pt x="8836263" y="0"/>
                </a:lnTo>
                <a:lnTo>
                  <a:pt x="8836263" y="2411709"/>
                </a:lnTo>
                <a:lnTo>
                  <a:pt x="0" y="24117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37" y="7573372"/>
            <a:ext cx="8836263" cy="2569991"/>
          </a:xfrm>
          <a:custGeom>
            <a:avLst/>
            <a:gdLst/>
            <a:ahLst/>
            <a:cxnLst/>
            <a:rect r="r" b="b" t="t" l="l"/>
            <a:pathLst>
              <a:path h="2569991" w="8836263">
                <a:moveTo>
                  <a:pt x="0" y="0"/>
                </a:moveTo>
                <a:lnTo>
                  <a:pt x="8836263" y="0"/>
                </a:lnTo>
                <a:lnTo>
                  <a:pt x="8836263" y="2569991"/>
                </a:lnTo>
                <a:lnTo>
                  <a:pt x="0" y="2569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66049" y="1515680"/>
            <a:ext cx="8830442" cy="2165012"/>
          </a:xfrm>
          <a:custGeom>
            <a:avLst/>
            <a:gdLst/>
            <a:ahLst/>
            <a:cxnLst/>
            <a:rect r="r" b="b" t="t" l="l"/>
            <a:pathLst>
              <a:path h="2165012" w="8830442">
                <a:moveTo>
                  <a:pt x="0" y="0"/>
                </a:moveTo>
                <a:lnTo>
                  <a:pt x="8830442" y="0"/>
                </a:lnTo>
                <a:lnTo>
                  <a:pt x="8830442" y="2165012"/>
                </a:lnTo>
                <a:lnTo>
                  <a:pt x="0" y="216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66049" y="4039095"/>
            <a:ext cx="8830442" cy="2512419"/>
          </a:xfrm>
          <a:custGeom>
            <a:avLst/>
            <a:gdLst/>
            <a:ahLst/>
            <a:cxnLst/>
            <a:rect r="r" b="b" t="t" l="l"/>
            <a:pathLst>
              <a:path h="2512419" w="8830442">
                <a:moveTo>
                  <a:pt x="0" y="0"/>
                </a:moveTo>
                <a:lnTo>
                  <a:pt x="8830442" y="0"/>
                </a:lnTo>
                <a:lnTo>
                  <a:pt x="8830442" y="2512419"/>
                </a:lnTo>
                <a:lnTo>
                  <a:pt x="0" y="25124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8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66049" y="6913464"/>
            <a:ext cx="8830442" cy="1659412"/>
          </a:xfrm>
          <a:custGeom>
            <a:avLst/>
            <a:gdLst/>
            <a:ahLst/>
            <a:cxnLst/>
            <a:rect r="r" b="b" t="t" l="l"/>
            <a:pathLst>
              <a:path h="1659412" w="8830442">
                <a:moveTo>
                  <a:pt x="0" y="0"/>
                </a:moveTo>
                <a:lnTo>
                  <a:pt x="8830442" y="0"/>
                </a:lnTo>
                <a:lnTo>
                  <a:pt x="8830442" y="1659412"/>
                </a:lnTo>
                <a:lnTo>
                  <a:pt x="0" y="16594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737777" y="0"/>
            <a:ext cx="12812447" cy="10287000"/>
            <a:chOff x="0" y="0"/>
            <a:chExt cx="7467600" cy="5995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2520" t="0" r="-252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DAF-yHNPj2w</dc:identifier>
  <dcterms:modified xsi:type="dcterms:W3CDTF">2011-08-01T06:04:30Z</dcterms:modified>
  <cp:revision>1</cp:revision>
  <dc:title>Nexoverse</dc:title>
</cp:coreProperties>
</file>