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Chewy" charset="1" panose="02000000000000000000"/>
      <p:regular r:id="rId17"/>
    </p:embeddedFont>
    <p:embeddedFont>
      <p:font typeface="Lovelo" charset="1" panose="02000000000000000000"/>
      <p:regular r:id="rId18"/>
    </p:embeddedFont>
    <p:embeddedFont>
      <p:font typeface="Bree Serif" charset="1" panose="02000503040000020004"/>
      <p:regular r:id="rId19"/>
    </p:embeddedFont>
    <p:embeddedFont>
      <p:font typeface="Open Sans Bold" charset="1" panose="020B0806030504020204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7EF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011295" y="3162791"/>
            <a:ext cx="5805718" cy="4992918"/>
          </a:xfrm>
          <a:custGeom>
            <a:avLst/>
            <a:gdLst/>
            <a:ahLst/>
            <a:cxnLst/>
            <a:rect r="r" b="b" t="t" l="l"/>
            <a:pathLst>
              <a:path h="4992918" w="5805718">
                <a:moveTo>
                  <a:pt x="0" y="0"/>
                </a:moveTo>
                <a:lnTo>
                  <a:pt x="5805718" y="0"/>
                </a:lnTo>
                <a:lnTo>
                  <a:pt x="5805718" y="4992917"/>
                </a:lnTo>
                <a:lnTo>
                  <a:pt x="0" y="49929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-783714" y="295275"/>
            <a:ext cx="12062432" cy="44251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830"/>
              </a:lnSpc>
            </a:pPr>
            <a:r>
              <a:rPr lang="en-US" sz="17000">
                <a:solidFill>
                  <a:srgbClr val="000000"/>
                </a:solidFill>
                <a:latin typeface="Chewy"/>
              </a:rPr>
              <a:t>Walk</a:t>
            </a:r>
          </a:p>
          <a:p>
            <a:pPr algn="ctr">
              <a:lnSpc>
                <a:spcPts val="16830"/>
              </a:lnSpc>
            </a:pPr>
            <a:r>
              <a:rPr lang="en-US" sz="17000">
                <a:solidFill>
                  <a:srgbClr val="000000"/>
                </a:solidFill>
                <a:latin typeface="Chewy"/>
              </a:rPr>
              <a:t>Buddy!!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-631314" y="5181573"/>
            <a:ext cx="11527585" cy="4647957"/>
            <a:chOff x="0" y="0"/>
            <a:chExt cx="15370113" cy="6197276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85725"/>
              <a:ext cx="15370113" cy="9302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950"/>
                </a:lnSpc>
              </a:pPr>
              <a:r>
                <a:rPr lang="en-US" sz="5000">
                  <a:solidFill>
                    <a:srgbClr val="000000"/>
                  </a:solidFill>
                  <a:latin typeface="Chewy"/>
                </a:rPr>
                <a:t>João Paulo Vaz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1304889"/>
              <a:ext cx="15370113" cy="93020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950"/>
                </a:lnSpc>
              </a:pPr>
              <a:r>
                <a:rPr lang="en-US" sz="5000">
                  <a:solidFill>
                    <a:srgbClr val="000000"/>
                  </a:solidFill>
                  <a:latin typeface="Chewy"/>
                </a:rPr>
                <a:t>Arnobio Lima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2625617"/>
              <a:ext cx="15370113" cy="93020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950"/>
                </a:lnSpc>
              </a:pPr>
              <a:r>
                <a:rPr lang="en-US" sz="5000">
                  <a:solidFill>
                    <a:srgbClr val="000000"/>
                  </a:solidFill>
                  <a:latin typeface="Chewy"/>
                </a:rPr>
                <a:t>Felipe Assis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3946345"/>
              <a:ext cx="15370113" cy="93020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950"/>
                </a:lnSpc>
              </a:pPr>
              <a:r>
                <a:rPr lang="en-US" sz="5000">
                  <a:solidFill>
                    <a:srgbClr val="000000"/>
                  </a:solidFill>
                  <a:latin typeface="Chewy"/>
                </a:rPr>
                <a:t>Pedro Henrique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5267073"/>
              <a:ext cx="15370113" cy="93020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950"/>
                </a:lnSpc>
              </a:pPr>
              <a:r>
                <a:rPr lang="en-US" sz="5000">
                  <a:solidFill>
                    <a:srgbClr val="000000"/>
                  </a:solidFill>
                  <a:latin typeface="Chewy"/>
                </a:rPr>
                <a:t>Rafael Marcos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E7EF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990600"/>
            <a:ext cx="16230600" cy="17855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17"/>
              </a:lnSpc>
              <a:spcBef>
                <a:spcPct val="0"/>
              </a:spcBef>
            </a:pPr>
            <a:r>
              <a:rPr lang="en-US" sz="5648">
                <a:solidFill>
                  <a:srgbClr val="000000"/>
                </a:solidFill>
                <a:latin typeface="Bree Serif"/>
              </a:rPr>
              <a:t>Restrições: Os passeios só podem ser agendados em horários disponíveis pelos passeadores.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solidFill>
          <a:srgbClr val="E7EF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842866" y="1623940"/>
            <a:ext cx="14602268" cy="1009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25"/>
              </a:lnSpc>
            </a:pPr>
            <a:r>
              <a:rPr lang="en-US" sz="7500">
                <a:solidFill>
                  <a:srgbClr val="000000"/>
                </a:solidFill>
                <a:latin typeface="Lovelo"/>
              </a:rPr>
              <a:t>Sistema inteligente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0" y="3011865"/>
            <a:ext cx="18288000" cy="53671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17"/>
              </a:lnSpc>
              <a:spcBef>
                <a:spcPct val="0"/>
              </a:spcBef>
            </a:pPr>
            <a:r>
              <a:rPr lang="en-US" sz="5648">
                <a:solidFill>
                  <a:srgbClr val="000000"/>
                </a:solidFill>
                <a:latin typeface="Bree Serif"/>
              </a:rPr>
              <a:t>Integração de sistemas inteligentes para fazer validação de que um pet esta sendo cadastrado na plataforma e não uma pessoa.</a:t>
            </a:r>
          </a:p>
          <a:p>
            <a:pPr algn="ctr">
              <a:lnSpc>
                <a:spcPts val="7117"/>
              </a:lnSpc>
              <a:spcBef>
                <a:spcPct val="0"/>
              </a:spcBef>
            </a:pPr>
          </a:p>
          <a:p>
            <a:pPr algn="ctr">
              <a:lnSpc>
                <a:spcPts val="7117"/>
              </a:lnSpc>
              <a:spcBef>
                <a:spcPct val="0"/>
              </a:spcBef>
            </a:pPr>
            <a:r>
              <a:rPr lang="en-US" sz="5648">
                <a:solidFill>
                  <a:srgbClr val="000000"/>
                </a:solidFill>
                <a:latin typeface="Bree Serif"/>
              </a:rPr>
              <a:t>Integração de sistemas inteligentes para fazer a validação de que o passeador e um ser humano.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E7EF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842866" y="1627308"/>
            <a:ext cx="14602268" cy="1009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25"/>
              </a:lnSpc>
            </a:pPr>
            <a:r>
              <a:rPr lang="en-US" sz="7500">
                <a:solidFill>
                  <a:srgbClr val="000000"/>
                </a:solidFill>
                <a:latin typeface="Lovelo"/>
              </a:rPr>
              <a:t>O que É o nosso projeto ?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467650" y="3227427"/>
            <a:ext cx="16063865" cy="8904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17"/>
              </a:lnSpc>
            </a:pPr>
            <a:r>
              <a:rPr lang="en-US" sz="5648">
                <a:solidFill>
                  <a:srgbClr val="000000"/>
                </a:solidFill>
                <a:latin typeface="Bree Serif"/>
              </a:rPr>
              <a:t>Nosso projeto é um facilitador para donos de Pet.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109094" y="7027037"/>
            <a:ext cx="16248497" cy="17857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17"/>
              </a:lnSpc>
            </a:pPr>
            <a:r>
              <a:rPr lang="en-US" sz="5648">
                <a:solidFill>
                  <a:srgbClr val="000000"/>
                </a:solidFill>
                <a:latin typeface="Bree Serif"/>
              </a:rPr>
              <a:t>O público alvo são donos de animais com</a:t>
            </a:r>
          </a:p>
          <a:p>
            <a:pPr algn="ctr">
              <a:lnSpc>
                <a:spcPts val="7117"/>
              </a:lnSpc>
            </a:pPr>
            <a:r>
              <a:rPr lang="en-US" sz="5648">
                <a:solidFill>
                  <a:srgbClr val="000000"/>
                </a:solidFill>
                <a:latin typeface="Bree Serif"/>
              </a:rPr>
              <a:t>dificuldades de passear, devido a falta de tempo.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109094" y="4698737"/>
            <a:ext cx="16248497" cy="17857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17"/>
              </a:lnSpc>
            </a:pPr>
            <a:r>
              <a:rPr lang="en-US" sz="5648">
                <a:solidFill>
                  <a:srgbClr val="000000"/>
                </a:solidFill>
                <a:latin typeface="Bree Serif"/>
              </a:rPr>
              <a:t> O objetivo dele é fornecer uma plataforma que facilite o contato dos donos com passeadores.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E7EF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842866" y="1623940"/>
            <a:ext cx="14602268" cy="1009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25"/>
              </a:lnSpc>
            </a:pPr>
            <a:r>
              <a:rPr lang="en-US" sz="7500">
                <a:solidFill>
                  <a:srgbClr val="000000"/>
                </a:solidFill>
                <a:latin typeface="Lovelo"/>
              </a:rPr>
              <a:t>Motivações do projeto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112067" y="3618014"/>
            <a:ext cx="16063865" cy="4384471"/>
            <a:chOff x="0" y="0"/>
            <a:chExt cx="21418487" cy="5845961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2913684"/>
              <a:ext cx="21418487" cy="11744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117"/>
                </a:lnSpc>
              </a:pPr>
              <a:r>
                <a:rPr lang="en-US" sz="5648">
                  <a:solidFill>
                    <a:srgbClr val="000000"/>
                  </a:solidFill>
                  <a:latin typeface="Bree Serif"/>
                </a:rPr>
                <a:t>Facilitar a vida dos donos de pets ocupados.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-38100"/>
              <a:ext cx="21418487" cy="23683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117"/>
                </a:lnSpc>
              </a:pPr>
              <a:r>
                <a:rPr lang="en-US" sz="5648">
                  <a:solidFill>
                    <a:srgbClr val="000000"/>
                  </a:solidFill>
                  <a:latin typeface="Bree Serif"/>
                </a:rPr>
                <a:t>Oferecer uma solução confiável para a necessidade de passeio dos animais.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4671560"/>
              <a:ext cx="21418487" cy="11744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117"/>
                </a:lnSpc>
              </a:pPr>
              <a:r>
                <a:rPr lang="en-US" sz="5648">
                  <a:solidFill>
                    <a:srgbClr val="000000"/>
                  </a:solidFill>
                  <a:latin typeface="Bree Serif"/>
                </a:rPr>
                <a:t>Geração de empregos na comunidade.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E7EF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842866" y="1623981"/>
            <a:ext cx="14602268" cy="10095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25"/>
              </a:lnSpc>
            </a:pPr>
            <a:r>
              <a:rPr lang="en-US" sz="7500">
                <a:solidFill>
                  <a:srgbClr val="000000"/>
                </a:solidFill>
                <a:latin typeface="Lovelo"/>
              </a:rPr>
              <a:t>Impacto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028700" y="3209125"/>
            <a:ext cx="16063865" cy="4790695"/>
            <a:chOff x="0" y="0"/>
            <a:chExt cx="21418487" cy="6387593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-38100"/>
              <a:ext cx="21418487" cy="35621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117"/>
                </a:lnSpc>
              </a:pPr>
              <a:r>
                <a:rPr lang="en-US" sz="5648">
                  <a:solidFill>
                    <a:srgbClr val="000000"/>
                  </a:solidFill>
                  <a:latin typeface="Bree Serif"/>
                </a:rPr>
                <a:t>   Impacto na qualidade de vida dos animais , fazendo que eles recebam socialização e façam exercício ao mesmo tempo.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4019283"/>
              <a:ext cx="21418487" cy="23683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117"/>
                </a:lnSpc>
              </a:pPr>
              <a:r>
                <a:rPr lang="en-US" sz="5648">
                  <a:solidFill>
                    <a:srgbClr val="000000"/>
                  </a:solidFill>
                  <a:latin typeface="Bree Serif"/>
                </a:rPr>
                <a:t>Haverá impacto social com a geração de empregos para profissionais da área.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E7EF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4739504"/>
            <a:ext cx="15768283" cy="13268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868"/>
              </a:lnSpc>
            </a:pPr>
            <a:r>
              <a:rPr lang="en-US" sz="7763" u="sng">
                <a:solidFill>
                  <a:srgbClr val="000000"/>
                </a:solidFill>
                <a:latin typeface="Lovelo"/>
              </a:rPr>
              <a:t>ProtÓtipo interativo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842866" y="2613861"/>
            <a:ext cx="14602268" cy="10095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25"/>
              </a:lnSpc>
            </a:pPr>
            <a:r>
              <a:rPr lang="en-US" sz="7500">
                <a:solidFill>
                  <a:srgbClr val="000000"/>
                </a:solidFill>
                <a:latin typeface="Lovelo"/>
              </a:rPr>
              <a:t>Fluxo de telas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E7EF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842866" y="578270"/>
            <a:ext cx="14602268" cy="10095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25"/>
              </a:lnSpc>
            </a:pPr>
            <a:r>
              <a:rPr lang="en-US" sz="7500">
                <a:solidFill>
                  <a:srgbClr val="000000"/>
                </a:solidFill>
                <a:latin typeface="Lovelo"/>
              </a:rPr>
              <a:t>MINI MUNDO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62543" y="2789925"/>
            <a:ext cx="17442659" cy="28517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70"/>
              </a:lnSpc>
              <a:spcBef>
                <a:spcPct val="0"/>
              </a:spcBef>
            </a:pPr>
            <a:r>
              <a:rPr lang="en-US" sz="4500">
                <a:solidFill>
                  <a:srgbClr val="000000"/>
                </a:solidFill>
                <a:latin typeface="Bree Serif"/>
              </a:rPr>
              <a:t>Usuário</a:t>
            </a:r>
            <a:r>
              <a:rPr lang="en-US" sz="4500">
                <a:solidFill>
                  <a:srgbClr val="000000"/>
                </a:solidFill>
                <a:latin typeface="Bree Serif"/>
              </a:rPr>
              <a:t> que contem login e senha acessa o site da Walk Buddy como dono ou passeador em seguida faz login na sua conta como passeador ou dono de pet, utilizando o seu email e sua senha depois será redirecionado para a tela de passeador ou de dono.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82798" y="6516648"/>
            <a:ext cx="17322405" cy="2137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70"/>
              </a:lnSpc>
              <a:spcBef>
                <a:spcPct val="0"/>
              </a:spcBef>
            </a:pPr>
            <a:r>
              <a:rPr lang="en-US" sz="4500">
                <a:solidFill>
                  <a:srgbClr val="000000"/>
                </a:solidFill>
                <a:latin typeface="Bree Serif"/>
              </a:rPr>
              <a:t>Dono de pet pode cadastrar o seu animal com seu nome, idade, raça, necessidade especial, vacinação em dia, doença e perfil comportamental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E7EF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842866" y="578270"/>
            <a:ext cx="14602268" cy="10095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25"/>
              </a:lnSpc>
            </a:pPr>
            <a:r>
              <a:rPr lang="en-US" sz="7500">
                <a:solidFill>
                  <a:srgbClr val="000000"/>
                </a:solidFill>
                <a:latin typeface="Lovelo"/>
              </a:rPr>
              <a:t>MINI MUNDO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22670" y="4161702"/>
            <a:ext cx="17322405" cy="14230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70"/>
              </a:lnSpc>
              <a:spcBef>
                <a:spcPct val="0"/>
              </a:spcBef>
            </a:pPr>
            <a:r>
              <a:rPr lang="en-US" sz="4500">
                <a:solidFill>
                  <a:srgbClr val="000000"/>
                </a:solidFill>
                <a:latin typeface="Bree Serif"/>
              </a:rPr>
              <a:t>Dono de pet pode agendar um passeio com algum passeador informando a data, o horario, observaçoes sobre o passeio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22670" y="2015592"/>
            <a:ext cx="17442659" cy="14230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70"/>
              </a:lnSpc>
              <a:spcBef>
                <a:spcPct val="0"/>
              </a:spcBef>
            </a:pPr>
            <a:r>
              <a:rPr lang="en-US" sz="4500">
                <a:solidFill>
                  <a:srgbClr val="000000"/>
                </a:solidFill>
                <a:latin typeface="Bree Serif"/>
              </a:rPr>
              <a:t>Passeador pode cadastrar um perfil para receber pedidos dando como informação: nome, endereço , email, telefone, senha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22670" y="6307812"/>
            <a:ext cx="17442659" cy="708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70"/>
              </a:lnSpc>
              <a:spcBef>
                <a:spcPct val="0"/>
              </a:spcBef>
            </a:pPr>
            <a:r>
              <a:rPr lang="en-US" sz="4500">
                <a:solidFill>
                  <a:srgbClr val="000000"/>
                </a:solidFill>
                <a:latin typeface="Bree Serif"/>
              </a:rPr>
              <a:t>Passeador pode aceitar um pedido de passeio com algum pet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62543" y="7740372"/>
            <a:ext cx="17442659" cy="708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70"/>
              </a:lnSpc>
              <a:spcBef>
                <a:spcPct val="0"/>
              </a:spcBef>
            </a:pPr>
            <a:r>
              <a:rPr lang="en-US" sz="4500">
                <a:solidFill>
                  <a:srgbClr val="000000"/>
                </a:solidFill>
                <a:latin typeface="Bree Serif"/>
              </a:rPr>
              <a:t>Caso passeador aceite um passeio ele recebe o pagamento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E7EF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130338" y="1382698"/>
            <a:ext cx="16128962" cy="10095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25"/>
              </a:lnSpc>
            </a:pPr>
            <a:r>
              <a:rPr lang="en-US" sz="7500">
                <a:solidFill>
                  <a:srgbClr val="000000"/>
                </a:solidFill>
                <a:latin typeface="Lovelo"/>
              </a:rPr>
              <a:t>MOdelagem de banco de dados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65169" y="2621144"/>
            <a:ext cx="17259300" cy="7356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22"/>
              </a:lnSpc>
              <a:spcBef>
                <a:spcPct val="0"/>
              </a:spcBef>
            </a:pPr>
            <a:r>
              <a:rPr lang="en-US" sz="4700">
                <a:solidFill>
                  <a:srgbClr val="000000"/>
                </a:solidFill>
                <a:latin typeface="Bree Serif"/>
              </a:rPr>
              <a:t>Entidades : Dono de pet , Pet , Passeador,  Passeador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65169" y="3821173"/>
            <a:ext cx="17259300" cy="7356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22"/>
              </a:lnSpc>
              <a:spcBef>
                <a:spcPct val="0"/>
              </a:spcBef>
            </a:pPr>
            <a:r>
              <a:rPr lang="en-US" sz="4700">
                <a:solidFill>
                  <a:srgbClr val="000000"/>
                </a:solidFill>
                <a:latin typeface="Bree Serif"/>
              </a:rPr>
              <a:t>Atributos Dono de pet : nome, email, telefone, endereço senha.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14350" y="7013550"/>
            <a:ext cx="17259300" cy="14786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22"/>
              </a:lnSpc>
              <a:spcBef>
                <a:spcPct val="0"/>
              </a:spcBef>
            </a:pPr>
            <a:r>
              <a:rPr lang="en-US" sz="4700">
                <a:solidFill>
                  <a:srgbClr val="000000"/>
                </a:solidFill>
                <a:latin typeface="Bree Serif"/>
              </a:rPr>
              <a:t>Atributos Passeador : nome, email, telefone, endereco ,senha, avaliação.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14350" y="9006507"/>
            <a:ext cx="17259300" cy="7356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22"/>
              </a:lnSpc>
              <a:spcBef>
                <a:spcPct val="0"/>
              </a:spcBef>
            </a:pPr>
            <a:r>
              <a:rPr lang="en-US" sz="4700">
                <a:solidFill>
                  <a:srgbClr val="000000"/>
                </a:solidFill>
                <a:latin typeface="Bree Serif"/>
              </a:rPr>
              <a:t>Atributos Passeio : Data, horario, observaçoes, valor.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14350" y="4963444"/>
            <a:ext cx="17259300" cy="14786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22"/>
              </a:lnSpc>
              <a:spcBef>
                <a:spcPct val="0"/>
              </a:spcBef>
            </a:pPr>
            <a:r>
              <a:rPr lang="en-US" sz="4700">
                <a:solidFill>
                  <a:srgbClr val="000000"/>
                </a:solidFill>
                <a:latin typeface="Bree Serif"/>
              </a:rPr>
              <a:t>Atributos Pet: nome, idade, raça, necessidade especial, vacinação em dia, doença e perfil comportamental.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E7EF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130338" y="837450"/>
            <a:ext cx="16128962" cy="10095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25"/>
              </a:lnSpc>
            </a:pPr>
            <a:r>
              <a:rPr lang="en-US" sz="7500">
                <a:solidFill>
                  <a:srgbClr val="000000"/>
                </a:solidFill>
                <a:latin typeface="Lovelo"/>
              </a:rPr>
              <a:t>MOdelagem de banco de dados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932051" y="3061581"/>
            <a:ext cx="12346375" cy="8903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1219533" indent="-609767" lvl="1">
              <a:lnSpc>
                <a:spcPts val="7117"/>
              </a:lnSpc>
              <a:buFont typeface="Arial"/>
              <a:buChar char="•"/>
            </a:pPr>
            <a:r>
              <a:rPr lang="en-US" sz="5648">
                <a:solidFill>
                  <a:srgbClr val="000000"/>
                </a:solidFill>
                <a:latin typeface="Bree Serif"/>
              </a:rPr>
              <a:t>Dono de pet tem um ou vários pets.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844511" y="4171330"/>
            <a:ext cx="12433916" cy="17855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1219533" indent="-609767" lvl="1">
              <a:lnSpc>
                <a:spcPts val="7117"/>
              </a:lnSpc>
              <a:buFont typeface="Arial"/>
              <a:buChar char="•"/>
            </a:pPr>
            <a:r>
              <a:rPr lang="en-US" sz="5648">
                <a:solidFill>
                  <a:srgbClr val="000000"/>
                </a:solidFill>
                <a:latin typeface="Bree Serif"/>
              </a:rPr>
              <a:t>Dono de pet pode pedir varios passeio para um passeador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888281" y="6176347"/>
            <a:ext cx="12433916" cy="17855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1219533" indent="-609767" lvl="1">
              <a:lnSpc>
                <a:spcPts val="7117"/>
              </a:lnSpc>
              <a:buFont typeface="Arial"/>
              <a:buChar char="•"/>
            </a:pPr>
            <a:r>
              <a:rPr lang="en-US" sz="5648">
                <a:solidFill>
                  <a:srgbClr val="000000"/>
                </a:solidFill>
                <a:latin typeface="Bree Serif"/>
              </a:rPr>
              <a:t>Passeador pode aceitar varios passeio de varios Dono de pet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844511" y="8346452"/>
            <a:ext cx="12433916" cy="17855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1219533" indent="-609767" lvl="1">
              <a:lnSpc>
                <a:spcPts val="7117"/>
              </a:lnSpc>
              <a:buFont typeface="Arial"/>
              <a:buChar char="•"/>
            </a:pPr>
            <a:r>
              <a:rPr lang="en-US" sz="5648">
                <a:solidFill>
                  <a:srgbClr val="000000"/>
                </a:solidFill>
                <a:latin typeface="Bree Serif"/>
              </a:rPr>
              <a:t>Um Dono do pet avalia varios Passeador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216958" y="1751769"/>
            <a:ext cx="5689023" cy="8869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279"/>
              </a:lnSpc>
              <a:spcBef>
                <a:spcPct val="0"/>
              </a:spcBef>
            </a:pPr>
            <a:r>
              <a:rPr lang="en-US" sz="5199">
                <a:solidFill>
                  <a:srgbClr val="000000"/>
                </a:solidFill>
                <a:latin typeface="Open Sans Bold"/>
              </a:rPr>
              <a:t>Relacionamentos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DAF-LZ2HdnU</dc:identifier>
  <dcterms:modified xsi:type="dcterms:W3CDTF">2011-08-01T06:04:30Z</dcterms:modified>
  <cp:revision>1</cp:revision>
  <dc:title>Walk Buddy!!</dc:title>
</cp:coreProperties>
</file>