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Hind"/>
      <p:regular r:id="rId34"/>
      <p:bold r:id="rId35"/>
    </p:embeddedFont>
    <p:embeddedFont>
      <p:font typeface="Montserrat Light"/>
      <p:regular r:id="rId36"/>
      <p:bold r:id="rId37"/>
      <p:italic r:id="rId38"/>
      <p:boldItalic r:id="rId39"/>
    </p:embeddedFont>
    <p:embeddedFont>
      <p:font typeface="Hind Medium"/>
      <p:regular r:id="rId40"/>
      <p:bold r:id="rId41"/>
    </p:embeddedFont>
    <p:embeddedFont>
      <p:font typeface="Livvic"/>
      <p:regular r:id="rId42"/>
      <p:bold r:id="rId43"/>
      <p:italic r:id="rId44"/>
      <p:boldItalic r:id="rId45"/>
    </p:embeddedFont>
    <p:embeddedFont>
      <p:font typeface="Poppins Medium"/>
      <p:regular r:id="rId46"/>
      <p:bold r:id="rId47"/>
      <p:italic r:id="rId48"/>
      <p:boldItalic r:id="rId49"/>
    </p:embeddedFont>
    <p:embeddedFont>
      <p:font typeface="Bitter"/>
      <p:regular r:id="rId50"/>
      <p:bold r:id="rId51"/>
      <p:italic r:id="rId52"/>
      <p:boldItalic r:id="rId53"/>
    </p:embeddedFont>
    <p:embeddedFont>
      <p:font typeface="Dosis Medium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9785CF-8E2E-47FE-B34C-3AA440498B8F}">
  <a:tblStyle styleId="{8E9785CF-8E2E-47FE-B34C-3AA440498B8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indMedium-regular.fntdata"/><Relationship Id="rId42" Type="http://schemas.openxmlformats.org/officeDocument/2006/relationships/font" Target="fonts/Livvic-regular.fntdata"/><Relationship Id="rId41" Type="http://schemas.openxmlformats.org/officeDocument/2006/relationships/font" Target="fonts/HindMedium-bold.fntdata"/><Relationship Id="rId44" Type="http://schemas.openxmlformats.org/officeDocument/2006/relationships/font" Target="fonts/Livvic-italic.fntdata"/><Relationship Id="rId43" Type="http://schemas.openxmlformats.org/officeDocument/2006/relationships/font" Target="fonts/Livvic-bold.fntdata"/><Relationship Id="rId46" Type="http://schemas.openxmlformats.org/officeDocument/2006/relationships/font" Target="fonts/PoppinsMedium-regular.fntdata"/><Relationship Id="rId45" Type="http://schemas.openxmlformats.org/officeDocument/2006/relationships/font" Target="fonts/Livv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Medium-italic.fntdata"/><Relationship Id="rId47" Type="http://schemas.openxmlformats.org/officeDocument/2006/relationships/font" Target="fonts/PoppinsMedium-bold.fntdata"/><Relationship Id="rId49" Type="http://schemas.openxmlformats.org/officeDocument/2006/relationships/font" Target="fonts/Poppi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33" Type="http://schemas.openxmlformats.org/officeDocument/2006/relationships/font" Target="fonts/Montserrat-boldItalic.fntdata"/><Relationship Id="rId32" Type="http://schemas.openxmlformats.org/officeDocument/2006/relationships/font" Target="fonts/Montserrat-italic.fntdata"/><Relationship Id="rId35" Type="http://schemas.openxmlformats.org/officeDocument/2006/relationships/font" Target="fonts/Hind-bold.fntdata"/><Relationship Id="rId34" Type="http://schemas.openxmlformats.org/officeDocument/2006/relationships/font" Target="fonts/Hind-regular.fntdata"/><Relationship Id="rId37" Type="http://schemas.openxmlformats.org/officeDocument/2006/relationships/font" Target="fonts/MontserratLight-bold.fntdata"/><Relationship Id="rId36" Type="http://schemas.openxmlformats.org/officeDocument/2006/relationships/font" Target="fonts/MontserratLight-regular.fntdata"/><Relationship Id="rId39" Type="http://schemas.openxmlformats.org/officeDocument/2006/relationships/font" Target="fonts/MontserratLight-boldItalic.fntdata"/><Relationship Id="rId38" Type="http://schemas.openxmlformats.org/officeDocument/2006/relationships/font" Target="fonts/MontserratLight-italic.fntdata"/><Relationship Id="rId20" Type="http://schemas.openxmlformats.org/officeDocument/2006/relationships/slide" Target="slides/slide15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26" Type="http://schemas.openxmlformats.org/officeDocument/2006/relationships/font" Target="fonts/Poppins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29" Type="http://schemas.openxmlformats.org/officeDocument/2006/relationships/font" Target="fonts/Poppins-boldItalic.fntdata"/><Relationship Id="rId51" Type="http://schemas.openxmlformats.org/officeDocument/2006/relationships/font" Target="fonts/Bitter-bold.fntdata"/><Relationship Id="rId50" Type="http://schemas.openxmlformats.org/officeDocument/2006/relationships/font" Target="fonts/Bitter-regular.fntdata"/><Relationship Id="rId53" Type="http://schemas.openxmlformats.org/officeDocument/2006/relationships/font" Target="fonts/Bitter-boldItalic.fntdata"/><Relationship Id="rId52" Type="http://schemas.openxmlformats.org/officeDocument/2006/relationships/font" Target="fonts/Bitter-italic.fntdata"/><Relationship Id="rId11" Type="http://schemas.openxmlformats.org/officeDocument/2006/relationships/slide" Target="slides/slide6.xml"/><Relationship Id="rId55" Type="http://schemas.openxmlformats.org/officeDocument/2006/relationships/font" Target="fonts/DosisMedium-bold.fntdata"/><Relationship Id="rId10" Type="http://schemas.openxmlformats.org/officeDocument/2006/relationships/slide" Target="slides/slide5.xml"/><Relationship Id="rId54" Type="http://schemas.openxmlformats.org/officeDocument/2006/relationships/font" Target="fonts/Dosis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gb117a1ab1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Google Shape;2640;gb117a1ab1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6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340f05840d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8" name="Google Shape;2668;g340f05840d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g340f05840d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4" name="Google Shape;2674;g340f05840d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340f05840d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340f05840d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b0ffaaa63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Google Shape;2686;gb0ffaaa63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8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g340f05840d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0" name="Google Shape;2700;g340f05840d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gb117a1ab1b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6" name="Google Shape;2706;gb117a1ab1b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g8ccf7ad1a8_1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4" name="Google Shape;2504;g8ccf7ad1a8_1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b117a1ab1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b117a1ab1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gb11315abf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2" name="Google Shape;2552;gb11315abf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7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g908d4511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9" name="Google Shape;2579;g908d4511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8c1eac027c_1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8c1eac027c_1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gb117a1ab1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1" name="Google Shape;2601;gb117a1ab1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g908d4511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8" name="Google Shape;2608;g908d4511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b117a1ab1b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4" name="Google Shape;2634;gb117a1ab1b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295000" y="1346325"/>
            <a:ext cx="45540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08075" y="3225875"/>
            <a:ext cx="372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2700000">
            <a:off x="8411762" y="4224932"/>
            <a:ext cx="294913" cy="672728"/>
            <a:chOff x="1347275" y="2417475"/>
            <a:chExt cx="481050" cy="1097325"/>
          </a:xfrm>
        </p:grpSpPr>
        <p:sp>
          <p:nvSpPr>
            <p:cNvPr id="12" name="Google Shape;12;p2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622403">
            <a:off x="6959477" y="675728"/>
            <a:ext cx="247885" cy="362477"/>
            <a:chOff x="5481850" y="2671300"/>
            <a:chExt cx="404300" cy="591200"/>
          </a:xfrm>
        </p:grpSpPr>
        <p:sp>
          <p:nvSpPr>
            <p:cNvPr id="23" name="Google Shape;23;p2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rot="-585439">
            <a:off x="8597924" y="564740"/>
            <a:ext cx="248783" cy="362446"/>
            <a:chOff x="6281275" y="2671300"/>
            <a:chExt cx="405800" cy="591200"/>
          </a:xfrm>
        </p:grpSpPr>
        <p:sp>
          <p:nvSpPr>
            <p:cNvPr id="30" name="Google Shape;30;p2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 rot="-464572">
            <a:off x="1619425" y="3691554"/>
            <a:ext cx="221770" cy="389021"/>
            <a:chOff x="2229525" y="2649250"/>
            <a:chExt cx="361725" cy="634525"/>
          </a:xfrm>
        </p:grpSpPr>
        <p:sp>
          <p:nvSpPr>
            <p:cNvPr id="37" name="Google Shape;37;p2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4760941" y="268786"/>
            <a:ext cx="221774" cy="389027"/>
            <a:chOff x="2965100" y="2649250"/>
            <a:chExt cx="361725" cy="634525"/>
          </a:xfrm>
        </p:grpSpPr>
        <p:sp>
          <p:nvSpPr>
            <p:cNvPr id="44" name="Google Shape;44;p2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1341661" y="1391476"/>
            <a:ext cx="538593" cy="531588"/>
            <a:chOff x="3589725" y="3764775"/>
            <a:chExt cx="878475" cy="867050"/>
          </a:xfrm>
        </p:grpSpPr>
        <p:sp>
          <p:nvSpPr>
            <p:cNvPr id="51" name="Google Shape;51;p2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6962252" y="4499564"/>
            <a:ext cx="538578" cy="531588"/>
            <a:chOff x="4455250" y="3764775"/>
            <a:chExt cx="878450" cy="867050"/>
          </a:xfrm>
        </p:grpSpPr>
        <p:sp>
          <p:nvSpPr>
            <p:cNvPr id="57" name="Google Shape;57;p2"/>
            <p:cNvSpPr/>
            <p:nvPr/>
          </p:nvSpPr>
          <p:spPr>
            <a:xfrm>
              <a:off x="4455250" y="3764775"/>
              <a:ext cx="878450" cy="867050"/>
            </a:xfrm>
            <a:custGeom>
              <a:rect b="b" l="l" r="r" t="t"/>
              <a:pathLst>
                <a:path extrusionOk="0" fill="none" h="34682" w="35138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49" y="15624"/>
                  </a:lnTo>
                  <a:cubicBezTo>
                    <a:pt x="7782" y="16991"/>
                    <a:pt x="6839" y="18724"/>
                    <a:pt x="6444" y="20639"/>
                  </a:cubicBezTo>
                  <a:lnTo>
                    <a:pt x="632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03" y="29910"/>
                  </a:lnTo>
                  <a:cubicBezTo>
                    <a:pt x="0" y="30913"/>
                    <a:pt x="0" y="32615"/>
                    <a:pt x="1003" y="33648"/>
                  </a:cubicBezTo>
                  <a:lnTo>
                    <a:pt x="1003" y="33648"/>
                  </a:lnTo>
                  <a:cubicBezTo>
                    <a:pt x="2037" y="34682"/>
                    <a:pt x="3739" y="34682"/>
                    <a:pt x="4772" y="33648"/>
                  </a:cubicBezTo>
                  <a:lnTo>
                    <a:pt x="6292" y="32128"/>
                  </a:lnTo>
                  <a:cubicBezTo>
                    <a:pt x="8146" y="30274"/>
                    <a:pt x="10608" y="29028"/>
                    <a:pt x="13253" y="28663"/>
                  </a:cubicBezTo>
                  <a:lnTo>
                    <a:pt x="14134" y="28572"/>
                  </a:lnTo>
                  <a:cubicBezTo>
                    <a:pt x="16292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10575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4" y="1"/>
                  </a:moveTo>
                  <a:lnTo>
                    <a:pt x="0" y="17235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47650" y="3890900"/>
              <a:ext cx="85900" cy="86675"/>
            </a:xfrm>
            <a:custGeom>
              <a:rect b="b" l="l" r="r" t="t"/>
              <a:pathLst>
                <a:path extrusionOk="0" fill="none" h="3467" w="3436">
                  <a:moveTo>
                    <a:pt x="1" y="1"/>
                  </a:moveTo>
                  <a:lnTo>
                    <a:pt x="3435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839750" y="39995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0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1075" y="4107475"/>
              <a:ext cx="86675" cy="85900"/>
            </a:xfrm>
            <a:custGeom>
              <a:rect b="b" l="l" r="r" t="t"/>
              <a:pathLst>
                <a:path extrusionOk="0" fill="none" h="3436" w="3467">
                  <a:moveTo>
                    <a:pt x="1" y="1"/>
                  </a:moveTo>
                  <a:lnTo>
                    <a:pt x="3466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-751181">
            <a:off x="8598094" y="3378537"/>
            <a:ext cx="344764" cy="346159"/>
            <a:chOff x="2128450" y="1664425"/>
            <a:chExt cx="562350" cy="564625"/>
          </a:xfrm>
        </p:grpSpPr>
        <p:sp>
          <p:nvSpPr>
            <p:cNvPr id="63" name="Google Shape;63;p2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624710">
            <a:off x="2414308" y="4321807"/>
            <a:ext cx="353618" cy="479870"/>
            <a:chOff x="3734875" y="2575550"/>
            <a:chExt cx="576775" cy="782700"/>
          </a:xfrm>
        </p:grpSpPr>
        <p:sp>
          <p:nvSpPr>
            <p:cNvPr id="72" name="Google Shape;72;p2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 rot="-900111">
            <a:off x="3614688" y="488236"/>
            <a:ext cx="353159" cy="479870"/>
            <a:chOff x="4600375" y="2575550"/>
            <a:chExt cx="576025" cy="782700"/>
          </a:xfrm>
        </p:grpSpPr>
        <p:sp>
          <p:nvSpPr>
            <p:cNvPr id="81" name="Google Shape;81;p2"/>
            <p:cNvSpPr/>
            <p:nvPr/>
          </p:nvSpPr>
          <p:spPr>
            <a:xfrm>
              <a:off x="4776675" y="3107475"/>
              <a:ext cx="98050" cy="81325"/>
            </a:xfrm>
            <a:custGeom>
              <a:rect b="b" l="l" r="r" t="t"/>
              <a:pathLst>
                <a:path extrusionOk="0" fill="none" h="3253" w="3922">
                  <a:moveTo>
                    <a:pt x="3435" y="3252"/>
                  </a:moveTo>
                  <a:lnTo>
                    <a:pt x="457" y="3252"/>
                  </a:lnTo>
                  <a:lnTo>
                    <a:pt x="1" y="0"/>
                  </a:lnTo>
                  <a:lnTo>
                    <a:pt x="392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6003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90" y="21277"/>
                  </a:moveTo>
                  <a:lnTo>
                    <a:pt x="5837" y="21277"/>
                  </a:lnTo>
                  <a:cubicBezTo>
                    <a:pt x="2615" y="21277"/>
                    <a:pt x="1" y="18663"/>
                    <a:pt x="1" y="15411"/>
                  </a:cubicBezTo>
                  <a:lnTo>
                    <a:pt x="1" y="2493"/>
                  </a:lnTo>
                  <a:cubicBezTo>
                    <a:pt x="1" y="1094"/>
                    <a:pt x="1126" y="0"/>
                    <a:pt x="2493" y="0"/>
                  </a:cubicBezTo>
                  <a:lnTo>
                    <a:pt x="15533" y="0"/>
                  </a:lnTo>
                  <a:cubicBezTo>
                    <a:pt x="16931" y="0"/>
                    <a:pt x="18056" y="1125"/>
                    <a:pt x="18056" y="2493"/>
                  </a:cubicBezTo>
                  <a:lnTo>
                    <a:pt x="18056" y="15411"/>
                  </a:lnTo>
                  <a:cubicBezTo>
                    <a:pt x="18026" y="18663"/>
                    <a:pt x="15412" y="21277"/>
                    <a:pt x="12190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67030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67" y="12828"/>
                  </a:cubicBezTo>
                  <a:lnTo>
                    <a:pt x="6505" y="12828"/>
                  </a:lnTo>
                  <a:cubicBezTo>
                    <a:pt x="9727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719700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825325" y="2694850"/>
              <a:ext cx="351075" cy="663400"/>
            </a:xfrm>
            <a:custGeom>
              <a:rect b="b" l="l" r="r" t="t"/>
              <a:pathLst>
                <a:path extrusionOk="0" fill="none" h="26536" w="14043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48" y="26536"/>
                  </a:cubicBezTo>
                  <a:lnTo>
                    <a:pt x="7295" y="26536"/>
                  </a:lnTo>
                  <a:cubicBezTo>
                    <a:pt x="11003" y="26536"/>
                    <a:pt x="14043" y="23496"/>
                    <a:pt x="14043" y="19757"/>
                  </a:cubicBezTo>
                  <a:lnTo>
                    <a:pt x="14043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902075" y="2765525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902075" y="288710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902075" y="300945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2"/>
          <p:cNvGrpSpPr/>
          <p:nvPr/>
        </p:nvGrpSpPr>
        <p:grpSpPr>
          <a:xfrm rot="999162">
            <a:off x="253891" y="972451"/>
            <a:ext cx="310772" cy="389971"/>
            <a:chOff x="545600" y="587675"/>
            <a:chExt cx="506875" cy="636050"/>
          </a:xfrm>
        </p:grpSpPr>
        <p:sp>
          <p:nvSpPr>
            <p:cNvPr id="90" name="Google Shape;90;p2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2"/>
          <p:cNvGrpSpPr/>
          <p:nvPr/>
        </p:nvGrpSpPr>
        <p:grpSpPr>
          <a:xfrm rot="-1799646">
            <a:off x="6033100" y="97907"/>
            <a:ext cx="178921" cy="431905"/>
            <a:chOff x="2264475" y="553475"/>
            <a:chExt cx="291825" cy="704450"/>
          </a:xfrm>
        </p:grpSpPr>
        <p:sp>
          <p:nvSpPr>
            <p:cNvPr id="97" name="Google Shape;97;p2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 rot="1815225">
            <a:off x="7595449" y="3785662"/>
            <a:ext cx="313572" cy="201282"/>
            <a:chOff x="3766775" y="1781450"/>
            <a:chExt cx="511450" cy="328300"/>
          </a:xfrm>
        </p:grpSpPr>
        <p:sp>
          <p:nvSpPr>
            <p:cNvPr id="101" name="Google Shape;101;p2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4822899" y="4704550"/>
            <a:ext cx="313570" cy="201281"/>
            <a:chOff x="4633050" y="1781450"/>
            <a:chExt cx="511450" cy="328300"/>
          </a:xfrm>
        </p:grpSpPr>
        <p:sp>
          <p:nvSpPr>
            <p:cNvPr id="105" name="Google Shape;105;p2"/>
            <p:cNvSpPr/>
            <p:nvPr/>
          </p:nvSpPr>
          <p:spPr>
            <a:xfrm>
              <a:off x="4684725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885" y="305"/>
                    <a:pt x="82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633050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3" y="8481"/>
                    <a:pt x="13041" y="8633"/>
                    <a:pt x="12068" y="8664"/>
                  </a:cubicBezTo>
                  <a:cubicBezTo>
                    <a:pt x="11460" y="8694"/>
                    <a:pt x="10883" y="8724"/>
                    <a:pt x="10244" y="8724"/>
                  </a:cubicBezTo>
                  <a:cubicBezTo>
                    <a:pt x="9636" y="8724"/>
                    <a:pt x="9028" y="8694"/>
                    <a:pt x="8421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9" y="1247"/>
                    <a:pt x="3952" y="852"/>
                    <a:pt x="5229" y="578"/>
                  </a:cubicBezTo>
                  <a:cubicBezTo>
                    <a:pt x="6202" y="335"/>
                    <a:pt x="7266" y="153"/>
                    <a:pt x="8421" y="62"/>
                  </a:cubicBezTo>
                  <a:cubicBezTo>
                    <a:pt x="9028" y="31"/>
                    <a:pt x="9576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1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633050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3" y="8724"/>
                    <a:pt x="10244" y="8724"/>
                  </a:cubicBezTo>
                  <a:cubicBezTo>
                    <a:pt x="9636" y="8724"/>
                    <a:pt x="9028" y="8693"/>
                    <a:pt x="8421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2"/>
          <p:cNvGrpSpPr/>
          <p:nvPr/>
        </p:nvGrpSpPr>
        <p:grpSpPr>
          <a:xfrm rot="-698390">
            <a:off x="358483" y="2125136"/>
            <a:ext cx="263713" cy="499929"/>
            <a:chOff x="6269100" y="498000"/>
            <a:chExt cx="430125" cy="815400"/>
          </a:xfrm>
        </p:grpSpPr>
        <p:sp>
          <p:nvSpPr>
            <p:cNvPr id="109" name="Google Shape;109;p2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501431" y="235147"/>
            <a:ext cx="369454" cy="309830"/>
            <a:chOff x="3721200" y="654550"/>
            <a:chExt cx="602600" cy="505350"/>
          </a:xfrm>
        </p:grpSpPr>
        <p:sp>
          <p:nvSpPr>
            <p:cNvPr id="117" name="Google Shape;117;p2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 rot="-1059639">
            <a:off x="1311359" y="4539430"/>
            <a:ext cx="328926" cy="329385"/>
            <a:chOff x="530400" y="3935750"/>
            <a:chExt cx="536500" cy="537250"/>
          </a:xfrm>
        </p:grpSpPr>
        <p:sp>
          <p:nvSpPr>
            <p:cNvPr id="120" name="Google Shape;120;p2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2"/>
          <p:cNvGrpSpPr/>
          <p:nvPr/>
        </p:nvGrpSpPr>
        <p:grpSpPr>
          <a:xfrm rot="980524">
            <a:off x="7985012" y="1366766"/>
            <a:ext cx="328452" cy="329371"/>
            <a:chOff x="1320700" y="3935750"/>
            <a:chExt cx="535750" cy="537250"/>
          </a:xfrm>
        </p:grpSpPr>
        <p:sp>
          <p:nvSpPr>
            <p:cNvPr id="125" name="Google Shape;125;p2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2"/>
          <p:cNvGrpSpPr/>
          <p:nvPr/>
        </p:nvGrpSpPr>
        <p:grpSpPr>
          <a:xfrm rot="798926">
            <a:off x="793151" y="3121664"/>
            <a:ext cx="297253" cy="367113"/>
            <a:chOff x="5437775" y="1647725"/>
            <a:chExt cx="484850" cy="598800"/>
          </a:xfrm>
        </p:grpSpPr>
        <p:sp>
          <p:nvSpPr>
            <p:cNvPr id="130" name="Google Shape;130;p2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2"/>
          <p:cNvGrpSpPr/>
          <p:nvPr/>
        </p:nvGrpSpPr>
        <p:grpSpPr>
          <a:xfrm rot="-611068">
            <a:off x="5999163" y="4358303"/>
            <a:ext cx="297227" cy="367100"/>
            <a:chOff x="6238725" y="1647725"/>
            <a:chExt cx="484825" cy="598800"/>
          </a:xfrm>
        </p:grpSpPr>
        <p:sp>
          <p:nvSpPr>
            <p:cNvPr id="134" name="Google Shape;134;p2"/>
            <p:cNvSpPr/>
            <p:nvPr/>
          </p:nvSpPr>
          <p:spPr>
            <a:xfrm>
              <a:off x="6322300" y="2006375"/>
              <a:ext cx="325250" cy="162650"/>
            </a:xfrm>
            <a:custGeom>
              <a:rect b="b" l="l" r="r" t="t"/>
              <a:pathLst>
                <a:path extrusionOk="0" h="6506" w="13010">
                  <a:moveTo>
                    <a:pt x="1" y="1"/>
                  </a:moveTo>
                  <a:cubicBezTo>
                    <a:pt x="1" y="3588"/>
                    <a:pt x="2888" y="6506"/>
                    <a:pt x="6505" y="6506"/>
                  </a:cubicBezTo>
                  <a:cubicBezTo>
                    <a:pt x="10062" y="6506"/>
                    <a:pt x="13010" y="3618"/>
                    <a:pt x="130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238725" y="1647725"/>
              <a:ext cx="484825" cy="598800"/>
            </a:xfrm>
            <a:custGeom>
              <a:rect b="b" l="l" r="r" t="t"/>
              <a:pathLst>
                <a:path extrusionOk="0" fill="none" h="23952" w="19393">
                  <a:moveTo>
                    <a:pt x="12310" y="4012"/>
                  </a:moveTo>
                  <a:lnTo>
                    <a:pt x="12310" y="0"/>
                  </a:lnTo>
                  <a:lnTo>
                    <a:pt x="7386" y="0"/>
                  </a:lnTo>
                  <a:lnTo>
                    <a:pt x="7386" y="4012"/>
                  </a:lnTo>
                  <a:cubicBezTo>
                    <a:pt x="7386" y="4651"/>
                    <a:pt x="6991" y="5228"/>
                    <a:pt x="6383" y="5471"/>
                  </a:cubicBezTo>
                  <a:cubicBezTo>
                    <a:pt x="2614" y="6930"/>
                    <a:pt x="0" y="10699"/>
                    <a:pt x="304" y="15076"/>
                  </a:cubicBezTo>
                  <a:cubicBezTo>
                    <a:pt x="638" y="19940"/>
                    <a:pt x="4803" y="23800"/>
                    <a:pt x="9696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0" y="6839"/>
                    <a:pt x="13313" y="5471"/>
                  </a:cubicBezTo>
                  <a:cubicBezTo>
                    <a:pt x="12705" y="5228"/>
                    <a:pt x="12310" y="4651"/>
                    <a:pt x="12310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375500" y="1647725"/>
              <a:ext cx="217350" cy="25"/>
            </a:xfrm>
            <a:custGeom>
              <a:rect b="b" l="l" r="r" t="t"/>
              <a:pathLst>
                <a:path extrusionOk="0" fill="none" h="1" w="8694">
                  <a:moveTo>
                    <a:pt x="0" y="0"/>
                  </a:moveTo>
                  <a:lnTo>
                    <a:pt x="8693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2"/>
          <p:cNvGrpSpPr/>
          <p:nvPr/>
        </p:nvGrpSpPr>
        <p:grpSpPr>
          <a:xfrm rot="-271104">
            <a:off x="8351144" y="2263357"/>
            <a:ext cx="392771" cy="540912"/>
            <a:chOff x="2089700" y="3763250"/>
            <a:chExt cx="640625" cy="882250"/>
          </a:xfrm>
        </p:grpSpPr>
        <p:sp>
          <p:nvSpPr>
            <p:cNvPr id="138" name="Google Shape;138;p2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 rot="1296631">
            <a:off x="2396885" y="139291"/>
            <a:ext cx="391829" cy="540903"/>
            <a:chOff x="2826025" y="3763250"/>
            <a:chExt cx="639100" cy="882250"/>
          </a:xfrm>
        </p:grpSpPr>
        <p:sp>
          <p:nvSpPr>
            <p:cNvPr id="148" name="Google Shape;148;p2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2"/>
          <p:cNvGrpSpPr/>
          <p:nvPr/>
        </p:nvGrpSpPr>
        <p:grpSpPr>
          <a:xfrm rot="1097941">
            <a:off x="3665219" y="4514688"/>
            <a:ext cx="261382" cy="348964"/>
            <a:chOff x="585125" y="1661400"/>
            <a:chExt cx="426325" cy="569175"/>
          </a:xfrm>
        </p:grpSpPr>
        <p:sp>
          <p:nvSpPr>
            <p:cNvPr id="158" name="Google Shape;158;p2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"/>
          <p:cNvGrpSpPr/>
          <p:nvPr/>
        </p:nvGrpSpPr>
        <p:grpSpPr>
          <a:xfrm>
            <a:off x="1421449" y="471085"/>
            <a:ext cx="261380" cy="348961"/>
            <a:chOff x="1374650" y="1661400"/>
            <a:chExt cx="426325" cy="569175"/>
          </a:xfrm>
        </p:grpSpPr>
        <p:sp>
          <p:nvSpPr>
            <p:cNvPr id="161" name="Google Shape;161;p2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2"/>
          <p:cNvGrpSpPr/>
          <p:nvPr/>
        </p:nvGrpSpPr>
        <p:grpSpPr>
          <a:xfrm>
            <a:off x="7740461" y="215585"/>
            <a:ext cx="261380" cy="348961"/>
            <a:chOff x="1374650" y="1661400"/>
            <a:chExt cx="426325" cy="569175"/>
          </a:xfrm>
        </p:grpSpPr>
        <p:sp>
          <p:nvSpPr>
            <p:cNvPr id="164" name="Google Shape;164;p2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2"/>
          <p:cNvGrpSpPr/>
          <p:nvPr/>
        </p:nvGrpSpPr>
        <p:grpSpPr>
          <a:xfrm rot="691136">
            <a:off x="358537" y="4085318"/>
            <a:ext cx="295404" cy="672821"/>
            <a:chOff x="358432" y="4085134"/>
            <a:chExt cx="295392" cy="672792"/>
          </a:xfrm>
        </p:grpSpPr>
        <p:grpSp>
          <p:nvGrpSpPr>
            <p:cNvPr id="167" name="Google Shape;167;p2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168" name="Google Shape;168;p2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" name="Google Shape;177;p2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noFill/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1"/>
          <p:cNvGrpSpPr/>
          <p:nvPr/>
        </p:nvGrpSpPr>
        <p:grpSpPr>
          <a:xfrm flipH="1" rot="10800000">
            <a:off x="1567975" y="3445225"/>
            <a:ext cx="1109400" cy="858450"/>
            <a:chOff x="1633800" y="913050"/>
            <a:chExt cx="1109400" cy="858450"/>
          </a:xfrm>
        </p:grpSpPr>
        <p:cxnSp>
          <p:nvCxnSpPr>
            <p:cNvPr id="544" name="Google Shape;544;p11"/>
            <p:cNvCxnSpPr>
              <a:endCxn id="545" idx="0"/>
            </p:cNvCxnSpPr>
            <p:nvPr/>
          </p:nvCxnSpPr>
          <p:spPr>
            <a:xfrm rot="10800000">
              <a:off x="2743200" y="1128600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1"/>
            <p:cNvCxnSpPr>
              <a:endCxn id="545" idx="2"/>
            </p:cNvCxnSpPr>
            <p:nvPr/>
          </p:nvCxnSpPr>
          <p:spPr>
            <a:xfrm>
              <a:off x="1633800" y="913050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45" name="Google Shape;545;p11"/>
            <p:cNvSpPr/>
            <p:nvPr/>
          </p:nvSpPr>
          <p:spPr>
            <a:xfrm flipH="1" rot="5400000">
              <a:off x="2346450" y="94740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11"/>
          <p:cNvGrpSpPr/>
          <p:nvPr/>
        </p:nvGrpSpPr>
        <p:grpSpPr>
          <a:xfrm flipH="1" rot="10800000">
            <a:off x="6466625" y="3445225"/>
            <a:ext cx="1109400" cy="858450"/>
            <a:chOff x="6532450" y="913050"/>
            <a:chExt cx="1109400" cy="858450"/>
          </a:xfrm>
        </p:grpSpPr>
        <p:cxnSp>
          <p:nvCxnSpPr>
            <p:cNvPr id="548" name="Google Shape;548;p11"/>
            <p:cNvCxnSpPr/>
            <p:nvPr/>
          </p:nvCxnSpPr>
          <p:spPr>
            <a:xfrm rot="10800000">
              <a:off x="6532450" y="1128600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1"/>
            <p:cNvCxnSpPr>
              <a:endCxn id="550" idx="2"/>
            </p:cNvCxnSpPr>
            <p:nvPr/>
          </p:nvCxnSpPr>
          <p:spPr>
            <a:xfrm rot="10800000">
              <a:off x="6713650" y="913050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50" name="Google Shape;550;p11"/>
            <p:cNvSpPr/>
            <p:nvPr/>
          </p:nvSpPr>
          <p:spPr>
            <a:xfrm rot="-5400000">
              <a:off x="6498100" y="94740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11"/>
          <p:cNvGrpSpPr/>
          <p:nvPr/>
        </p:nvGrpSpPr>
        <p:grpSpPr>
          <a:xfrm>
            <a:off x="1567975" y="839875"/>
            <a:ext cx="1109400" cy="858450"/>
            <a:chOff x="1633800" y="913050"/>
            <a:chExt cx="1109400" cy="858450"/>
          </a:xfrm>
        </p:grpSpPr>
        <p:cxnSp>
          <p:nvCxnSpPr>
            <p:cNvPr id="552" name="Google Shape;552;p11"/>
            <p:cNvCxnSpPr>
              <a:endCxn id="553" idx="0"/>
            </p:cNvCxnSpPr>
            <p:nvPr/>
          </p:nvCxnSpPr>
          <p:spPr>
            <a:xfrm rot="10800000">
              <a:off x="2743200" y="1128600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1"/>
            <p:cNvCxnSpPr>
              <a:endCxn id="553" idx="2"/>
            </p:cNvCxnSpPr>
            <p:nvPr/>
          </p:nvCxnSpPr>
          <p:spPr>
            <a:xfrm>
              <a:off x="1633800" y="913050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53" name="Google Shape;553;p11"/>
            <p:cNvSpPr/>
            <p:nvPr/>
          </p:nvSpPr>
          <p:spPr>
            <a:xfrm flipH="1" rot="5400000">
              <a:off x="2346450" y="94740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11"/>
          <p:cNvGrpSpPr/>
          <p:nvPr/>
        </p:nvGrpSpPr>
        <p:grpSpPr>
          <a:xfrm>
            <a:off x="6466625" y="839875"/>
            <a:ext cx="1109400" cy="858450"/>
            <a:chOff x="6532450" y="913050"/>
            <a:chExt cx="1109400" cy="858450"/>
          </a:xfrm>
        </p:grpSpPr>
        <p:cxnSp>
          <p:nvCxnSpPr>
            <p:cNvPr id="556" name="Google Shape;556;p11"/>
            <p:cNvCxnSpPr/>
            <p:nvPr/>
          </p:nvCxnSpPr>
          <p:spPr>
            <a:xfrm rot="10800000">
              <a:off x="6532450" y="1128600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1"/>
            <p:cNvCxnSpPr>
              <a:endCxn id="558" idx="2"/>
            </p:cNvCxnSpPr>
            <p:nvPr/>
          </p:nvCxnSpPr>
          <p:spPr>
            <a:xfrm rot="10800000">
              <a:off x="6713650" y="913050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58" name="Google Shape;558;p11"/>
            <p:cNvSpPr/>
            <p:nvPr/>
          </p:nvSpPr>
          <p:spPr>
            <a:xfrm rot="-5400000">
              <a:off x="6498100" y="94740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11"/>
          <p:cNvSpPr/>
          <p:nvPr/>
        </p:nvSpPr>
        <p:spPr>
          <a:xfrm>
            <a:off x="675475" y="1545913"/>
            <a:ext cx="7755300" cy="2051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11"/>
          <p:cNvGrpSpPr/>
          <p:nvPr/>
        </p:nvGrpSpPr>
        <p:grpSpPr>
          <a:xfrm rot="900290">
            <a:off x="7962710" y="607288"/>
            <a:ext cx="309178" cy="611512"/>
            <a:chOff x="6269100" y="498000"/>
            <a:chExt cx="430125" cy="815400"/>
          </a:xfrm>
        </p:grpSpPr>
        <p:sp>
          <p:nvSpPr>
            <p:cNvPr id="561" name="Google Shape;561;p11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11"/>
          <p:cNvGrpSpPr/>
          <p:nvPr/>
        </p:nvGrpSpPr>
        <p:grpSpPr>
          <a:xfrm rot="-1425151">
            <a:off x="880880" y="571015"/>
            <a:ext cx="300357" cy="684079"/>
            <a:chOff x="557750" y="2417475"/>
            <a:chExt cx="481800" cy="1097325"/>
          </a:xfrm>
        </p:grpSpPr>
        <p:sp>
          <p:nvSpPr>
            <p:cNvPr id="569" name="Google Shape;569;p11"/>
            <p:cNvSpPr/>
            <p:nvPr/>
          </p:nvSpPr>
          <p:spPr>
            <a:xfrm>
              <a:off x="798650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0" name="Google Shape;570;p11"/>
            <p:cNvGrpSpPr/>
            <p:nvPr/>
          </p:nvGrpSpPr>
          <p:grpSpPr>
            <a:xfrm>
              <a:off x="557750" y="2417475"/>
              <a:ext cx="481800" cy="938500"/>
              <a:chOff x="557750" y="2417475"/>
              <a:chExt cx="481800" cy="938500"/>
            </a:xfrm>
          </p:grpSpPr>
          <p:sp>
            <p:nvSpPr>
              <p:cNvPr id="571" name="Google Shape;571;p11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1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1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1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1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0" name="Google Shape;580;p11"/>
          <p:cNvGrpSpPr/>
          <p:nvPr/>
        </p:nvGrpSpPr>
        <p:grpSpPr>
          <a:xfrm rot="-1023496">
            <a:off x="7998112" y="3899666"/>
            <a:ext cx="238373" cy="573878"/>
            <a:chOff x="3000050" y="553475"/>
            <a:chExt cx="292575" cy="704450"/>
          </a:xfrm>
        </p:grpSpPr>
        <p:sp>
          <p:nvSpPr>
            <p:cNvPr id="581" name="Google Shape;581;p11"/>
            <p:cNvSpPr/>
            <p:nvPr/>
          </p:nvSpPr>
          <p:spPr>
            <a:xfrm>
              <a:off x="3074525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0" y="1"/>
                  </a:moveTo>
                  <a:lnTo>
                    <a:pt x="0" y="8299"/>
                  </a:lnTo>
                  <a:cubicBezTo>
                    <a:pt x="0" y="11004"/>
                    <a:pt x="1885" y="13284"/>
                    <a:pt x="4347" y="13922"/>
                  </a:cubicBezTo>
                  <a:cubicBezTo>
                    <a:pt x="6839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000800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37" y="1"/>
                  </a:moveTo>
                  <a:lnTo>
                    <a:pt x="5776" y="1"/>
                  </a:lnTo>
                  <a:cubicBezTo>
                    <a:pt x="2585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3" y="14074"/>
                  </a:lnTo>
                  <a:lnTo>
                    <a:pt x="11673" y="5776"/>
                  </a:lnTo>
                  <a:cubicBezTo>
                    <a:pt x="11612" y="2584"/>
                    <a:pt x="9028" y="1"/>
                    <a:pt x="583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3000050" y="905300"/>
              <a:ext cx="291075" cy="352625"/>
            </a:xfrm>
            <a:custGeom>
              <a:rect b="b" l="l" r="r" t="t"/>
              <a:pathLst>
                <a:path extrusionOk="0" fill="none" h="14105" w="11643">
                  <a:moveTo>
                    <a:pt x="11642" y="1"/>
                  </a:moveTo>
                  <a:lnTo>
                    <a:pt x="11642" y="8299"/>
                  </a:lnTo>
                  <a:cubicBezTo>
                    <a:pt x="11642" y="11004"/>
                    <a:pt x="9818" y="13284"/>
                    <a:pt x="7326" y="13922"/>
                  </a:cubicBezTo>
                  <a:cubicBezTo>
                    <a:pt x="6840" y="14043"/>
                    <a:pt x="632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11"/>
          <p:cNvGrpSpPr/>
          <p:nvPr/>
        </p:nvGrpSpPr>
        <p:grpSpPr>
          <a:xfrm flipH="1" rot="1019214">
            <a:off x="796127" y="3867611"/>
            <a:ext cx="469865" cy="637620"/>
            <a:chOff x="3734875" y="2575550"/>
            <a:chExt cx="576775" cy="782700"/>
          </a:xfrm>
        </p:grpSpPr>
        <p:sp>
          <p:nvSpPr>
            <p:cNvPr id="585" name="Google Shape;585;p11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11"/>
          <p:cNvSpPr txBox="1"/>
          <p:nvPr>
            <p:ph hasCustomPrompt="1" type="title"/>
          </p:nvPr>
        </p:nvSpPr>
        <p:spPr>
          <a:xfrm>
            <a:off x="1062800" y="1545925"/>
            <a:ext cx="7018200" cy="15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4" name="Google Shape;594;p11"/>
          <p:cNvSpPr txBox="1"/>
          <p:nvPr>
            <p:ph idx="1" type="subTitle"/>
          </p:nvPr>
        </p:nvSpPr>
        <p:spPr>
          <a:xfrm>
            <a:off x="2020850" y="2913350"/>
            <a:ext cx="51021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3"/>
          <p:cNvSpPr txBox="1"/>
          <p:nvPr>
            <p:ph type="ctrTitle"/>
          </p:nvPr>
        </p:nvSpPr>
        <p:spPr>
          <a:xfrm>
            <a:off x="2844000" y="539500"/>
            <a:ext cx="34560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8" name="Google Shape;598;p13"/>
          <p:cNvSpPr txBox="1"/>
          <p:nvPr>
            <p:ph idx="1" type="subTitle"/>
          </p:nvPr>
        </p:nvSpPr>
        <p:spPr>
          <a:xfrm>
            <a:off x="3116100" y="1767125"/>
            <a:ext cx="2911800" cy="11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4"/>
          <p:cNvSpPr txBox="1"/>
          <p:nvPr>
            <p:ph type="ctrTitle"/>
          </p:nvPr>
        </p:nvSpPr>
        <p:spPr>
          <a:xfrm>
            <a:off x="2844000" y="539500"/>
            <a:ext cx="34560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1" name="Google Shape;601;p14"/>
          <p:cNvSpPr txBox="1"/>
          <p:nvPr>
            <p:ph idx="1" type="subTitle"/>
          </p:nvPr>
        </p:nvSpPr>
        <p:spPr>
          <a:xfrm>
            <a:off x="1868600" y="3336766"/>
            <a:ext cx="22716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602" name="Google Shape;602;p14"/>
          <p:cNvSpPr txBox="1"/>
          <p:nvPr>
            <p:ph idx="2" type="subTitle"/>
          </p:nvPr>
        </p:nvSpPr>
        <p:spPr>
          <a:xfrm>
            <a:off x="5003824" y="3336766"/>
            <a:ext cx="22716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603" name="Google Shape;603;p14"/>
          <p:cNvSpPr txBox="1"/>
          <p:nvPr>
            <p:ph idx="3" type="subTitle"/>
          </p:nvPr>
        </p:nvSpPr>
        <p:spPr>
          <a:xfrm>
            <a:off x="1868850" y="2953450"/>
            <a:ext cx="266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04" name="Google Shape;604;p14"/>
          <p:cNvSpPr txBox="1"/>
          <p:nvPr>
            <p:ph idx="4" type="subTitle"/>
          </p:nvPr>
        </p:nvSpPr>
        <p:spPr>
          <a:xfrm>
            <a:off x="4611300" y="2953450"/>
            <a:ext cx="266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5"/>
          <p:cNvSpPr txBox="1"/>
          <p:nvPr>
            <p:ph hasCustomPrompt="1" type="title"/>
          </p:nvPr>
        </p:nvSpPr>
        <p:spPr>
          <a:xfrm>
            <a:off x="1450675" y="2904889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7" name="Google Shape;607;p15"/>
          <p:cNvSpPr txBox="1"/>
          <p:nvPr>
            <p:ph idx="2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08" name="Google Shape;608;p15"/>
          <p:cNvSpPr txBox="1"/>
          <p:nvPr>
            <p:ph hasCustomPrompt="1" idx="3" type="title"/>
          </p:nvPr>
        </p:nvSpPr>
        <p:spPr>
          <a:xfrm>
            <a:off x="6238200" y="3152369"/>
            <a:ext cx="10797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609" name="Google Shape;609;p15"/>
          <p:cNvSpPr txBox="1"/>
          <p:nvPr>
            <p:ph idx="1" type="subTitle"/>
          </p:nvPr>
        </p:nvSpPr>
        <p:spPr>
          <a:xfrm>
            <a:off x="2239975" y="29049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10" name="Google Shape;610;p15"/>
          <p:cNvSpPr txBox="1"/>
          <p:nvPr>
            <p:ph idx="4" type="subTitle"/>
          </p:nvPr>
        </p:nvSpPr>
        <p:spPr>
          <a:xfrm>
            <a:off x="2239975" y="3295506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1" name="Google Shape;611;p15"/>
          <p:cNvSpPr txBox="1"/>
          <p:nvPr>
            <p:ph idx="5" type="subTitle"/>
          </p:nvPr>
        </p:nvSpPr>
        <p:spPr>
          <a:xfrm>
            <a:off x="2239975" y="17964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12" name="Google Shape;612;p15"/>
          <p:cNvSpPr txBox="1"/>
          <p:nvPr>
            <p:ph idx="6" type="subTitle"/>
          </p:nvPr>
        </p:nvSpPr>
        <p:spPr>
          <a:xfrm>
            <a:off x="2239975" y="2173788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3" name="Google Shape;613;p15"/>
          <p:cNvSpPr txBox="1"/>
          <p:nvPr>
            <p:ph hasCustomPrompt="1" idx="7" type="title"/>
          </p:nvPr>
        </p:nvSpPr>
        <p:spPr>
          <a:xfrm>
            <a:off x="1826250" y="3712106"/>
            <a:ext cx="10797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614" name="Google Shape;614;p15"/>
          <p:cNvSpPr txBox="1"/>
          <p:nvPr>
            <p:ph idx="8" type="subTitle"/>
          </p:nvPr>
        </p:nvSpPr>
        <p:spPr>
          <a:xfrm>
            <a:off x="5299325" y="17964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15" name="Google Shape;615;p15"/>
          <p:cNvSpPr txBox="1"/>
          <p:nvPr>
            <p:ph idx="9" type="subTitle"/>
          </p:nvPr>
        </p:nvSpPr>
        <p:spPr>
          <a:xfrm>
            <a:off x="5299325" y="2173788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6" name="Google Shape;616;p15"/>
          <p:cNvSpPr txBox="1"/>
          <p:nvPr>
            <p:ph idx="13" type="subTitle"/>
          </p:nvPr>
        </p:nvSpPr>
        <p:spPr>
          <a:xfrm>
            <a:off x="5299325" y="29049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17" name="Google Shape;617;p15"/>
          <p:cNvSpPr txBox="1"/>
          <p:nvPr>
            <p:ph idx="14" type="subTitle"/>
          </p:nvPr>
        </p:nvSpPr>
        <p:spPr>
          <a:xfrm>
            <a:off x="5299325" y="3295506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618" name="Google Shape;618;p15"/>
          <p:cNvGrpSpPr/>
          <p:nvPr/>
        </p:nvGrpSpPr>
        <p:grpSpPr>
          <a:xfrm rot="-9602403">
            <a:off x="558981" y="4336449"/>
            <a:ext cx="178927" cy="431919"/>
            <a:chOff x="2264475" y="553475"/>
            <a:chExt cx="291825" cy="704450"/>
          </a:xfrm>
        </p:grpSpPr>
        <p:sp>
          <p:nvSpPr>
            <p:cNvPr id="619" name="Google Shape;619;p1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15"/>
          <p:cNvGrpSpPr/>
          <p:nvPr/>
        </p:nvGrpSpPr>
        <p:grpSpPr>
          <a:xfrm rot="-770095">
            <a:off x="1595049" y="4267298"/>
            <a:ext cx="178924" cy="431912"/>
            <a:chOff x="2264475" y="553475"/>
            <a:chExt cx="291825" cy="704450"/>
          </a:xfrm>
        </p:grpSpPr>
        <p:sp>
          <p:nvSpPr>
            <p:cNvPr id="623" name="Google Shape;623;p1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5"/>
          <p:cNvGrpSpPr/>
          <p:nvPr/>
        </p:nvGrpSpPr>
        <p:grpSpPr>
          <a:xfrm rot="-8100000">
            <a:off x="7576573" y="969916"/>
            <a:ext cx="178907" cy="431871"/>
            <a:chOff x="2264475" y="553475"/>
            <a:chExt cx="291825" cy="704450"/>
          </a:xfrm>
        </p:grpSpPr>
        <p:sp>
          <p:nvSpPr>
            <p:cNvPr id="627" name="Google Shape;627;p1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15"/>
          <p:cNvGrpSpPr/>
          <p:nvPr/>
        </p:nvGrpSpPr>
        <p:grpSpPr>
          <a:xfrm flipH="1" rot="8353159">
            <a:off x="809370" y="3522751"/>
            <a:ext cx="178938" cy="431946"/>
            <a:chOff x="2264475" y="553475"/>
            <a:chExt cx="291825" cy="704450"/>
          </a:xfrm>
        </p:grpSpPr>
        <p:sp>
          <p:nvSpPr>
            <p:cNvPr id="631" name="Google Shape;631;p1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15"/>
          <p:cNvGrpSpPr/>
          <p:nvPr/>
        </p:nvGrpSpPr>
        <p:grpSpPr>
          <a:xfrm flipH="1" rot="-1866769">
            <a:off x="8307535" y="1629103"/>
            <a:ext cx="178916" cy="431893"/>
            <a:chOff x="2264475" y="553475"/>
            <a:chExt cx="291825" cy="704450"/>
          </a:xfrm>
        </p:grpSpPr>
        <p:sp>
          <p:nvSpPr>
            <p:cNvPr id="635" name="Google Shape;635;p1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15"/>
          <p:cNvGrpSpPr/>
          <p:nvPr/>
        </p:nvGrpSpPr>
        <p:grpSpPr>
          <a:xfrm rot="-10002840">
            <a:off x="8528492" y="590127"/>
            <a:ext cx="178921" cy="431905"/>
            <a:chOff x="2264475" y="553475"/>
            <a:chExt cx="291825" cy="704450"/>
          </a:xfrm>
        </p:grpSpPr>
        <p:sp>
          <p:nvSpPr>
            <p:cNvPr id="639" name="Google Shape;639;p1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p15"/>
          <p:cNvSpPr txBox="1"/>
          <p:nvPr>
            <p:ph hasCustomPrompt="1" idx="15" type="title"/>
          </p:nvPr>
        </p:nvSpPr>
        <p:spPr>
          <a:xfrm>
            <a:off x="4510025" y="1796403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3" name="Google Shape;643;p15"/>
          <p:cNvSpPr txBox="1"/>
          <p:nvPr>
            <p:ph hasCustomPrompt="1" idx="16" type="title"/>
          </p:nvPr>
        </p:nvSpPr>
        <p:spPr>
          <a:xfrm>
            <a:off x="4510025" y="2904900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4" name="Google Shape;644;p15"/>
          <p:cNvSpPr txBox="1"/>
          <p:nvPr>
            <p:ph hasCustomPrompt="1" idx="17" type="title"/>
          </p:nvPr>
        </p:nvSpPr>
        <p:spPr>
          <a:xfrm>
            <a:off x="1450675" y="1796400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5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47" name="Google Shape;647;p16"/>
          <p:cNvSpPr txBox="1"/>
          <p:nvPr>
            <p:ph hasCustomPrompt="1" idx="2" type="title"/>
          </p:nvPr>
        </p:nvSpPr>
        <p:spPr>
          <a:xfrm>
            <a:off x="6238200" y="2771369"/>
            <a:ext cx="10797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648" name="Google Shape;648;p16"/>
          <p:cNvSpPr txBox="1"/>
          <p:nvPr>
            <p:ph idx="1" type="subTitle"/>
          </p:nvPr>
        </p:nvSpPr>
        <p:spPr>
          <a:xfrm>
            <a:off x="2239975" y="25239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49" name="Google Shape;649;p16"/>
          <p:cNvSpPr txBox="1"/>
          <p:nvPr>
            <p:ph idx="3" type="subTitle"/>
          </p:nvPr>
        </p:nvSpPr>
        <p:spPr>
          <a:xfrm>
            <a:off x="2239975" y="2848782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0" name="Google Shape;650;p16"/>
          <p:cNvSpPr txBox="1"/>
          <p:nvPr>
            <p:ph idx="4" type="subTitle"/>
          </p:nvPr>
        </p:nvSpPr>
        <p:spPr>
          <a:xfrm>
            <a:off x="2239975" y="14154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51" name="Google Shape;651;p16"/>
          <p:cNvSpPr txBox="1"/>
          <p:nvPr>
            <p:ph idx="5" type="subTitle"/>
          </p:nvPr>
        </p:nvSpPr>
        <p:spPr>
          <a:xfrm>
            <a:off x="2239975" y="1761318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2" name="Google Shape;652;p16"/>
          <p:cNvSpPr txBox="1"/>
          <p:nvPr>
            <p:ph hasCustomPrompt="1" idx="6" type="title"/>
          </p:nvPr>
        </p:nvSpPr>
        <p:spPr>
          <a:xfrm>
            <a:off x="1826250" y="3331106"/>
            <a:ext cx="10797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653" name="Google Shape;653;p16"/>
          <p:cNvSpPr txBox="1"/>
          <p:nvPr>
            <p:ph idx="7" type="subTitle"/>
          </p:nvPr>
        </p:nvSpPr>
        <p:spPr>
          <a:xfrm>
            <a:off x="5299325" y="14154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54" name="Google Shape;654;p16"/>
          <p:cNvSpPr txBox="1"/>
          <p:nvPr>
            <p:ph idx="8" type="subTitle"/>
          </p:nvPr>
        </p:nvSpPr>
        <p:spPr>
          <a:xfrm>
            <a:off x="5299325" y="1761318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5" name="Google Shape;655;p16"/>
          <p:cNvSpPr txBox="1"/>
          <p:nvPr>
            <p:ph idx="9" type="subTitle"/>
          </p:nvPr>
        </p:nvSpPr>
        <p:spPr>
          <a:xfrm>
            <a:off x="5299325" y="25239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56" name="Google Shape;656;p16"/>
          <p:cNvSpPr txBox="1"/>
          <p:nvPr>
            <p:ph idx="13" type="subTitle"/>
          </p:nvPr>
        </p:nvSpPr>
        <p:spPr>
          <a:xfrm>
            <a:off x="5299325" y="2848782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7" name="Google Shape;657;p16"/>
          <p:cNvSpPr txBox="1"/>
          <p:nvPr>
            <p:ph hasCustomPrompt="1" idx="14" type="title"/>
          </p:nvPr>
        </p:nvSpPr>
        <p:spPr>
          <a:xfrm>
            <a:off x="1450675" y="1415400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8" name="Google Shape;658;p16"/>
          <p:cNvSpPr txBox="1"/>
          <p:nvPr>
            <p:ph hasCustomPrompt="1" idx="15" type="title"/>
          </p:nvPr>
        </p:nvSpPr>
        <p:spPr>
          <a:xfrm>
            <a:off x="1450675" y="2523889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9" name="Google Shape;659;p16"/>
          <p:cNvSpPr txBox="1"/>
          <p:nvPr>
            <p:ph hasCustomPrompt="1" idx="16" type="title"/>
          </p:nvPr>
        </p:nvSpPr>
        <p:spPr>
          <a:xfrm>
            <a:off x="4510025" y="1415403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0" name="Google Shape;660;p16"/>
          <p:cNvSpPr txBox="1"/>
          <p:nvPr>
            <p:ph hasCustomPrompt="1" idx="17" type="title"/>
          </p:nvPr>
        </p:nvSpPr>
        <p:spPr>
          <a:xfrm>
            <a:off x="4510025" y="2523900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1" name="Google Shape;661;p16"/>
          <p:cNvSpPr txBox="1"/>
          <p:nvPr>
            <p:ph hasCustomPrompt="1" idx="18" type="title"/>
          </p:nvPr>
        </p:nvSpPr>
        <p:spPr>
          <a:xfrm>
            <a:off x="6247700" y="3806869"/>
            <a:ext cx="10797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662" name="Google Shape;662;p16"/>
          <p:cNvSpPr txBox="1"/>
          <p:nvPr>
            <p:ph idx="19" type="subTitle"/>
          </p:nvPr>
        </p:nvSpPr>
        <p:spPr>
          <a:xfrm>
            <a:off x="2249475" y="3593526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63" name="Google Shape;663;p16"/>
          <p:cNvSpPr txBox="1"/>
          <p:nvPr>
            <p:ph idx="20" type="subTitle"/>
          </p:nvPr>
        </p:nvSpPr>
        <p:spPr>
          <a:xfrm>
            <a:off x="2249475" y="3928926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4" name="Google Shape;664;p16"/>
          <p:cNvSpPr txBox="1"/>
          <p:nvPr>
            <p:ph hasCustomPrompt="1" idx="21" type="title"/>
          </p:nvPr>
        </p:nvSpPr>
        <p:spPr>
          <a:xfrm>
            <a:off x="1835750" y="4366606"/>
            <a:ext cx="10797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665" name="Google Shape;665;p16"/>
          <p:cNvSpPr txBox="1"/>
          <p:nvPr>
            <p:ph idx="22" type="subTitle"/>
          </p:nvPr>
        </p:nvSpPr>
        <p:spPr>
          <a:xfrm>
            <a:off x="5308825" y="3593526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66" name="Google Shape;666;p16"/>
          <p:cNvSpPr txBox="1"/>
          <p:nvPr>
            <p:ph idx="23" type="subTitle"/>
          </p:nvPr>
        </p:nvSpPr>
        <p:spPr>
          <a:xfrm>
            <a:off x="5308825" y="3928926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7" name="Google Shape;667;p16"/>
          <p:cNvSpPr txBox="1"/>
          <p:nvPr>
            <p:ph hasCustomPrompt="1" idx="24" type="title"/>
          </p:nvPr>
        </p:nvSpPr>
        <p:spPr>
          <a:xfrm>
            <a:off x="1460175" y="3593515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8" name="Google Shape;668;p16"/>
          <p:cNvSpPr txBox="1"/>
          <p:nvPr>
            <p:ph hasCustomPrompt="1" idx="25" type="title"/>
          </p:nvPr>
        </p:nvSpPr>
        <p:spPr>
          <a:xfrm>
            <a:off x="4519525" y="3593526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69" name="Google Shape;669;p16"/>
          <p:cNvGrpSpPr/>
          <p:nvPr/>
        </p:nvGrpSpPr>
        <p:grpSpPr>
          <a:xfrm rot="2700000">
            <a:off x="304524" y="3413382"/>
            <a:ext cx="294913" cy="672728"/>
            <a:chOff x="1347275" y="2417475"/>
            <a:chExt cx="481050" cy="1097325"/>
          </a:xfrm>
        </p:grpSpPr>
        <p:sp>
          <p:nvSpPr>
            <p:cNvPr id="670" name="Google Shape;670;p16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16"/>
          <p:cNvGrpSpPr/>
          <p:nvPr/>
        </p:nvGrpSpPr>
        <p:grpSpPr>
          <a:xfrm rot="-751181">
            <a:off x="279594" y="4448737"/>
            <a:ext cx="344764" cy="346159"/>
            <a:chOff x="2128450" y="1664425"/>
            <a:chExt cx="562350" cy="564625"/>
          </a:xfrm>
        </p:grpSpPr>
        <p:sp>
          <p:nvSpPr>
            <p:cNvPr id="681" name="Google Shape;681;p16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16"/>
          <p:cNvGrpSpPr/>
          <p:nvPr/>
        </p:nvGrpSpPr>
        <p:grpSpPr>
          <a:xfrm rot="980524">
            <a:off x="697487" y="3939066"/>
            <a:ext cx="328452" cy="329371"/>
            <a:chOff x="1320700" y="3935750"/>
            <a:chExt cx="535750" cy="537250"/>
          </a:xfrm>
        </p:grpSpPr>
        <p:sp>
          <p:nvSpPr>
            <p:cNvPr id="690" name="Google Shape;690;p16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16"/>
          <p:cNvGrpSpPr/>
          <p:nvPr/>
        </p:nvGrpSpPr>
        <p:grpSpPr>
          <a:xfrm rot="2700000">
            <a:off x="1045949" y="4390694"/>
            <a:ext cx="294913" cy="672728"/>
            <a:chOff x="1347275" y="2417475"/>
            <a:chExt cx="481050" cy="1097325"/>
          </a:xfrm>
        </p:grpSpPr>
        <p:sp>
          <p:nvSpPr>
            <p:cNvPr id="695" name="Google Shape;695;p16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16"/>
          <p:cNvGrpSpPr/>
          <p:nvPr/>
        </p:nvGrpSpPr>
        <p:grpSpPr>
          <a:xfrm rot="2700000">
            <a:off x="7760199" y="153732"/>
            <a:ext cx="294913" cy="672728"/>
            <a:chOff x="1347275" y="2417475"/>
            <a:chExt cx="481050" cy="1097325"/>
          </a:xfrm>
        </p:grpSpPr>
        <p:sp>
          <p:nvSpPr>
            <p:cNvPr id="706" name="Google Shape;706;p16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16"/>
          <p:cNvGrpSpPr/>
          <p:nvPr/>
        </p:nvGrpSpPr>
        <p:grpSpPr>
          <a:xfrm rot="-751181">
            <a:off x="7735269" y="1189087"/>
            <a:ext cx="344764" cy="346159"/>
            <a:chOff x="2128450" y="1664425"/>
            <a:chExt cx="562350" cy="564625"/>
          </a:xfrm>
        </p:grpSpPr>
        <p:sp>
          <p:nvSpPr>
            <p:cNvPr id="717" name="Google Shape;717;p16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16"/>
          <p:cNvGrpSpPr/>
          <p:nvPr/>
        </p:nvGrpSpPr>
        <p:grpSpPr>
          <a:xfrm rot="980524">
            <a:off x="8153162" y="679416"/>
            <a:ext cx="328452" cy="329371"/>
            <a:chOff x="1320700" y="3935750"/>
            <a:chExt cx="535750" cy="537250"/>
          </a:xfrm>
        </p:grpSpPr>
        <p:sp>
          <p:nvSpPr>
            <p:cNvPr id="726" name="Google Shape;726;p16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16"/>
          <p:cNvGrpSpPr/>
          <p:nvPr/>
        </p:nvGrpSpPr>
        <p:grpSpPr>
          <a:xfrm rot="2700000">
            <a:off x="8501624" y="1131044"/>
            <a:ext cx="294913" cy="672728"/>
            <a:chOff x="1347275" y="2417475"/>
            <a:chExt cx="481050" cy="1097325"/>
          </a:xfrm>
        </p:grpSpPr>
        <p:sp>
          <p:nvSpPr>
            <p:cNvPr id="731" name="Google Shape;731;p16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ute 1">
  <p:cSld name="CUSTOM_2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7"/>
          <p:cNvSpPr/>
          <p:nvPr/>
        </p:nvSpPr>
        <p:spPr>
          <a:xfrm>
            <a:off x="1809250" y="1842451"/>
            <a:ext cx="5487600" cy="1458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7"/>
          <p:cNvSpPr txBox="1"/>
          <p:nvPr>
            <p:ph idx="1" type="subTitle"/>
          </p:nvPr>
        </p:nvSpPr>
        <p:spPr>
          <a:xfrm>
            <a:off x="2162350" y="1936956"/>
            <a:ext cx="4781400" cy="126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744" name="Google Shape;744;p17"/>
          <p:cNvSpPr txBox="1"/>
          <p:nvPr>
            <p:ph type="title"/>
          </p:nvPr>
        </p:nvSpPr>
        <p:spPr>
          <a:xfrm>
            <a:off x="3919650" y="3475150"/>
            <a:ext cx="33771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Font typeface="Poppins Medium"/>
              <a:buNone/>
              <a:defRPr b="0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745" name="Google Shape;745;p17"/>
          <p:cNvGrpSpPr/>
          <p:nvPr/>
        </p:nvGrpSpPr>
        <p:grpSpPr>
          <a:xfrm rot="900111">
            <a:off x="830549" y="3982677"/>
            <a:ext cx="263708" cy="499918"/>
            <a:chOff x="6269100" y="498000"/>
            <a:chExt cx="430125" cy="815400"/>
          </a:xfrm>
        </p:grpSpPr>
        <p:sp>
          <p:nvSpPr>
            <p:cNvPr id="746" name="Google Shape;746;p17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17"/>
          <p:cNvGrpSpPr/>
          <p:nvPr/>
        </p:nvGrpSpPr>
        <p:grpSpPr>
          <a:xfrm rot="-1799646">
            <a:off x="8031449" y="698341"/>
            <a:ext cx="247880" cy="362470"/>
            <a:chOff x="5481850" y="2671300"/>
            <a:chExt cx="404300" cy="591200"/>
          </a:xfrm>
        </p:grpSpPr>
        <p:sp>
          <p:nvSpPr>
            <p:cNvPr id="754" name="Google Shape;754;p17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0" name="Google Shape;760;p17"/>
          <p:cNvCxnSpPr>
            <a:endCxn id="761" idx="0"/>
          </p:cNvCxnSpPr>
          <p:nvPr/>
        </p:nvCxnSpPr>
        <p:spPr>
          <a:xfrm rot="10800000">
            <a:off x="1166475" y="2571750"/>
            <a:ext cx="6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17"/>
          <p:cNvCxnSpPr>
            <a:endCxn id="761" idx="2"/>
          </p:cNvCxnSpPr>
          <p:nvPr/>
        </p:nvCxnSpPr>
        <p:spPr>
          <a:xfrm rot="10800000">
            <a:off x="950925" y="2752950"/>
            <a:ext cx="0" cy="92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61" name="Google Shape;761;p17"/>
          <p:cNvSpPr/>
          <p:nvPr/>
        </p:nvSpPr>
        <p:spPr>
          <a:xfrm flipH="1">
            <a:off x="950925" y="2571750"/>
            <a:ext cx="431100" cy="362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3" name="Google Shape;763;p17"/>
          <p:cNvCxnSpPr>
            <a:endCxn id="764" idx="0"/>
          </p:cNvCxnSpPr>
          <p:nvPr/>
        </p:nvCxnSpPr>
        <p:spPr>
          <a:xfrm>
            <a:off x="7296850" y="2571750"/>
            <a:ext cx="6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17"/>
          <p:cNvCxnSpPr>
            <a:endCxn id="764" idx="2"/>
          </p:cNvCxnSpPr>
          <p:nvPr/>
        </p:nvCxnSpPr>
        <p:spPr>
          <a:xfrm>
            <a:off x="8155300" y="1462350"/>
            <a:ext cx="0" cy="92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64" name="Google Shape;764;p17"/>
          <p:cNvSpPr/>
          <p:nvPr/>
        </p:nvSpPr>
        <p:spPr>
          <a:xfrm flipH="1" rot="10800000">
            <a:off x="7724200" y="2209350"/>
            <a:ext cx="431100" cy="362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6">
    <p:bg>
      <p:bgPr>
        <a:solidFill>
          <a:schemeClr val="accent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8"/>
          <p:cNvSpPr/>
          <p:nvPr/>
        </p:nvSpPr>
        <p:spPr>
          <a:xfrm>
            <a:off x="1182900" y="1361850"/>
            <a:ext cx="6778200" cy="2419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8"/>
          <p:cNvSpPr txBox="1"/>
          <p:nvPr>
            <p:ph idx="1" type="subTitle"/>
          </p:nvPr>
        </p:nvSpPr>
        <p:spPr>
          <a:xfrm>
            <a:off x="2162350" y="1632156"/>
            <a:ext cx="4781400" cy="126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769" name="Google Shape;769;p18"/>
          <p:cNvSpPr txBox="1"/>
          <p:nvPr>
            <p:ph type="title"/>
          </p:nvPr>
        </p:nvSpPr>
        <p:spPr>
          <a:xfrm>
            <a:off x="2162250" y="2980775"/>
            <a:ext cx="47814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Font typeface="Poppins Medium"/>
              <a:buNone/>
              <a:defRPr b="0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770" name="Google Shape;770;p18"/>
          <p:cNvGrpSpPr/>
          <p:nvPr/>
        </p:nvGrpSpPr>
        <p:grpSpPr>
          <a:xfrm flipH="1">
            <a:off x="7381209" y="310901"/>
            <a:ext cx="538593" cy="531588"/>
            <a:chOff x="3589725" y="3764775"/>
            <a:chExt cx="878475" cy="867050"/>
          </a:xfrm>
        </p:grpSpPr>
        <p:sp>
          <p:nvSpPr>
            <p:cNvPr id="771" name="Google Shape;771;p18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18"/>
          <p:cNvGrpSpPr/>
          <p:nvPr/>
        </p:nvGrpSpPr>
        <p:grpSpPr>
          <a:xfrm flipH="1" rot="698390">
            <a:off x="8523267" y="1273161"/>
            <a:ext cx="263713" cy="499929"/>
            <a:chOff x="6269100" y="498000"/>
            <a:chExt cx="430125" cy="815400"/>
          </a:xfrm>
        </p:grpSpPr>
        <p:sp>
          <p:nvSpPr>
            <p:cNvPr id="777" name="Google Shape;777;p18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18"/>
          <p:cNvGrpSpPr/>
          <p:nvPr/>
        </p:nvGrpSpPr>
        <p:grpSpPr>
          <a:xfrm flipH="1" rot="-798926">
            <a:off x="8376859" y="355939"/>
            <a:ext cx="297253" cy="367113"/>
            <a:chOff x="5437775" y="1647725"/>
            <a:chExt cx="484850" cy="598800"/>
          </a:xfrm>
        </p:grpSpPr>
        <p:sp>
          <p:nvSpPr>
            <p:cNvPr id="785" name="Google Shape;785;p18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18"/>
          <p:cNvGrpSpPr/>
          <p:nvPr/>
        </p:nvGrpSpPr>
        <p:grpSpPr>
          <a:xfrm flipH="1" rot="585439">
            <a:off x="1308553" y="395478"/>
            <a:ext cx="248783" cy="362446"/>
            <a:chOff x="6281275" y="2671300"/>
            <a:chExt cx="405800" cy="591200"/>
          </a:xfrm>
        </p:grpSpPr>
        <p:sp>
          <p:nvSpPr>
            <p:cNvPr id="789" name="Google Shape;789;p18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8"/>
          <p:cNvGrpSpPr/>
          <p:nvPr/>
        </p:nvGrpSpPr>
        <p:grpSpPr>
          <a:xfrm flipH="1" rot="-980524">
            <a:off x="300296" y="1358441"/>
            <a:ext cx="328452" cy="329371"/>
            <a:chOff x="1320700" y="3935750"/>
            <a:chExt cx="535750" cy="537250"/>
          </a:xfrm>
        </p:grpSpPr>
        <p:sp>
          <p:nvSpPr>
            <p:cNvPr id="796" name="Google Shape;796;p18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 flipH="1" rot="698390">
            <a:off x="332667" y="289536"/>
            <a:ext cx="263713" cy="499929"/>
            <a:chOff x="6269100" y="498000"/>
            <a:chExt cx="430125" cy="815400"/>
          </a:xfrm>
        </p:grpSpPr>
        <p:sp>
          <p:nvSpPr>
            <p:cNvPr id="801" name="Google Shape;801;p18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18"/>
          <p:cNvGrpSpPr/>
          <p:nvPr/>
        </p:nvGrpSpPr>
        <p:grpSpPr>
          <a:xfrm rot="-585439">
            <a:off x="7526107" y="4409103"/>
            <a:ext cx="248783" cy="362446"/>
            <a:chOff x="6281275" y="2671300"/>
            <a:chExt cx="405800" cy="591200"/>
          </a:xfrm>
        </p:grpSpPr>
        <p:sp>
          <p:nvSpPr>
            <p:cNvPr id="809" name="Google Shape;809;p18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18"/>
          <p:cNvGrpSpPr/>
          <p:nvPr/>
        </p:nvGrpSpPr>
        <p:grpSpPr>
          <a:xfrm rot="980524">
            <a:off x="8361257" y="4425641"/>
            <a:ext cx="328452" cy="329371"/>
            <a:chOff x="1320700" y="3935750"/>
            <a:chExt cx="535750" cy="537250"/>
          </a:xfrm>
        </p:grpSpPr>
        <p:sp>
          <p:nvSpPr>
            <p:cNvPr id="816" name="Google Shape;816;p18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18"/>
          <p:cNvGrpSpPr/>
          <p:nvPr/>
        </p:nvGrpSpPr>
        <p:grpSpPr>
          <a:xfrm rot="-698390">
            <a:off x="8582288" y="3496611"/>
            <a:ext cx="263713" cy="499929"/>
            <a:chOff x="6269100" y="498000"/>
            <a:chExt cx="430125" cy="815400"/>
          </a:xfrm>
        </p:grpSpPr>
        <p:sp>
          <p:nvSpPr>
            <p:cNvPr id="821" name="Google Shape;821;p18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18"/>
          <p:cNvGrpSpPr/>
          <p:nvPr/>
        </p:nvGrpSpPr>
        <p:grpSpPr>
          <a:xfrm flipH="1">
            <a:off x="195234" y="4324526"/>
            <a:ext cx="538593" cy="531588"/>
            <a:chOff x="3589725" y="3764775"/>
            <a:chExt cx="878475" cy="867050"/>
          </a:xfrm>
        </p:grpSpPr>
        <p:sp>
          <p:nvSpPr>
            <p:cNvPr id="829" name="Google Shape;829;p18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18"/>
          <p:cNvGrpSpPr/>
          <p:nvPr/>
        </p:nvGrpSpPr>
        <p:grpSpPr>
          <a:xfrm flipH="1" rot="698390">
            <a:off x="1327367" y="4388586"/>
            <a:ext cx="263713" cy="499929"/>
            <a:chOff x="6269100" y="498000"/>
            <a:chExt cx="430125" cy="815400"/>
          </a:xfrm>
        </p:grpSpPr>
        <p:sp>
          <p:nvSpPr>
            <p:cNvPr id="835" name="Google Shape;835;p18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18"/>
          <p:cNvGrpSpPr/>
          <p:nvPr/>
        </p:nvGrpSpPr>
        <p:grpSpPr>
          <a:xfrm flipH="1" rot="-798926">
            <a:off x="273884" y="3563014"/>
            <a:ext cx="297253" cy="367113"/>
            <a:chOff x="5437775" y="1647725"/>
            <a:chExt cx="484850" cy="598800"/>
          </a:xfrm>
        </p:grpSpPr>
        <p:sp>
          <p:nvSpPr>
            <p:cNvPr id="843" name="Google Shape;843;p18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7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9"/>
          <p:cNvSpPr txBox="1"/>
          <p:nvPr>
            <p:ph type="title"/>
          </p:nvPr>
        </p:nvSpPr>
        <p:spPr>
          <a:xfrm>
            <a:off x="2223850" y="1449909"/>
            <a:ext cx="46962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9pPr>
          </a:lstStyle>
          <a:p/>
        </p:txBody>
      </p:sp>
      <p:sp>
        <p:nvSpPr>
          <p:cNvPr id="848" name="Google Shape;848;p19"/>
          <p:cNvSpPr txBox="1"/>
          <p:nvPr>
            <p:ph idx="2" type="title"/>
          </p:nvPr>
        </p:nvSpPr>
        <p:spPr>
          <a:xfrm>
            <a:off x="2859300" y="2478384"/>
            <a:ext cx="3425400" cy="5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49" name="Google Shape;849;p19"/>
          <p:cNvSpPr txBox="1"/>
          <p:nvPr>
            <p:ph hasCustomPrompt="1" idx="3" type="title"/>
          </p:nvPr>
        </p:nvSpPr>
        <p:spPr>
          <a:xfrm>
            <a:off x="4160200" y="500934"/>
            <a:ext cx="8235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50" name="Google Shape;850;p19"/>
          <p:cNvGrpSpPr/>
          <p:nvPr/>
        </p:nvGrpSpPr>
        <p:grpSpPr>
          <a:xfrm>
            <a:off x="2731200" y="-1110025"/>
            <a:ext cx="3684000" cy="4975500"/>
            <a:chOff x="2731200" y="-1110025"/>
            <a:chExt cx="3684000" cy="4975500"/>
          </a:xfrm>
        </p:grpSpPr>
        <p:sp>
          <p:nvSpPr>
            <p:cNvPr id="851" name="Google Shape;851;p19"/>
            <p:cNvSpPr/>
            <p:nvPr/>
          </p:nvSpPr>
          <p:spPr>
            <a:xfrm>
              <a:off x="2731200" y="-1110025"/>
              <a:ext cx="3681600" cy="4975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733900" y="-1110025"/>
              <a:ext cx="3681300" cy="205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19"/>
          <p:cNvGrpSpPr/>
          <p:nvPr/>
        </p:nvGrpSpPr>
        <p:grpSpPr>
          <a:xfrm rot="2700000">
            <a:off x="568262" y="4253969"/>
            <a:ext cx="294913" cy="672728"/>
            <a:chOff x="1347275" y="2417475"/>
            <a:chExt cx="481050" cy="1097325"/>
          </a:xfrm>
        </p:grpSpPr>
        <p:sp>
          <p:nvSpPr>
            <p:cNvPr id="854" name="Google Shape;854;p19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19"/>
          <p:cNvGrpSpPr/>
          <p:nvPr/>
        </p:nvGrpSpPr>
        <p:grpSpPr>
          <a:xfrm rot="2700000">
            <a:off x="565762" y="335682"/>
            <a:ext cx="294913" cy="672728"/>
            <a:chOff x="1347275" y="2417475"/>
            <a:chExt cx="481050" cy="1097325"/>
          </a:xfrm>
        </p:grpSpPr>
        <p:sp>
          <p:nvSpPr>
            <p:cNvPr id="865" name="Google Shape;865;p19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9"/>
          <p:cNvGrpSpPr/>
          <p:nvPr/>
        </p:nvGrpSpPr>
        <p:grpSpPr>
          <a:xfrm flipH="1" rot="-2700000">
            <a:off x="8214812" y="4253969"/>
            <a:ext cx="294913" cy="672728"/>
            <a:chOff x="1347275" y="2417475"/>
            <a:chExt cx="481050" cy="1097325"/>
          </a:xfrm>
        </p:grpSpPr>
        <p:sp>
          <p:nvSpPr>
            <p:cNvPr id="876" name="Google Shape;876;p19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6" name="Google Shape;886;p19"/>
          <p:cNvGrpSpPr/>
          <p:nvPr/>
        </p:nvGrpSpPr>
        <p:grpSpPr>
          <a:xfrm flipH="1" rot="-2700000">
            <a:off x="8283337" y="335682"/>
            <a:ext cx="294913" cy="672728"/>
            <a:chOff x="1347275" y="2417475"/>
            <a:chExt cx="481050" cy="1097325"/>
          </a:xfrm>
        </p:grpSpPr>
        <p:sp>
          <p:nvSpPr>
            <p:cNvPr id="887" name="Google Shape;887;p19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19"/>
          <p:cNvGrpSpPr/>
          <p:nvPr/>
        </p:nvGrpSpPr>
        <p:grpSpPr>
          <a:xfrm rot="-1799388">
            <a:off x="4469488" y="4419667"/>
            <a:ext cx="204924" cy="494677"/>
            <a:chOff x="2264475" y="553475"/>
            <a:chExt cx="291825" cy="704450"/>
          </a:xfrm>
        </p:grpSpPr>
        <p:sp>
          <p:nvSpPr>
            <p:cNvPr id="898" name="Google Shape;898;p1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19"/>
          <p:cNvGrpSpPr/>
          <p:nvPr/>
        </p:nvGrpSpPr>
        <p:grpSpPr>
          <a:xfrm>
            <a:off x="1135062" y="1740320"/>
            <a:ext cx="221774" cy="389027"/>
            <a:chOff x="2965100" y="2649250"/>
            <a:chExt cx="361725" cy="634525"/>
          </a:xfrm>
        </p:grpSpPr>
        <p:sp>
          <p:nvSpPr>
            <p:cNvPr id="902" name="Google Shape;902;p19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19"/>
          <p:cNvGrpSpPr/>
          <p:nvPr/>
        </p:nvGrpSpPr>
        <p:grpSpPr>
          <a:xfrm rot="-751181">
            <a:off x="8258306" y="3088825"/>
            <a:ext cx="344764" cy="346159"/>
            <a:chOff x="2128450" y="1664425"/>
            <a:chExt cx="562350" cy="564625"/>
          </a:xfrm>
        </p:grpSpPr>
        <p:sp>
          <p:nvSpPr>
            <p:cNvPr id="909" name="Google Shape;909;p19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19"/>
          <p:cNvGrpSpPr/>
          <p:nvPr/>
        </p:nvGrpSpPr>
        <p:grpSpPr>
          <a:xfrm flipH="1" rot="-1815225">
            <a:off x="6868727" y="3876309"/>
            <a:ext cx="313572" cy="201282"/>
            <a:chOff x="3766775" y="1781450"/>
            <a:chExt cx="511450" cy="328300"/>
          </a:xfrm>
        </p:grpSpPr>
        <p:sp>
          <p:nvSpPr>
            <p:cNvPr id="918" name="Google Shape;918;p19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19"/>
          <p:cNvGrpSpPr/>
          <p:nvPr/>
        </p:nvGrpSpPr>
        <p:grpSpPr>
          <a:xfrm>
            <a:off x="8319812" y="1287233"/>
            <a:ext cx="221774" cy="389027"/>
            <a:chOff x="2965100" y="2649250"/>
            <a:chExt cx="361725" cy="634525"/>
          </a:xfrm>
        </p:grpSpPr>
        <p:sp>
          <p:nvSpPr>
            <p:cNvPr id="922" name="Google Shape;922;p19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19"/>
          <p:cNvGrpSpPr/>
          <p:nvPr/>
        </p:nvGrpSpPr>
        <p:grpSpPr>
          <a:xfrm rot="798926">
            <a:off x="7164672" y="897298"/>
            <a:ext cx="297253" cy="367113"/>
            <a:chOff x="5437775" y="1647725"/>
            <a:chExt cx="484850" cy="598800"/>
          </a:xfrm>
        </p:grpSpPr>
        <p:sp>
          <p:nvSpPr>
            <p:cNvPr id="929" name="Google Shape;929;p19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19"/>
          <p:cNvGrpSpPr/>
          <p:nvPr/>
        </p:nvGrpSpPr>
        <p:grpSpPr>
          <a:xfrm rot="-751181">
            <a:off x="622931" y="2939425"/>
            <a:ext cx="344764" cy="346159"/>
            <a:chOff x="2128450" y="1664425"/>
            <a:chExt cx="562350" cy="564625"/>
          </a:xfrm>
        </p:grpSpPr>
        <p:sp>
          <p:nvSpPr>
            <p:cNvPr id="933" name="Google Shape;933;p19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19"/>
          <p:cNvGrpSpPr/>
          <p:nvPr/>
        </p:nvGrpSpPr>
        <p:grpSpPr>
          <a:xfrm rot="1815225">
            <a:off x="2388265" y="3876309"/>
            <a:ext cx="313572" cy="201282"/>
            <a:chOff x="3766775" y="1781450"/>
            <a:chExt cx="511450" cy="328300"/>
          </a:xfrm>
        </p:grpSpPr>
        <p:sp>
          <p:nvSpPr>
            <p:cNvPr id="942" name="Google Shape;942;p19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19"/>
          <p:cNvGrpSpPr/>
          <p:nvPr/>
        </p:nvGrpSpPr>
        <p:grpSpPr>
          <a:xfrm>
            <a:off x="1915557" y="868002"/>
            <a:ext cx="369454" cy="309830"/>
            <a:chOff x="3721200" y="654550"/>
            <a:chExt cx="602600" cy="505350"/>
          </a:xfrm>
        </p:grpSpPr>
        <p:sp>
          <p:nvSpPr>
            <p:cNvPr id="946" name="Google Shape;946;p19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19"/>
          <p:cNvGrpSpPr/>
          <p:nvPr/>
        </p:nvGrpSpPr>
        <p:grpSpPr>
          <a:xfrm>
            <a:off x="7181532" y="2261977"/>
            <a:ext cx="369454" cy="309830"/>
            <a:chOff x="3721200" y="654550"/>
            <a:chExt cx="602600" cy="505350"/>
          </a:xfrm>
        </p:grpSpPr>
        <p:sp>
          <p:nvSpPr>
            <p:cNvPr id="949" name="Google Shape;949;p19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0"/>
          <p:cNvSpPr txBox="1"/>
          <p:nvPr>
            <p:ph type="title"/>
          </p:nvPr>
        </p:nvSpPr>
        <p:spPr>
          <a:xfrm>
            <a:off x="713225" y="540000"/>
            <a:ext cx="73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53" name="Google Shape;953;p20"/>
          <p:cNvSpPr txBox="1"/>
          <p:nvPr>
            <p:ph idx="1" type="body"/>
          </p:nvPr>
        </p:nvSpPr>
        <p:spPr>
          <a:xfrm>
            <a:off x="713225" y="1415525"/>
            <a:ext cx="56643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27432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/>
            </a:lvl9pPr>
          </a:lstStyle>
          <a:p/>
        </p:txBody>
      </p:sp>
      <p:grpSp>
        <p:nvGrpSpPr>
          <p:cNvPr id="954" name="Google Shape;954;p20"/>
          <p:cNvGrpSpPr/>
          <p:nvPr/>
        </p:nvGrpSpPr>
        <p:grpSpPr>
          <a:xfrm rot="2700000">
            <a:off x="8259362" y="4148732"/>
            <a:ext cx="294913" cy="672728"/>
            <a:chOff x="1347275" y="2417475"/>
            <a:chExt cx="481050" cy="1097325"/>
          </a:xfrm>
        </p:grpSpPr>
        <p:sp>
          <p:nvSpPr>
            <p:cNvPr id="955" name="Google Shape;955;p20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20"/>
          <p:cNvGrpSpPr/>
          <p:nvPr/>
        </p:nvGrpSpPr>
        <p:grpSpPr>
          <a:xfrm flipH="1">
            <a:off x="6428852" y="4270964"/>
            <a:ext cx="538578" cy="531588"/>
            <a:chOff x="4455250" y="3764775"/>
            <a:chExt cx="878450" cy="867050"/>
          </a:xfrm>
        </p:grpSpPr>
        <p:sp>
          <p:nvSpPr>
            <p:cNvPr id="966" name="Google Shape;966;p20"/>
            <p:cNvSpPr/>
            <p:nvPr/>
          </p:nvSpPr>
          <p:spPr>
            <a:xfrm>
              <a:off x="4455250" y="3764775"/>
              <a:ext cx="878450" cy="867050"/>
            </a:xfrm>
            <a:custGeom>
              <a:rect b="b" l="l" r="r" t="t"/>
              <a:pathLst>
                <a:path extrusionOk="0" fill="none" h="34682" w="35138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49" y="15624"/>
                  </a:lnTo>
                  <a:cubicBezTo>
                    <a:pt x="7782" y="16991"/>
                    <a:pt x="6839" y="18724"/>
                    <a:pt x="6444" y="20639"/>
                  </a:cubicBezTo>
                  <a:lnTo>
                    <a:pt x="632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03" y="29910"/>
                  </a:lnTo>
                  <a:cubicBezTo>
                    <a:pt x="0" y="30913"/>
                    <a:pt x="0" y="32615"/>
                    <a:pt x="1003" y="33648"/>
                  </a:cubicBezTo>
                  <a:lnTo>
                    <a:pt x="1003" y="33648"/>
                  </a:lnTo>
                  <a:cubicBezTo>
                    <a:pt x="2037" y="34682"/>
                    <a:pt x="3739" y="34682"/>
                    <a:pt x="4772" y="33648"/>
                  </a:cubicBezTo>
                  <a:lnTo>
                    <a:pt x="6292" y="32128"/>
                  </a:lnTo>
                  <a:cubicBezTo>
                    <a:pt x="8146" y="30274"/>
                    <a:pt x="10608" y="29028"/>
                    <a:pt x="13253" y="28663"/>
                  </a:cubicBezTo>
                  <a:lnTo>
                    <a:pt x="14134" y="28572"/>
                  </a:lnTo>
                  <a:cubicBezTo>
                    <a:pt x="16292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4710575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4" y="1"/>
                  </a:moveTo>
                  <a:lnTo>
                    <a:pt x="0" y="17235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4947650" y="3890900"/>
              <a:ext cx="85900" cy="86675"/>
            </a:xfrm>
            <a:custGeom>
              <a:rect b="b" l="l" r="r" t="t"/>
              <a:pathLst>
                <a:path extrusionOk="0" fill="none" h="3467" w="3436">
                  <a:moveTo>
                    <a:pt x="1" y="1"/>
                  </a:moveTo>
                  <a:lnTo>
                    <a:pt x="3435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4839750" y="39995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0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4731075" y="4107475"/>
              <a:ext cx="86675" cy="85900"/>
            </a:xfrm>
            <a:custGeom>
              <a:rect b="b" l="l" r="r" t="t"/>
              <a:pathLst>
                <a:path extrusionOk="0" fill="none" h="3436" w="3467">
                  <a:moveTo>
                    <a:pt x="1" y="1"/>
                  </a:moveTo>
                  <a:lnTo>
                    <a:pt x="3466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20"/>
          <p:cNvGrpSpPr/>
          <p:nvPr/>
        </p:nvGrpSpPr>
        <p:grpSpPr>
          <a:xfrm rot="-751181">
            <a:off x="7547819" y="3688387"/>
            <a:ext cx="344764" cy="346159"/>
            <a:chOff x="2128450" y="1664425"/>
            <a:chExt cx="562350" cy="564625"/>
          </a:xfrm>
        </p:grpSpPr>
        <p:sp>
          <p:nvSpPr>
            <p:cNvPr id="972" name="Google Shape;972;p20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20"/>
          <p:cNvGrpSpPr/>
          <p:nvPr/>
        </p:nvGrpSpPr>
        <p:grpSpPr>
          <a:xfrm rot="-271104">
            <a:off x="8046344" y="2339557"/>
            <a:ext cx="392771" cy="540912"/>
            <a:chOff x="2089700" y="3763250"/>
            <a:chExt cx="640625" cy="882250"/>
          </a:xfrm>
        </p:grpSpPr>
        <p:sp>
          <p:nvSpPr>
            <p:cNvPr id="981" name="Google Shape;981;p20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20"/>
          <p:cNvGrpSpPr/>
          <p:nvPr/>
        </p:nvGrpSpPr>
        <p:grpSpPr>
          <a:xfrm rot="980524">
            <a:off x="8442212" y="1290566"/>
            <a:ext cx="328452" cy="329371"/>
            <a:chOff x="1320700" y="3935750"/>
            <a:chExt cx="535750" cy="537250"/>
          </a:xfrm>
        </p:grpSpPr>
        <p:sp>
          <p:nvSpPr>
            <p:cNvPr id="991" name="Google Shape;991;p20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type="title"/>
          </p:nvPr>
        </p:nvSpPr>
        <p:spPr>
          <a:xfrm>
            <a:off x="734312" y="909150"/>
            <a:ext cx="77175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"/>
          <p:cNvSpPr txBox="1"/>
          <p:nvPr>
            <p:ph idx="2" type="title"/>
          </p:nvPr>
        </p:nvSpPr>
        <p:spPr>
          <a:xfrm>
            <a:off x="2926650" y="3760800"/>
            <a:ext cx="3290700" cy="5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81" name="Google Shape;181;p3"/>
          <p:cNvSpPr txBox="1"/>
          <p:nvPr>
            <p:ph hasCustomPrompt="1" idx="3" type="title"/>
          </p:nvPr>
        </p:nvSpPr>
        <p:spPr>
          <a:xfrm>
            <a:off x="1919195" y="1175850"/>
            <a:ext cx="8235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"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1"/>
          <p:cNvSpPr txBox="1"/>
          <p:nvPr>
            <p:ph type="title"/>
          </p:nvPr>
        </p:nvSpPr>
        <p:spPr>
          <a:xfrm>
            <a:off x="3631075" y="539500"/>
            <a:ext cx="49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97" name="Google Shape;997;p21"/>
          <p:cNvSpPr txBox="1"/>
          <p:nvPr>
            <p:ph idx="1" type="subTitle"/>
          </p:nvPr>
        </p:nvSpPr>
        <p:spPr>
          <a:xfrm>
            <a:off x="4580525" y="2360674"/>
            <a:ext cx="3037200" cy="1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98" name="Google Shape;998;p21"/>
          <p:cNvSpPr txBox="1"/>
          <p:nvPr>
            <p:ph idx="2" type="title"/>
          </p:nvPr>
        </p:nvSpPr>
        <p:spPr>
          <a:xfrm>
            <a:off x="4580637" y="2091925"/>
            <a:ext cx="30372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999" name="Google Shape;999;p21"/>
          <p:cNvGrpSpPr/>
          <p:nvPr/>
        </p:nvGrpSpPr>
        <p:grpSpPr>
          <a:xfrm flipH="1">
            <a:off x="8161477" y="3546689"/>
            <a:ext cx="538578" cy="531588"/>
            <a:chOff x="4455250" y="3764775"/>
            <a:chExt cx="878450" cy="867050"/>
          </a:xfrm>
        </p:grpSpPr>
        <p:sp>
          <p:nvSpPr>
            <p:cNvPr id="1000" name="Google Shape;1000;p21"/>
            <p:cNvSpPr/>
            <p:nvPr/>
          </p:nvSpPr>
          <p:spPr>
            <a:xfrm>
              <a:off x="4455250" y="3764775"/>
              <a:ext cx="878450" cy="867050"/>
            </a:xfrm>
            <a:custGeom>
              <a:rect b="b" l="l" r="r" t="t"/>
              <a:pathLst>
                <a:path extrusionOk="0" fill="none" h="34682" w="35138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49" y="15624"/>
                  </a:lnTo>
                  <a:cubicBezTo>
                    <a:pt x="7782" y="16991"/>
                    <a:pt x="6839" y="18724"/>
                    <a:pt x="6444" y="20639"/>
                  </a:cubicBezTo>
                  <a:lnTo>
                    <a:pt x="632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03" y="29910"/>
                  </a:lnTo>
                  <a:cubicBezTo>
                    <a:pt x="0" y="30913"/>
                    <a:pt x="0" y="32615"/>
                    <a:pt x="1003" y="33648"/>
                  </a:cubicBezTo>
                  <a:lnTo>
                    <a:pt x="1003" y="33648"/>
                  </a:lnTo>
                  <a:cubicBezTo>
                    <a:pt x="2037" y="34682"/>
                    <a:pt x="3739" y="34682"/>
                    <a:pt x="4772" y="33648"/>
                  </a:cubicBezTo>
                  <a:lnTo>
                    <a:pt x="6292" y="32128"/>
                  </a:lnTo>
                  <a:cubicBezTo>
                    <a:pt x="8146" y="30274"/>
                    <a:pt x="10608" y="29028"/>
                    <a:pt x="13253" y="28663"/>
                  </a:cubicBezTo>
                  <a:lnTo>
                    <a:pt x="14134" y="28572"/>
                  </a:lnTo>
                  <a:cubicBezTo>
                    <a:pt x="16292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4710575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4" y="1"/>
                  </a:moveTo>
                  <a:lnTo>
                    <a:pt x="0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947650" y="3890900"/>
              <a:ext cx="85900" cy="86675"/>
            </a:xfrm>
            <a:custGeom>
              <a:rect b="b" l="l" r="r" t="t"/>
              <a:pathLst>
                <a:path extrusionOk="0" fill="none" h="3467" w="3436">
                  <a:moveTo>
                    <a:pt x="1" y="1"/>
                  </a:moveTo>
                  <a:lnTo>
                    <a:pt x="3435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4839750" y="39995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0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4731075" y="4107475"/>
              <a:ext cx="86675" cy="85900"/>
            </a:xfrm>
            <a:custGeom>
              <a:rect b="b" l="l" r="r" t="t"/>
              <a:pathLst>
                <a:path extrusionOk="0" fill="none" h="3436" w="3467">
                  <a:moveTo>
                    <a:pt x="1" y="1"/>
                  </a:moveTo>
                  <a:lnTo>
                    <a:pt x="3466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21"/>
          <p:cNvGrpSpPr/>
          <p:nvPr/>
        </p:nvGrpSpPr>
        <p:grpSpPr>
          <a:xfrm rot="-751181">
            <a:off x="8052594" y="4210912"/>
            <a:ext cx="344764" cy="346159"/>
            <a:chOff x="2128450" y="1664425"/>
            <a:chExt cx="562350" cy="564625"/>
          </a:xfrm>
        </p:grpSpPr>
        <p:sp>
          <p:nvSpPr>
            <p:cNvPr id="1006" name="Google Shape;1006;p21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21"/>
          <p:cNvGrpSpPr/>
          <p:nvPr/>
        </p:nvGrpSpPr>
        <p:grpSpPr>
          <a:xfrm rot="980524">
            <a:off x="7354637" y="4425641"/>
            <a:ext cx="328452" cy="329371"/>
            <a:chOff x="1320700" y="3935750"/>
            <a:chExt cx="535750" cy="537250"/>
          </a:xfrm>
        </p:grpSpPr>
        <p:sp>
          <p:nvSpPr>
            <p:cNvPr id="1015" name="Google Shape;1015;p21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2"/>
          <p:cNvSpPr txBox="1"/>
          <p:nvPr>
            <p:ph type="title"/>
          </p:nvPr>
        </p:nvSpPr>
        <p:spPr>
          <a:xfrm>
            <a:off x="0" y="2202850"/>
            <a:ext cx="4818600" cy="107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grpSp>
        <p:nvGrpSpPr>
          <p:cNvPr id="1021" name="Google Shape;1021;p22"/>
          <p:cNvGrpSpPr/>
          <p:nvPr/>
        </p:nvGrpSpPr>
        <p:grpSpPr>
          <a:xfrm rot="-8100000">
            <a:off x="7418798" y="323566"/>
            <a:ext cx="178907" cy="431871"/>
            <a:chOff x="2264475" y="553475"/>
            <a:chExt cx="291825" cy="704450"/>
          </a:xfrm>
        </p:grpSpPr>
        <p:sp>
          <p:nvSpPr>
            <p:cNvPr id="1022" name="Google Shape;1022;p22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22"/>
          <p:cNvGrpSpPr/>
          <p:nvPr/>
        </p:nvGrpSpPr>
        <p:grpSpPr>
          <a:xfrm flipH="1" rot="-1866769">
            <a:off x="8341310" y="1313528"/>
            <a:ext cx="178916" cy="431893"/>
            <a:chOff x="2264475" y="553475"/>
            <a:chExt cx="291825" cy="704450"/>
          </a:xfrm>
        </p:grpSpPr>
        <p:sp>
          <p:nvSpPr>
            <p:cNvPr id="1026" name="Google Shape;1026;p22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22"/>
          <p:cNvGrpSpPr/>
          <p:nvPr/>
        </p:nvGrpSpPr>
        <p:grpSpPr>
          <a:xfrm rot="-10002840">
            <a:off x="8341317" y="415352"/>
            <a:ext cx="178921" cy="431905"/>
            <a:chOff x="2264475" y="553475"/>
            <a:chExt cx="291825" cy="704450"/>
          </a:xfrm>
        </p:grpSpPr>
        <p:sp>
          <p:nvSpPr>
            <p:cNvPr id="1030" name="Google Shape;1030;p22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22"/>
          <p:cNvGrpSpPr/>
          <p:nvPr/>
        </p:nvGrpSpPr>
        <p:grpSpPr>
          <a:xfrm rot="-8100000">
            <a:off x="623773" y="4374391"/>
            <a:ext cx="178907" cy="431871"/>
            <a:chOff x="2264475" y="553475"/>
            <a:chExt cx="291825" cy="704450"/>
          </a:xfrm>
        </p:grpSpPr>
        <p:sp>
          <p:nvSpPr>
            <p:cNvPr id="1034" name="Google Shape;1034;p22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22"/>
          <p:cNvGrpSpPr/>
          <p:nvPr/>
        </p:nvGrpSpPr>
        <p:grpSpPr>
          <a:xfrm rot="-10002840">
            <a:off x="623767" y="3678227"/>
            <a:ext cx="178921" cy="431905"/>
            <a:chOff x="2264475" y="553475"/>
            <a:chExt cx="291825" cy="704450"/>
          </a:xfrm>
        </p:grpSpPr>
        <p:sp>
          <p:nvSpPr>
            <p:cNvPr id="1038" name="Google Shape;1038;p22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22"/>
          <p:cNvGrpSpPr/>
          <p:nvPr/>
        </p:nvGrpSpPr>
        <p:grpSpPr>
          <a:xfrm flipH="1" rot="-1866769">
            <a:off x="1446360" y="4374378"/>
            <a:ext cx="178916" cy="431893"/>
            <a:chOff x="2264475" y="553475"/>
            <a:chExt cx="291825" cy="704450"/>
          </a:xfrm>
        </p:grpSpPr>
        <p:sp>
          <p:nvSpPr>
            <p:cNvPr id="1042" name="Google Shape;1042;p22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1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047" name="Google Shape;1047;p23"/>
          <p:cNvSpPr txBox="1"/>
          <p:nvPr>
            <p:ph idx="1" type="subTitle"/>
          </p:nvPr>
        </p:nvSpPr>
        <p:spPr>
          <a:xfrm>
            <a:off x="2674976" y="2480875"/>
            <a:ext cx="18189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048" name="Google Shape;1048;p23"/>
          <p:cNvSpPr txBox="1"/>
          <p:nvPr>
            <p:ph idx="2" type="subTitle"/>
          </p:nvPr>
        </p:nvSpPr>
        <p:spPr>
          <a:xfrm>
            <a:off x="2674973" y="3010064"/>
            <a:ext cx="1818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49" name="Google Shape;1049;p23"/>
          <p:cNvSpPr txBox="1"/>
          <p:nvPr>
            <p:ph idx="3" type="subTitle"/>
          </p:nvPr>
        </p:nvSpPr>
        <p:spPr>
          <a:xfrm>
            <a:off x="713225" y="2480875"/>
            <a:ext cx="18189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050" name="Google Shape;1050;p23"/>
          <p:cNvSpPr txBox="1"/>
          <p:nvPr>
            <p:ph idx="4" type="subTitle"/>
          </p:nvPr>
        </p:nvSpPr>
        <p:spPr>
          <a:xfrm>
            <a:off x="713225" y="3010064"/>
            <a:ext cx="1818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51" name="Google Shape;1051;p23"/>
          <p:cNvSpPr txBox="1"/>
          <p:nvPr>
            <p:ph idx="5" type="subTitle"/>
          </p:nvPr>
        </p:nvSpPr>
        <p:spPr>
          <a:xfrm>
            <a:off x="4636727" y="2480875"/>
            <a:ext cx="18189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052" name="Google Shape;1052;p23"/>
          <p:cNvSpPr txBox="1"/>
          <p:nvPr>
            <p:ph idx="6" type="subTitle"/>
          </p:nvPr>
        </p:nvSpPr>
        <p:spPr>
          <a:xfrm>
            <a:off x="4636725" y="3010064"/>
            <a:ext cx="1818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53" name="Google Shape;1053;p23"/>
          <p:cNvSpPr txBox="1"/>
          <p:nvPr>
            <p:ph idx="7" type="subTitle"/>
          </p:nvPr>
        </p:nvSpPr>
        <p:spPr>
          <a:xfrm>
            <a:off x="6598461" y="2480875"/>
            <a:ext cx="18189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054" name="Google Shape;1054;p23"/>
          <p:cNvSpPr txBox="1"/>
          <p:nvPr>
            <p:ph idx="8" type="subTitle"/>
          </p:nvPr>
        </p:nvSpPr>
        <p:spPr>
          <a:xfrm>
            <a:off x="6598459" y="3010064"/>
            <a:ext cx="1818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1055" name="Google Shape;1055;p23"/>
          <p:cNvGrpSpPr/>
          <p:nvPr/>
        </p:nvGrpSpPr>
        <p:grpSpPr>
          <a:xfrm rot="918602">
            <a:off x="556425" y="438850"/>
            <a:ext cx="313601" cy="201301"/>
            <a:chOff x="3766775" y="1781450"/>
            <a:chExt cx="511450" cy="328300"/>
          </a:xfrm>
        </p:grpSpPr>
        <p:sp>
          <p:nvSpPr>
            <p:cNvPr id="1056" name="Google Shape;1056;p23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Google Shape;1059;p23"/>
          <p:cNvGrpSpPr/>
          <p:nvPr/>
        </p:nvGrpSpPr>
        <p:grpSpPr>
          <a:xfrm rot="-879847">
            <a:off x="549004" y="4425636"/>
            <a:ext cx="328452" cy="329372"/>
            <a:chOff x="1320700" y="3935750"/>
            <a:chExt cx="535750" cy="537250"/>
          </a:xfrm>
        </p:grpSpPr>
        <p:sp>
          <p:nvSpPr>
            <p:cNvPr id="1060" name="Google Shape;1060;p23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23"/>
          <p:cNvGrpSpPr/>
          <p:nvPr/>
        </p:nvGrpSpPr>
        <p:grpSpPr>
          <a:xfrm rot="-900111">
            <a:off x="8258155" y="4417241"/>
            <a:ext cx="345234" cy="346169"/>
            <a:chOff x="2864025" y="1664425"/>
            <a:chExt cx="563100" cy="564625"/>
          </a:xfrm>
        </p:grpSpPr>
        <p:sp>
          <p:nvSpPr>
            <p:cNvPr id="1065" name="Google Shape;1065;p23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2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oogle Shape;1074;p24"/>
          <p:cNvGrpSpPr/>
          <p:nvPr/>
        </p:nvGrpSpPr>
        <p:grpSpPr>
          <a:xfrm rot="1815225">
            <a:off x="8324674" y="655887"/>
            <a:ext cx="313572" cy="201282"/>
            <a:chOff x="3766775" y="1781450"/>
            <a:chExt cx="511450" cy="328300"/>
          </a:xfrm>
        </p:grpSpPr>
        <p:sp>
          <p:nvSpPr>
            <p:cNvPr id="1075" name="Google Shape;1075;p24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24"/>
          <p:cNvGrpSpPr/>
          <p:nvPr/>
        </p:nvGrpSpPr>
        <p:grpSpPr>
          <a:xfrm>
            <a:off x="8696074" y="190547"/>
            <a:ext cx="261380" cy="348961"/>
            <a:chOff x="1374650" y="1661400"/>
            <a:chExt cx="426325" cy="569175"/>
          </a:xfrm>
        </p:grpSpPr>
        <p:sp>
          <p:nvSpPr>
            <p:cNvPr id="1079" name="Google Shape;1079;p24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1" name="Google Shape;1081;p24"/>
          <p:cNvSpPr txBox="1"/>
          <p:nvPr>
            <p:ph type="title"/>
          </p:nvPr>
        </p:nvSpPr>
        <p:spPr>
          <a:xfrm>
            <a:off x="720000" y="540000"/>
            <a:ext cx="736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082" name="Google Shape;1082;p24"/>
          <p:cNvSpPr txBox="1"/>
          <p:nvPr>
            <p:ph idx="1" type="subTitle"/>
          </p:nvPr>
        </p:nvSpPr>
        <p:spPr>
          <a:xfrm>
            <a:off x="6240750" y="1709575"/>
            <a:ext cx="15009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083" name="Google Shape;1083;p24"/>
          <p:cNvSpPr txBox="1"/>
          <p:nvPr>
            <p:ph idx="2" type="subTitle"/>
          </p:nvPr>
        </p:nvSpPr>
        <p:spPr>
          <a:xfrm>
            <a:off x="6221075" y="3619025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84" name="Google Shape;1084;p24"/>
          <p:cNvSpPr txBox="1"/>
          <p:nvPr>
            <p:ph idx="3" type="subTitle"/>
          </p:nvPr>
        </p:nvSpPr>
        <p:spPr>
          <a:xfrm>
            <a:off x="1410975" y="1709575"/>
            <a:ext cx="1500900" cy="43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085" name="Google Shape;1085;p24"/>
          <p:cNvSpPr txBox="1"/>
          <p:nvPr>
            <p:ph idx="4" type="subTitle"/>
          </p:nvPr>
        </p:nvSpPr>
        <p:spPr>
          <a:xfrm>
            <a:off x="1391350" y="3619025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86" name="Google Shape;1086;p24"/>
          <p:cNvSpPr txBox="1"/>
          <p:nvPr>
            <p:ph idx="5" type="subTitle"/>
          </p:nvPr>
        </p:nvSpPr>
        <p:spPr>
          <a:xfrm>
            <a:off x="3825863" y="4020225"/>
            <a:ext cx="15009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087" name="Google Shape;1087;p24"/>
          <p:cNvSpPr txBox="1"/>
          <p:nvPr>
            <p:ph idx="6" type="subTitle"/>
          </p:nvPr>
        </p:nvSpPr>
        <p:spPr>
          <a:xfrm>
            <a:off x="3801900" y="1557175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1088" name="Google Shape;1088;p24"/>
          <p:cNvGrpSpPr/>
          <p:nvPr/>
        </p:nvGrpSpPr>
        <p:grpSpPr>
          <a:xfrm rot="-585439">
            <a:off x="8772436" y="1176278"/>
            <a:ext cx="248783" cy="362446"/>
            <a:chOff x="6281275" y="2671300"/>
            <a:chExt cx="405800" cy="591200"/>
          </a:xfrm>
        </p:grpSpPr>
        <p:sp>
          <p:nvSpPr>
            <p:cNvPr id="1089" name="Google Shape;1089;p24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solidFill>
              <a:schemeClr val="dk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solidFill>
              <a:schemeClr val="dk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solidFill>
              <a:schemeClr val="dk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24"/>
          <p:cNvGrpSpPr/>
          <p:nvPr/>
        </p:nvGrpSpPr>
        <p:grpSpPr>
          <a:xfrm rot="-464572">
            <a:off x="7872875" y="137804"/>
            <a:ext cx="221770" cy="389021"/>
            <a:chOff x="2229525" y="2649250"/>
            <a:chExt cx="361725" cy="634525"/>
          </a:xfrm>
        </p:grpSpPr>
        <p:sp>
          <p:nvSpPr>
            <p:cNvPr id="1096" name="Google Shape;1096;p24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3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25"/>
          <p:cNvSpPr txBox="1"/>
          <p:nvPr>
            <p:ph idx="1" type="subTitle"/>
          </p:nvPr>
        </p:nvSpPr>
        <p:spPr>
          <a:xfrm>
            <a:off x="3780851" y="2632793"/>
            <a:ext cx="2014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104" name="Google Shape;1104;p25"/>
          <p:cNvSpPr txBox="1"/>
          <p:nvPr>
            <p:ph idx="2" type="subTitle"/>
          </p:nvPr>
        </p:nvSpPr>
        <p:spPr>
          <a:xfrm>
            <a:off x="3878938" y="2997272"/>
            <a:ext cx="1826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05" name="Google Shape;1105;p25"/>
          <p:cNvSpPr txBox="1"/>
          <p:nvPr>
            <p:ph idx="3" type="subTitle"/>
          </p:nvPr>
        </p:nvSpPr>
        <p:spPr>
          <a:xfrm>
            <a:off x="1045154" y="2632775"/>
            <a:ext cx="2014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106" name="Google Shape;1106;p25"/>
          <p:cNvSpPr txBox="1"/>
          <p:nvPr>
            <p:ph idx="4" type="subTitle"/>
          </p:nvPr>
        </p:nvSpPr>
        <p:spPr>
          <a:xfrm>
            <a:off x="1139365" y="2997253"/>
            <a:ext cx="1826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07" name="Google Shape;1107;p25"/>
          <p:cNvSpPr txBox="1"/>
          <p:nvPr>
            <p:ph idx="5" type="subTitle"/>
          </p:nvPr>
        </p:nvSpPr>
        <p:spPr>
          <a:xfrm>
            <a:off x="6415979" y="2632775"/>
            <a:ext cx="2014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108" name="Google Shape;1108;p25"/>
          <p:cNvSpPr txBox="1"/>
          <p:nvPr>
            <p:ph idx="6" type="subTitle"/>
          </p:nvPr>
        </p:nvSpPr>
        <p:spPr>
          <a:xfrm>
            <a:off x="6510179" y="2997253"/>
            <a:ext cx="1826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09" name="Google Shape;1109;p25"/>
          <p:cNvSpPr txBox="1"/>
          <p:nvPr>
            <p:ph type="title"/>
          </p:nvPr>
        </p:nvSpPr>
        <p:spPr>
          <a:xfrm>
            <a:off x="720000" y="5400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4">
    <p:bg>
      <p:bgPr>
        <a:solidFill>
          <a:schemeClr val="accent1"/>
        </a:solidFill>
      </p:bgPr>
    </p:bg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6"/>
          <p:cNvSpPr txBox="1"/>
          <p:nvPr>
            <p:ph type="title"/>
          </p:nvPr>
        </p:nvSpPr>
        <p:spPr>
          <a:xfrm>
            <a:off x="2319650" y="2914650"/>
            <a:ext cx="48180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2" name="Google Shape;1112;p26"/>
          <p:cNvSpPr txBox="1"/>
          <p:nvPr>
            <p:ph idx="2" type="title"/>
          </p:nvPr>
        </p:nvSpPr>
        <p:spPr>
          <a:xfrm>
            <a:off x="2926650" y="946025"/>
            <a:ext cx="3290700" cy="103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13" name="Google Shape;1113;p26"/>
          <p:cNvSpPr txBox="1"/>
          <p:nvPr>
            <p:ph hasCustomPrompt="1" idx="3" type="title"/>
          </p:nvPr>
        </p:nvSpPr>
        <p:spPr>
          <a:xfrm>
            <a:off x="2006400" y="3181350"/>
            <a:ext cx="8235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5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7"/>
          <p:cNvSpPr/>
          <p:nvPr/>
        </p:nvSpPr>
        <p:spPr>
          <a:xfrm>
            <a:off x="-1470450" y="1054950"/>
            <a:ext cx="7967100" cy="3033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27"/>
          <p:cNvSpPr txBox="1"/>
          <p:nvPr>
            <p:ph type="title"/>
          </p:nvPr>
        </p:nvSpPr>
        <p:spPr>
          <a:xfrm>
            <a:off x="713225" y="2216700"/>
            <a:ext cx="48180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7" name="Google Shape;1117;p27"/>
          <p:cNvSpPr txBox="1"/>
          <p:nvPr>
            <p:ph idx="2" type="title"/>
          </p:nvPr>
        </p:nvSpPr>
        <p:spPr>
          <a:xfrm>
            <a:off x="713225" y="3318725"/>
            <a:ext cx="4818000" cy="103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18" name="Google Shape;1118;p27"/>
          <p:cNvSpPr txBox="1"/>
          <p:nvPr>
            <p:ph hasCustomPrompt="1" idx="3" type="title"/>
          </p:nvPr>
        </p:nvSpPr>
        <p:spPr>
          <a:xfrm>
            <a:off x="713225" y="1430400"/>
            <a:ext cx="9591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2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6"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8"/>
          <p:cNvSpPr/>
          <p:nvPr/>
        </p:nvSpPr>
        <p:spPr>
          <a:xfrm>
            <a:off x="2644350" y="1054950"/>
            <a:ext cx="7967100" cy="3033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8"/>
          <p:cNvSpPr txBox="1"/>
          <p:nvPr>
            <p:ph type="title"/>
          </p:nvPr>
        </p:nvSpPr>
        <p:spPr>
          <a:xfrm>
            <a:off x="3612775" y="2140500"/>
            <a:ext cx="48180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2" name="Google Shape;1122;p28"/>
          <p:cNvSpPr txBox="1"/>
          <p:nvPr>
            <p:ph idx="2" type="title"/>
          </p:nvPr>
        </p:nvSpPr>
        <p:spPr>
          <a:xfrm>
            <a:off x="3612775" y="3242525"/>
            <a:ext cx="4818000" cy="103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23" name="Google Shape;1123;p28"/>
          <p:cNvSpPr txBox="1"/>
          <p:nvPr>
            <p:ph hasCustomPrompt="1" idx="3" type="title"/>
          </p:nvPr>
        </p:nvSpPr>
        <p:spPr>
          <a:xfrm>
            <a:off x="5542225" y="1520175"/>
            <a:ext cx="9591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2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"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grpSp>
        <p:nvGrpSpPr>
          <p:cNvPr id="1126" name="Google Shape;1126;p29"/>
          <p:cNvGrpSpPr/>
          <p:nvPr/>
        </p:nvGrpSpPr>
        <p:grpSpPr>
          <a:xfrm flipH="1" rot="-1197383">
            <a:off x="189715" y="136208"/>
            <a:ext cx="139027" cy="335605"/>
            <a:chOff x="2264475" y="553475"/>
            <a:chExt cx="291825" cy="704450"/>
          </a:xfrm>
        </p:grpSpPr>
        <p:sp>
          <p:nvSpPr>
            <p:cNvPr id="1127" name="Google Shape;1127;p2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29"/>
          <p:cNvGrpSpPr/>
          <p:nvPr/>
        </p:nvGrpSpPr>
        <p:grpSpPr>
          <a:xfrm rot="2446721">
            <a:off x="384396" y="768538"/>
            <a:ext cx="139045" cy="335648"/>
            <a:chOff x="2264475" y="553475"/>
            <a:chExt cx="291825" cy="704450"/>
          </a:xfrm>
        </p:grpSpPr>
        <p:sp>
          <p:nvSpPr>
            <p:cNvPr id="1131" name="Google Shape;1131;p2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29"/>
          <p:cNvGrpSpPr/>
          <p:nvPr/>
        </p:nvGrpSpPr>
        <p:grpSpPr>
          <a:xfrm rot="1197383">
            <a:off x="8755004" y="139558"/>
            <a:ext cx="139027" cy="335605"/>
            <a:chOff x="2264475" y="553475"/>
            <a:chExt cx="291825" cy="704450"/>
          </a:xfrm>
        </p:grpSpPr>
        <p:sp>
          <p:nvSpPr>
            <p:cNvPr id="1135" name="Google Shape;1135;p2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29"/>
          <p:cNvGrpSpPr/>
          <p:nvPr/>
        </p:nvGrpSpPr>
        <p:grpSpPr>
          <a:xfrm rot="10030113">
            <a:off x="7949934" y="193286"/>
            <a:ext cx="139024" cy="335598"/>
            <a:chOff x="2264475" y="553475"/>
            <a:chExt cx="291825" cy="704450"/>
          </a:xfrm>
        </p:grpSpPr>
        <p:sp>
          <p:nvSpPr>
            <p:cNvPr id="1139" name="Google Shape;1139;p2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29"/>
          <p:cNvGrpSpPr/>
          <p:nvPr/>
        </p:nvGrpSpPr>
        <p:grpSpPr>
          <a:xfrm flipH="1" rot="-2446721">
            <a:off x="8560305" y="771888"/>
            <a:ext cx="139045" cy="335648"/>
            <a:chOff x="2264475" y="553475"/>
            <a:chExt cx="291825" cy="704450"/>
          </a:xfrm>
        </p:grpSpPr>
        <p:sp>
          <p:nvSpPr>
            <p:cNvPr id="1143" name="Google Shape;1143;p2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8"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30"/>
          <p:cNvSpPr txBox="1"/>
          <p:nvPr>
            <p:ph type="title"/>
          </p:nvPr>
        </p:nvSpPr>
        <p:spPr>
          <a:xfrm>
            <a:off x="720000" y="539500"/>
            <a:ext cx="30939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148" name="Google Shape;1148;p30"/>
          <p:cNvSpPr txBox="1"/>
          <p:nvPr>
            <p:ph idx="1" type="subTitle"/>
          </p:nvPr>
        </p:nvSpPr>
        <p:spPr>
          <a:xfrm>
            <a:off x="720000" y="3611325"/>
            <a:ext cx="303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>
            <p:ph type="title"/>
          </p:nvPr>
        </p:nvSpPr>
        <p:spPr>
          <a:xfrm>
            <a:off x="720311" y="540000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4" name="Google Shape;184;p4"/>
          <p:cNvSpPr txBox="1"/>
          <p:nvPr>
            <p:ph idx="1" type="body"/>
          </p:nvPr>
        </p:nvSpPr>
        <p:spPr>
          <a:xfrm>
            <a:off x="713225" y="1152150"/>
            <a:ext cx="77106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2743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185" name="Google Shape;185;p4"/>
          <p:cNvGrpSpPr/>
          <p:nvPr/>
        </p:nvGrpSpPr>
        <p:grpSpPr>
          <a:xfrm rot="-1274972">
            <a:off x="7759496" y="415727"/>
            <a:ext cx="353611" cy="479860"/>
            <a:chOff x="3734875" y="2575550"/>
            <a:chExt cx="576775" cy="782700"/>
          </a:xfrm>
        </p:grpSpPr>
        <p:sp>
          <p:nvSpPr>
            <p:cNvPr id="186" name="Google Shape;186;p4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4"/>
          <p:cNvGrpSpPr/>
          <p:nvPr/>
        </p:nvGrpSpPr>
        <p:grpSpPr>
          <a:xfrm rot="339790">
            <a:off x="8491594" y="1077661"/>
            <a:ext cx="328924" cy="329384"/>
            <a:chOff x="530400" y="3935750"/>
            <a:chExt cx="536500" cy="537250"/>
          </a:xfrm>
        </p:grpSpPr>
        <p:sp>
          <p:nvSpPr>
            <p:cNvPr id="195" name="Google Shape;195;p4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4"/>
          <p:cNvGrpSpPr/>
          <p:nvPr/>
        </p:nvGrpSpPr>
        <p:grpSpPr>
          <a:xfrm rot="1027895">
            <a:off x="8317751" y="4299470"/>
            <a:ext cx="297263" cy="367126"/>
            <a:chOff x="5437775" y="1647725"/>
            <a:chExt cx="484850" cy="598800"/>
          </a:xfrm>
        </p:grpSpPr>
        <p:sp>
          <p:nvSpPr>
            <p:cNvPr id="200" name="Google Shape;200;p4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8"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1"/>
          <p:cNvSpPr txBox="1"/>
          <p:nvPr>
            <p:ph type="title"/>
          </p:nvPr>
        </p:nvSpPr>
        <p:spPr>
          <a:xfrm>
            <a:off x="720000" y="539500"/>
            <a:ext cx="30939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grpSp>
        <p:nvGrpSpPr>
          <p:cNvPr id="1151" name="Google Shape;1151;p31"/>
          <p:cNvGrpSpPr/>
          <p:nvPr/>
        </p:nvGrpSpPr>
        <p:grpSpPr>
          <a:xfrm flipH="1" rot="-2700000">
            <a:off x="8214812" y="4253969"/>
            <a:ext cx="294913" cy="672728"/>
            <a:chOff x="1347275" y="2417475"/>
            <a:chExt cx="481050" cy="1097325"/>
          </a:xfrm>
        </p:grpSpPr>
        <p:sp>
          <p:nvSpPr>
            <p:cNvPr id="1152" name="Google Shape;1152;p31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Google Shape;1162;p31"/>
          <p:cNvGrpSpPr/>
          <p:nvPr/>
        </p:nvGrpSpPr>
        <p:grpSpPr>
          <a:xfrm rot="-751181">
            <a:off x="8258306" y="3088825"/>
            <a:ext cx="344764" cy="346159"/>
            <a:chOff x="2128450" y="1664425"/>
            <a:chExt cx="562350" cy="564625"/>
          </a:xfrm>
        </p:grpSpPr>
        <p:sp>
          <p:nvSpPr>
            <p:cNvPr id="1163" name="Google Shape;1163;p31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31"/>
          <p:cNvGrpSpPr/>
          <p:nvPr/>
        </p:nvGrpSpPr>
        <p:grpSpPr>
          <a:xfrm>
            <a:off x="8319812" y="1287233"/>
            <a:ext cx="221774" cy="389027"/>
            <a:chOff x="2965100" y="2649250"/>
            <a:chExt cx="361725" cy="634525"/>
          </a:xfrm>
        </p:grpSpPr>
        <p:sp>
          <p:nvSpPr>
            <p:cNvPr id="1172" name="Google Shape;1172;p31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31"/>
          <p:cNvGrpSpPr/>
          <p:nvPr/>
        </p:nvGrpSpPr>
        <p:grpSpPr>
          <a:xfrm rot="798926">
            <a:off x="7436147" y="1773798"/>
            <a:ext cx="297253" cy="367113"/>
            <a:chOff x="5437775" y="1647725"/>
            <a:chExt cx="484850" cy="598800"/>
          </a:xfrm>
        </p:grpSpPr>
        <p:sp>
          <p:nvSpPr>
            <p:cNvPr id="1179" name="Google Shape;1179;p31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Google Shape;1182;p31"/>
          <p:cNvGrpSpPr/>
          <p:nvPr/>
        </p:nvGrpSpPr>
        <p:grpSpPr>
          <a:xfrm>
            <a:off x="6581457" y="3106977"/>
            <a:ext cx="369454" cy="309830"/>
            <a:chOff x="3721200" y="654550"/>
            <a:chExt cx="602600" cy="505350"/>
          </a:xfrm>
        </p:grpSpPr>
        <p:sp>
          <p:nvSpPr>
            <p:cNvPr id="1183" name="Google Shape;1183;p31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5" name="Google Shape;1185;p31"/>
          <p:cNvGrpSpPr/>
          <p:nvPr/>
        </p:nvGrpSpPr>
        <p:grpSpPr>
          <a:xfrm flipH="1" rot="-2700000">
            <a:off x="8283237" y="203132"/>
            <a:ext cx="294913" cy="672728"/>
            <a:chOff x="1347275" y="2417475"/>
            <a:chExt cx="481050" cy="1097325"/>
          </a:xfrm>
        </p:grpSpPr>
        <p:sp>
          <p:nvSpPr>
            <p:cNvPr id="1186" name="Google Shape;1186;p31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31"/>
          <p:cNvGrpSpPr/>
          <p:nvPr/>
        </p:nvGrpSpPr>
        <p:grpSpPr>
          <a:xfrm rot="1815225">
            <a:off x="7199377" y="882420"/>
            <a:ext cx="313572" cy="201282"/>
            <a:chOff x="3766775" y="1781450"/>
            <a:chExt cx="511450" cy="328300"/>
          </a:xfrm>
        </p:grpSpPr>
        <p:sp>
          <p:nvSpPr>
            <p:cNvPr id="1197" name="Google Shape;1197;p31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31"/>
          <p:cNvGrpSpPr/>
          <p:nvPr/>
        </p:nvGrpSpPr>
        <p:grpSpPr>
          <a:xfrm>
            <a:off x="6581457" y="1326827"/>
            <a:ext cx="369454" cy="309830"/>
            <a:chOff x="3721200" y="654550"/>
            <a:chExt cx="602600" cy="505350"/>
          </a:xfrm>
        </p:grpSpPr>
        <p:sp>
          <p:nvSpPr>
            <p:cNvPr id="1201" name="Google Shape;1201;p31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1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3" name="Google Shape;1203;p31"/>
          <p:cNvGrpSpPr/>
          <p:nvPr/>
        </p:nvGrpSpPr>
        <p:grpSpPr>
          <a:xfrm rot="1815225">
            <a:off x="7199377" y="4310820"/>
            <a:ext cx="313572" cy="201282"/>
            <a:chOff x="3766775" y="1781450"/>
            <a:chExt cx="511450" cy="328300"/>
          </a:xfrm>
        </p:grpSpPr>
        <p:sp>
          <p:nvSpPr>
            <p:cNvPr id="1204" name="Google Shape;1204;p31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1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1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"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209" name="Google Shape;1209;p32"/>
          <p:cNvSpPr txBox="1"/>
          <p:nvPr>
            <p:ph idx="2" type="title"/>
          </p:nvPr>
        </p:nvSpPr>
        <p:spPr>
          <a:xfrm>
            <a:off x="2286477" y="2492793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10" name="Google Shape;1210;p32"/>
          <p:cNvSpPr txBox="1"/>
          <p:nvPr>
            <p:ph idx="1" type="subTitle"/>
          </p:nvPr>
        </p:nvSpPr>
        <p:spPr>
          <a:xfrm>
            <a:off x="2286463" y="2852217"/>
            <a:ext cx="19665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11" name="Google Shape;1211;p32"/>
          <p:cNvSpPr txBox="1"/>
          <p:nvPr>
            <p:ph idx="3" type="title"/>
          </p:nvPr>
        </p:nvSpPr>
        <p:spPr>
          <a:xfrm>
            <a:off x="2286477" y="3602718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12" name="Google Shape;1212;p32"/>
          <p:cNvSpPr txBox="1"/>
          <p:nvPr>
            <p:ph idx="4" type="subTitle"/>
          </p:nvPr>
        </p:nvSpPr>
        <p:spPr>
          <a:xfrm>
            <a:off x="2286510" y="3962287"/>
            <a:ext cx="19665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13" name="Google Shape;1213;p32"/>
          <p:cNvSpPr txBox="1"/>
          <p:nvPr>
            <p:ph idx="5" type="subTitle"/>
          </p:nvPr>
        </p:nvSpPr>
        <p:spPr>
          <a:xfrm>
            <a:off x="2286487" y="1722389"/>
            <a:ext cx="19665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14" name="Google Shape;1214;p32"/>
          <p:cNvSpPr txBox="1"/>
          <p:nvPr>
            <p:ph idx="6" type="title"/>
          </p:nvPr>
        </p:nvSpPr>
        <p:spPr>
          <a:xfrm>
            <a:off x="2286477" y="1362225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15" name="Google Shape;1215;p32"/>
          <p:cNvSpPr txBox="1"/>
          <p:nvPr>
            <p:ph idx="7" type="title"/>
          </p:nvPr>
        </p:nvSpPr>
        <p:spPr>
          <a:xfrm>
            <a:off x="6138527" y="2492805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16" name="Google Shape;1216;p32"/>
          <p:cNvSpPr txBox="1"/>
          <p:nvPr>
            <p:ph idx="8" type="subTitle"/>
          </p:nvPr>
        </p:nvSpPr>
        <p:spPr>
          <a:xfrm>
            <a:off x="6138513" y="2852217"/>
            <a:ext cx="19665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17" name="Google Shape;1217;p32"/>
          <p:cNvSpPr txBox="1"/>
          <p:nvPr>
            <p:ph idx="9" type="title"/>
          </p:nvPr>
        </p:nvSpPr>
        <p:spPr>
          <a:xfrm>
            <a:off x="6138527" y="3602718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18" name="Google Shape;1218;p32"/>
          <p:cNvSpPr txBox="1"/>
          <p:nvPr>
            <p:ph idx="13" type="subTitle"/>
          </p:nvPr>
        </p:nvSpPr>
        <p:spPr>
          <a:xfrm>
            <a:off x="6138516" y="3962287"/>
            <a:ext cx="19665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19" name="Google Shape;1219;p32"/>
          <p:cNvSpPr txBox="1"/>
          <p:nvPr>
            <p:ph idx="14" type="subTitle"/>
          </p:nvPr>
        </p:nvSpPr>
        <p:spPr>
          <a:xfrm>
            <a:off x="6138515" y="1722389"/>
            <a:ext cx="19665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20" name="Google Shape;1220;p32"/>
          <p:cNvSpPr txBox="1"/>
          <p:nvPr>
            <p:ph idx="15" type="title"/>
          </p:nvPr>
        </p:nvSpPr>
        <p:spPr>
          <a:xfrm>
            <a:off x="6138527" y="1362225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9"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3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223" name="Google Shape;1223;p33"/>
          <p:cNvSpPr txBox="1"/>
          <p:nvPr>
            <p:ph idx="2" type="title"/>
          </p:nvPr>
        </p:nvSpPr>
        <p:spPr>
          <a:xfrm>
            <a:off x="2161398" y="3712000"/>
            <a:ext cx="11031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24" name="Google Shape;1224;p33"/>
          <p:cNvSpPr txBox="1"/>
          <p:nvPr>
            <p:ph idx="1" type="subTitle"/>
          </p:nvPr>
        </p:nvSpPr>
        <p:spPr>
          <a:xfrm>
            <a:off x="1736028" y="4059231"/>
            <a:ext cx="18690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25" name="Google Shape;1225;p33"/>
          <p:cNvSpPr txBox="1"/>
          <p:nvPr>
            <p:ph idx="3" type="subTitle"/>
          </p:nvPr>
        </p:nvSpPr>
        <p:spPr>
          <a:xfrm>
            <a:off x="1736025" y="2327249"/>
            <a:ext cx="18690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26" name="Google Shape;1226;p33"/>
          <p:cNvSpPr txBox="1"/>
          <p:nvPr>
            <p:ph idx="4" type="title"/>
          </p:nvPr>
        </p:nvSpPr>
        <p:spPr>
          <a:xfrm>
            <a:off x="2161350" y="1971825"/>
            <a:ext cx="11031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27" name="Google Shape;1227;p33"/>
          <p:cNvSpPr txBox="1"/>
          <p:nvPr>
            <p:ph idx="5" type="title"/>
          </p:nvPr>
        </p:nvSpPr>
        <p:spPr>
          <a:xfrm>
            <a:off x="6470698" y="3712000"/>
            <a:ext cx="11031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28" name="Google Shape;1228;p33"/>
          <p:cNvSpPr txBox="1"/>
          <p:nvPr>
            <p:ph idx="6" type="subTitle"/>
          </p:nvPr>
        </p:nvSpPr>
        <p:spPr>
          <a:xfrm>
            <a:off x="6130000" y="4064275"/>
            <a:ext cx="18690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29" name="Google Shape;1229;p33"/>
          <p:cNvSpPr txBox="1"/>
          <p:nvPr>
            <p:ph idx="7" type="subTitle"/>
          </p:nvPr>
        </p:nvSpPr>
        <p:spPr>
          <a:xfrm>
            <a:off x="6130001" y="2322364"/>
            <a:ext cx="18690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30" name="Google Shape;1230;p33"/>
          <p:cNvSpPr txBox="1"/>
          <p:nvPr>
            <p:ph idx="8" type="title"/>
          </p:nvPr>
        </p:nvSpPr>
        <p:spPr>
          <a:xfrm>
            <a:off x="6470650" y="1966750"/>
            <a:ext cx="11031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t Point 1">
  <p:cSld name="CUSTOM_20">
    <p:bg>
      <p:bgPr>
        <a:solidFill>
          <a:schemeClr val="accent1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34"/>
          <p:cNvSpPr txBox="1"/>
          <p:nvPr>
            <p:ph type="title"/>
          </p:nvPr>
        </p:nvSpPr>
        <p:spPr>
          <a:xfrm>
            <a:off x="713250" y="1911900"/>
            <a:ext cx="42090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3" name="Google Shape;1233;p34"/>
          <p:cNvSpPr/>
          <p:nvPr/>
        </p:nvSpPr>
        <p:spPr>
          <a:xfrm>
            <a:off x="5190050" y="-5100"/>
            <a:ext cx="3962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4" name="Google Shape;1234;p34"/>
          <p:cNvGrpSpPr/>
          <p:nvPr/>
        </p:nvGrpSpPr>
        <p:grpSpPr>
          <a:xfrm flipH="1">
            <a:off x="7086443" y="1177514"/>
            <a:ext cx="538593" cy="531588"/>
            <a:chOff x="3589725" y="3764775"/>
            <a:chExt cx="878475" cy="867050"/>
          </a:xfrm>
        </p:grpSpPr>
        <p:sp>
          <p:nvSpPr>
            <p:cNvPr id="1235" name="Google Shape;1235;p34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0" name="Google Shape;1240;p34"/>
          <p:cNvGrpSpPr/>
          <p:nvPr/>
        </p:nvGrpSpPr>
        <p:grpSpPr>
          <a:xfrm flipH="1" rot="-624710">
            <a:off x="6634522" y="4438157"/>
            <a:ext cx="353618" cy="479870"/>
            <a:chOff x="3734875" y="2575550"/>
            <a:chExt cx="576775" cy="782700"/>
          </a:xfrm>
        </p:grpSpPr>
        <p:sp>
          <p:nvSpPr>
            <p:cNvPr id="1241" name="Google Shape;1241;p34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34"/>
          <p:cNvGrpSpPr/>
          <p:nvPr/>
        </p:nvGrpSpPr>
        <p:grpSpPr>
          <a:xfrm flipH="1" rot="900111">
            <a:off x="5589325" y="299574"/>
            <a:ext cx="353159" cy="479870"/>
            <a:chOff x="4600375" y="2575550"/>
            <a:chExt cx="576025" cy="782700"/>
          </a:xfrm>
        </p:grpSpPr>
        <p:sp>
          <p:nvSpPr>
            <p:cNvPr id="1250" name="Google Shape;1250;p34"/>
            <p:cNvSpPr/>
            <p:nvPr/>
          </p:nvSpPr>
          <p:spPr>
            <a:xfrm>
              <a:off x="4776675" y="3107475"/>
              <a:ext cx="98050" cy="81325"/>
            </a:xfrm>
            <a:custGeom>
              <a:rect b="b" l="l" r="r" t="t"/>
              <a:pathLst>
                <a:path extrusionOk="0" fill="none" h="3253" w="3922">
                  <a:moveTo>
                    <a:pt x="3435" y="3252"/>
                  </a:moveTo>
                  <a:lnTo>
                    <a:pt x="457" y="3252"/>
                  </a:lnTo>
                  <a:lnTo>
                    <a:pt x="1" y="0"/>
                  </a:lnTo>
                  <a:lnTo>
                    <a:pt x="392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46003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90" y="21277"/>
                  </a:moveTo>
                  <a:lnTo>
                    <a:pt x="5837" y="21277"/>
                  </a:lnTo>
                  <a:cubicBezTo>
                    <a:pt x="2615" y="21277"/>
                    <a:pt x="1" y="18663"/>
                    <a:pt x="1" y="15411"/>
                  </a:cubicBezTo>
                  <a:lnTo>
                    <a:pt x="1" y="2493"/>
                  </a:lnTo>
                  <a:cubicBezTo>
                    <a:pt x="1" y="1094"/>
                    <a:pt x="1126" y="0"/>
                    <a:pt x="2493" y="0"/>
                  </a:cubicBezTo>
                  <a:lnTo>
                    <a:pt x="15533" y="0"/>
                  </a:lnTo>
                  <a:cubicBezTo>
                    <a:pt x="16931" y="0"/>
                    <a:pt x="18056" y="1125"/>
                    <a:pt x="18056" y="2493"/>
                  </a:cubicBezTo>
                  <a:lnTo>
                    <a:pt x="18056" y="15411"/>
                  </a:lnTo>
                  <a:cubicBezTo>
                    <a:pt x="18026" y="18663"/>
                    <a:pt x="15412" y="21277"/>
                    <a:pt x="12190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467030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67" y="12828"/>
                  </a:cubicBezTo>
                  <a:lnTo>
                    <a:pt x="6505" y="12828"/>
                  </a:lnTo>
                  <a:cubicBezTo>
                    <a:pt x="9727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4719700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4825325" y="2694850"/>
              <a:ext cx="351075" cy="663400"/>
            </a:xfrm>
            <a:custGeom>
              <a:rect b="b" l="l" r="r" t="t"/>
              <a:pathLst>
                <a:path extrusionOk="0" fill="none" h="26536" w="14043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48" y="26536"/>
                  </a:cubicBezTo>
                  <a:lnTo>
                    <a:pt x="7295" y="26536"/>
                  </a:lnTo>
                  <a:cubicBezTo>
                    <a:pt x="11003" y="26536"/>
                    <a:pt x="14043" y="23496"/>
                    <a:pt x="14043" y="19757"/>
                  </a:cubicBezTo>
                  <a:lnTo>
                    <a:pt x="14043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4902075" y="2765525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4902075" y="288710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4902075" y="300945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8" name="Google Shape;1258;p34"/>
          <p:cNvGrpSpPr/>
          <p:nvPr/>
        </p:nvGrpSpPr>
        <p:grpSpPr>
          <a:xfrm flipH="1" rot="-999162">
            <a:off x="7734009" y="2397239"/>
            <a:ext cx="310772" cy="389971"/>
            <a:chOff x="545600" y="587675"/>
            <a:chExt cx="506875" cy="636050"/>
          </a:xfrm>
        </p:grpSpPr>
        <p:sp>
          <p:nvSpPr>
            <p:cNvPr id="1259" name="Google Shape;1259;p34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34"/>
          <p:cNvGrpSpPr/>
          <p:nvPr/>
        </p:nvGrpSpPr>
        <p:grpSpPr>
          <a:xfrm flipH="1" rot="698390">
            <a:off x="6753226" y="2277661"/>
            <a:ext cx="263713" cy="499929"/>
            <a:chOff x="6269100" y="498000"/>
            <a:chExt cx="430125" cy="815400"/>
          </a:xfrm>
        </p:grpSpPr>
        <p:sp>
          <p:nvSpPr>
            <p:cNvPr id="1266" name="Google Shape;1266;p34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34"/>
          <p:cNvGrpSpPr/>
          <p:nvPr/>
        </p:nvGrpSpPr>
        <p:grpSpPr>
          <a:xfrm flipH="1">
            <a:off x="7572075" y="384585"/>
            <a:ext cx="369454" cy="309830"/>
            <a:chOff x="3721200" y="654550"/>
            <a:chExt cx="602600" cy="505350"/>
          </a:xfrm>
        </p:grpSpPr>
        <p:sp>
          <p:nvSpPr>
            <p:cNvPr id="1274" name="Google Shape;1274;p34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34"/>
          <p:cNvGrpSpPr/>
          <p:nvPr/>
        </p:nvGrpSpPr>
        <p:grpSpPr>
          <a:xfrm flipH="1" rot="1059639">
            <a:off x="6163500" y="3523505"/>
            <a:ext cx="328926" cy="329385"/>
            <a:chOff x="530400" y="3935750"/>
            <a:chExt cx="536500" cy="537250"/>
          </a:xfrm>
        </p:grpSpPr>
        <p:sp>
          <p:nvSpPr>
            <p:cNvPr id="1277" name="Google Shape;1277;p34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34"/>
          <p:cNvGrpSpPr/>
          <p:nvPr/>
        </p:nvGrpSpPr>
        <p:grpSpPr>
          <a:xfrm flipH="1" rot="-798926">
            <a:off x="7207106" y="3504639"/>
            <a:ext cx="297253" cy="367113"/>
            <a:chOff x="5437775" y="1647725"/>
            <a:chExt cx="484850" cy="598800"/>
          </a:xfrm>
        </p:grpSpPr>
        <p:sp>
          <p:nvSpPr>
            <p:cNvPr id="1282" name="Google Shape;1282;p34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5" name="Google Shape;1285;p34"/>
          <p:cNvGrpSpPr/>
          <p:nvPr/>
        </p:nvGrpSpPr>
        <p:grpSpPr>
          <a:xfrm flipH="1" rot="-1296631">
            <a:off x="6544496" y="139291"/>
            <a:ext cx="391829" cy="540903"/>
            <a:chOff x="2826025" y="3763250"/>
            <a:chExt cx="639100" cy="882250"/>
          </a:xfrm>
        </p:grpSpPr>
        <p:sp>
          <p:nvSpPr>
            <p:cNvPr id="1286" name="Google Shape;1286;p34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5" name="Google Shape;1295;p34"/>
          <p:cNvGrpSpPr/>
          <p:nvPr/>
        </p:nvGrpSpPr>
        <p:grpSpPr>
          <a:xfrm flipH="1" rot="-1097941">
            <a:off x="5635209" y="4514688"/>
            <a:ext cx="261382" cy="348964"/>
            <a:chOff x="585125" y="1661400"/>
            <a:chExt cx="426325" cy="569175"/>
          </a:xfrm>
        </p:grpSpPr>
        <p:sp>
          <p:nvSpPr>
            <p:cNvPr id="1296" name="Google Shape;1296;p34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34"/>
          <p:cNvGrpSpPr/>
          <p:nvPr/>
        </p:nvGrpSpPr>
        <p:grpSpPr>
          <a:xfrm flipH="1">
            <a:off x="8923906" y="365022"/>
            <a:ext cx="261380" cy="348961"/>
            <a:chOff x="1374650" y="1661400"/>
            <a:chExt cx="426325" cy="569175"/>
          </a:xfrm>
        </p:grpSpPr>
        <p:sp>
          <p:nvSpPr>
            <p:cNvPr id="1299" name="Google Shape;1299;p34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1" name="Google Shape;1301;p34"/>
          <p:cNvGrpSpPr/>
          <p:nvPr/>
        </p:nvGrpSpPr>
        <p:grpSpPr>
          <a:xfrm flipH="1" rot="-691136">
            <a:off x="7742093" y="4253918"/>
            <a:ext cx="295404" cy="672821"/>
            <a:chOff x="358432" y="4085134"/>
            <a:chExt cx="295392" cy="672792"/>
          </a:xfrm>
        </p:grpSpPr>
        <p:grpSp>
          <p:nvGrpSpPr>
            <p:cNvPr id="1302" name="Google Shape;1302;p34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1303" name="Google Shape;1303;p34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4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4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4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4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4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4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4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4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2" name="Google Shape;1312;p34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3" name="Google Shape;1313;p34"/>
          <p:cNvGrpSpPr/>
          <p:nvPr/>
        </p:nvGrpSpPr>
        <p:grpSpPr>
          <a:xfrm flipH="1" rot="698390">
            <a:off x="8300551" y="1193348"/>
            <a:ext cx="263713" cy="499929"/>
            <a:chOff x="6269100" y="498000"/>
            <a:chExt cx="430125" cy="815400"/>
          </a:xfrm>
        </p:grpSpPr>
        <p:sp>
          <p:nvSpPr>
            <p:cNvPr id="1314" name="Google Shape;1314;p34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1" name="Google Shape;1321;p34"/>
          <p:cNvGrpSpPr/>
          <p:nvPr/>
        </p:nvGrpSpPr>
        <p:grpSpPr>
          <a:xfrm flipH="1">
            <a:off x="5581175" y="2416835"/>
            <a:ext cx="369454" cy="309830"/>
            <a:chOff x="3721200" y="654550"/>
            <a:chExt cx="602600" cy="505350"/>
          </a:xfrm>
        </p:grpSpPr>
        <p:sp>
          <p:nvSpPr>
            <p:cNvPr id="1322" name="Google Shape;1322;p34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4" name="Google Shape;1324;p34"/>
          <p:cNvGrpSpPr/>
          <p:nvPr/>
        </p:nvGrpSpPr>
        <p:grpSpPr>
          <a:xfrm flipH="1">
            <a:off x="8246050" y="3533285"/>
            <a:ext cx="369454" cy="309830"/>
            <a:chOff x="3721200" y="654550"/>
            <a:chExt cx="602600" cy="505350"/>
          </a:xfrm>
        </p:grpSpPr>
        <p:sp>
          <p:nvSpPr>
            <p:cNvPr id="1325" name="Google Shape;1325;p34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7" name="Google Shape;1327;p34"/>
          <p:cNvGrpSpPr/>
          <p:nvPr/>
        </p:nvGrpSpPr>
        <p:grpSpPr>
          <a:xfrm flipH="1" rot="1059639">
            <a:off x="8890125" y="2427543"/>
            <a:ext cx="328926" cy="329385"/>
            <a:chOff x="530400" y="3935750"/>
            <a:chExt cx="536500" cy="537250"/>
          </a:xfrm>
        </p:grpSpPr>
        <p:sp>
          <p:nvSpPr>
            <p:cNvPr id="1328" name="Google Shape;1328;p34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34"/>
          <p:cNvGrpSpPr/>
          <p:nvPr/>
        </p:nvGrpSpPr>
        <p:grpSpPr>
          <a:xfrm flipH="1" rot="-1296631">
            <a:off x="8835946" y="4319866"/>
            <a:ext cx="391829" cy="540903"/>
            <a:chOff x="2826025" y="3763250"/>
            <a:chExt cx="639100" cy="882250"/>
          </a:xfrm>
        </p:grpSpPr>
        <p:sp>
          <p:nvSpPr>
            <p:cNvPr id="1333" name="Google Shape;1333;p34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34"/>
          <p:cNvGrpSpPr/>
          <p:nvPr/>
        </p:nvGrpSpPr>
        <p:grpSpPr>
          <a:xfrm flipH="1">
            <a:off x="6197281" y="1268835"/>
            <a:ext cx="261380" cy="348961"/>
            <a:chOff x="1374650" y="1661400"/>
            <a:chExt cx="426325" cy="569175"/>
          </a:xfrm>
        </p:grpSpPr>
        <p:sp>
          <p:nvSpPr>
            <p:cNvPr id="1343" name="Google Shape;1343;p34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1"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grpSp>
        <p:nvGrpSpPr>
          <p:cNvPr id="1347" name="Google Shape;1347;p35"/>
          <p:cNvGrpSpPr/>
          <p:nvPr/>
        </p:nvGrpSpPr>
        <p:grpSpPr>
          <a:xfrm rot="1197383">
            <a:off x="8755004" y="139558"/>
            <a:ext cx="139027" cy="335605"/>
            <a:chOff x="2264475" y="553475"/>
            <a:chExt cx="291825" cy="704450"/>
          </a:xfrm>
        </p:grpSpPr>
        <p:sp>
          <p:nvSpPr>
            <p:cNvPr id="1348" name="Google Shape;1348;p3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1" name="Google Shape;1351;p35"/>
          <p:cNvGrpSpPr/>
          <p:nvPr/>
        </p:nvGrpSpPr>
        <p:grpSpPr>
          <a:xfrm rot="10030113">
            <a:off x="7949934" y="193286"/>
            <a:ext cx="139024" cy="335598"/>
            <a:chOff x="2264475" y="553475"/>
            <a:chExt cx="291825" cy="704450"/>
          </a:xfrm>
        </p:grpSpPr>
        <p:sp>
          <p:nvSpPr>
            <p:cNvPr id="1352" name="Google Shape;1352;p3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35"/>
          <p:cNvGrpSpPr/>
          <p:nvPr/>
        </p:nvGrpSpPr>
        <p:grpSpPr>
          <a:xfrm flipH="1" rot="-2446721">
            <a:off x="8560305" y="771888"/>
            <a:ext cx="139045" cy="335648"/>
            <a:chOff x="2264475" y="553475"/>
            <a:chExt cx="291825" cy="704450"/>
          </a:xfrm>
        </p:grpSpPr>
        <p:sp>
          <p:nvSpPr>
            <p:cNvPr id="1356" name="Google Shape;1356;p3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26"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361" name="Google Shape;1361;p36"/>
          <p:cNvSpPr txBox="1"/>
          <p:nvPr>
            <p:ph idx="1" type="subTitle"/>
          </p:nvPr>
        </p:nvSpPr>
        <p:spPr>
          <a:xfrm>
            <a:off x="1574600" y="3645635"/>
            <a:ext cx="21030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362" name="Google Shape;1362;p36"/>
          <p:cNvSpPr txBox="1"/>
          <p:nvPr>
            <p:ph idx="2" type="title"/>
          </p:nvPr>
        </p:nvSpPr>
        <p:spPr>
          <a:xfrm>
            <a:off x="1940300" y="3137206"/>
            <a:ext cx="137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100"/>
              </a:spcBef>
              <a:spcAft>
                <a:spcPts val="10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363" name="Google Shape;1363;p36"/>
          <p:cNvSpPr txBox="1"/>
          <p:nvPr>
            <p:ph idx="3" type="title"/>
          </p:nvPr>
        </p:nvSpPr>
        <p:spPr>
          <a:xfrm>
            <a:off x="3480150" y="2101908"/>
            <a:ext cx="137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364" name="Google Shape;1364;p36"/>
          <p:cNvSpPr txBox="1"/>
          <p:nvPr>
            <p:ph idx="4" type="title"/>
          </p:nvPr>
        </p:nvSpPr>
        <p:spPr>
          <a:xfrm>
            <a:off x="5020003" y="3137206"/>
            <a:ext cx="137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365" name="Google Shape;1365;p36"/>
          <p:cNvSpPr txBox="1"/>
          <p:nvPr>
            <p:ph idx="5" type="subTitle"/>
          </p:nvPr>
        </p:nvSpPr>
        <p:spPr>
          <a:xfrm>
            <a:off x="3160050" y="1373329"/>
            <a:ext cx="2011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6" name="Google Shape;1366;p36"/>
          <p:cNvSpPr txBox="1"/>
          <p:nvPr>
            <p:ph idx="6" type="subTitle"/>
          </p:nvPr>
        </p:nvSpPr>
        <p:spPr>
          <a:xfrm>
            <a:off x="4654303" y="3645635"/>
            <a:ext cx="21030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367" name="Google Shape;1367;p36"/>
          <p:cNvSpPr txBox="1"/>
          <p:nvPr>
            <p:ph idx="7" type="title"/>
          </p:nvPr>
        </p:nvSpPr>
        <p:spPr>
          <a:xfrm>
            <a:off x="6559850" y="2101908"/>
            <a:ext cx="137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368" name="Google Shape;1368;p36"/>
          <p:cNvSpPr txBox="1"/>
          <p:nvPr>
            <p:ph idx="8" type="subTitle"/>
          </p:nvPr>
        </p:nvSpPr>
        <p:spPr>
          <a:xfrm>
            <a:off x="6239750" y="1375953"/>
            <a:ext cx="2011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1369" name="Google Shape;1369;p36"/>
          <p:cNvGrpSpPr/>
          <p:nvPr/>
        </p:nvGrpSpPr>
        <p:grpSpPr>
          <a:xfrm rot="999162">
            <a:off x="4010566" y="4317801"/>
            <a:ext cx="310772" cy="389971"/>
            <a:chOff x="545600" y="587675"/>
            <a:chExt cx="506875" cy="636050"/>
          </a:xfrm>
        </p:grpSpPr>
        <p:sp>
          <p:nvSpPr>
            <p:cNvPr id="1370" name="Google Shape;1370;p36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solidFill>
              <a:schemeClr val="accent2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solidFill>
              <a:schemeClr val="accent2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6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solidFill>
              <a:schemeClr val="accent2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6" name="Google Shape;1376;p36"/>
          <p:cNvGrpSpPr/>
          <p:nvPr/>
        </p:nvGrpSpPr>
        <p:grpSpPr>
          <a:xfrm>
            <a:off x="8034506" y="3457972"/>
            <a:ext cx="369454" cy="309830"/>
            <a:chOff x="3721200" y="654550"/>
            <a:chExt cx="602600" cy="505350"/>
          </a:xfrm>
        </p:grpSpPr>
        <p:sp>
          <p:nvSpPr>
            <p:cNvPr id="1377" name="Google Shape;1377;p36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6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9" name="Google Shape;1379;p36"/>
          <p:cNvGrpSpPr/>
          <p:nvPr/>
        </p:nvGrpSpPr>
        <p:grpSpPr>
          <a:xfrm rot="798926">
            <a:off x="1875051" y="1526614"/>
            <a:ext cx="297253" cy="367113"/>
            <a:chOff x="5437775" y="1647725"/>
            <a:chExt cx="484850" cy="598800"/>
          </a:xfrm>
        </p:grpSpPr>
        <p:sp>
          <p:nvSpPr>
            <p:cNvPr id="1380" name="Google Shape;1380;p36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6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2"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7"/>
          <p:cNvSpPr txBox="1"/>
          <p:nvPr>
            <p:ph idx="1" type="subTitle"/>
          </p:nvPr>
        </p:nvSpPr>
        <p:spPr>
          <a:xfrm>
            <a:off x="710296" y="1608750"/>
            <a:ext cx="40260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385" name="Google Shape;1385;p37"/>
          <p:cNvSpPr txBox="1"/>
          <p:nvPr>
            <p:ph idx="2" type="subTitle"/>
          </p:nvPr>
        </p:nvSpPr>
        <p:spPr>
          <a:xfrm>
            <a:off x="586063" y="2046750"/>
            <a:ext cx="41502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86" name="Google Shape;1386;p37"/>
          <p:cNvSpPr txBox="1"/>
          <p:nvPr>
            <p:ph type="title"/>
          </p:nvPr>
        </p:nvSpPr>
        <p:spPr>
          <a:xfrm>
            <a:off x="720000" y="540000"/>
            <a:ext cx="427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grpSp>
        <p:nvGrpSpPr>
          <p:cNvPr id="1387" name="Google Shape;1387;p37"/>
          <p:cNvGrpSpPr/>
          <p:nvPr/>
        </p:nvGrpSpPr>
        <p:grpSpPr>
          <a:xfrm rot="-9602617">
            <a:off x="249965" y="4604823"/>
            <a:ext cx="139027" cy="335605"/>
            <a:chOff x="2264475" y="553475"/>
            <a:chExt cx="291825" cy="704450"/>
          </a:xfrm>
        </p:grpSpPr>
        <p:sp>
          <p:nvSpPr>
            <p:cNvPr id="1388" name="Google Shape;1388;p37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1" name="Google Shape;1391;p37"/>
          <p:cNvGrpSpPr/>
          <p:nvPr/>
        </p:nvGrpSpPr>
        <p:grpSpPr>
          <a:xfrm rot="-769887">
            <a:off x="1055038" y="4551102"/>
            <a:ext cx="139024" cy="335598"/>
            <a:chOff x="2264475" y="553475"/>
            <a:chExt cx="291825" cy="704450"/>
          </a:xfrm>
        </p:grpSpPr>
        <p:sp>
          <p:nvSpPr>
            <p:cNvPr id="1392" name="Google Shape;1392;p37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37"/>
          <p:cNvGrpSpPr/>
          <p:nvPr/>
        </p:nvGrpSpPr>
        <p:grpSpPr>
          <a:xfrm flipH="1" rot="8353279">
            <a:off x="444646" y="3972450"/>
            <a:ext cx="139045" cy="335648"/>
            <a:chOff x="2264475" y="553475"/>
            <a:chExt cx="291825" cy="704450"/>
          </a:xfrm>
        </p:grpSpPr>
        <p:sp>
          <p:nvSpPr>
            <p:cNvPr id="1396" name="Google Shape;1396;p37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23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38"/>
          <p:cNvSpPr txBox="1"/>
          <p:nvPr>
            <p:ph hasCustomPrompt="1" type="title"/>
          </p:nvPr>
        </p:nvSpPr>
        <p:spPr>
          <a:xfrm>
            <a:off x="1062800" y="1469725"/>
            <a:ext cx="7018200" cy="15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1" name="Google Shape;1401;p38"/>
          <p:cNvSpPr txBox="1"/>
          <p:nvPr>
            <p:ph idx="1" type="subTitle"/>
          </p:nvPr>
        </p:nvSpPr>
        <p:spPr>
          <a:xfrm>
            <a:off x="2020850" y="2837150"/>
            <a:ext cx="51021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402" name="Google Shape;1402;p38"/>
          <p:cNvSpPr/>
          <p:nvPr/>
        </p:nvSpPr>
        <p:spPr>
          <a:xfrm>
            <a:off x="1868875" y="1634025"/>
            <a:ext cx="5409000" cy="1796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3" name="Google Shape;1403;p38"/>
          <p:cNvCxnSpPr/>
          <p:nvPr/>
        </p:nvCxnSpPr>
        <p:spPr>
          <a:xfrm rot="10800000">
            <a:off x="4571900" y="-57575"/>
            <a:ext cx="0" cy="160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04" name="Google Shape;1404;p38"/>
          <p:cNvCxnSpPr/>
          <p:nvPr/>
        </p:nvCxnSpPr>
        <p:spPr>
          <a:xfrm>
            <a:off x="4571900" y="3540000"/>
            <a:ext cx="0" cy="160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405" name="Google Shape;1405;p38"/>
          <p:cNvGrpSpPr/>
          <p:nvPr/>
        </p:nvGrpSpPr>
        <p:grpSpPr>
          <a:xfrm flipH="1">
            <a:off x="6916843" y="1222770"/>
            <a:ext cx="538593" cy="531588"/>
            <a:chOff x="3589725" y="3764775"/>
            <a:chExt cx="878475" cy="867050"/>
          </a:xfrm>
        </p:grpSpPr>
        <p:sp>
          <p:nvSpPr>
            <p:cNvPr id="1406" name="Google Shape;1406;p38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1" name="Google Shape;1411;p38"/>
          <p:cNvGrpSpPr/>
          <p:nvPr/>
        </p:nvGrpSpPr>
        <p:grpSpPr>
          <a:xfrm flipH="1" rot="-624710">
            <a:off x="6464922" y="4483413"/>
            <a:ext cx="353618" cy="479870"/>
            <a:chOff x="3734875" y="2575550"/>
            <a:chExt cx="576775" cy="782700"/>
          </a:xfrm>
        </p:grpSpPr>
        <p:sp>
          <p:nvSpPr>
            <p:cNvPr id="1412" name="Google Shape;1412;p38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0" name="Google Shape;1420;p38"/>
          <p:cNvGrpSpPr/>
          <p:nvPr/>
        </p:nvGrpSpPr>
        <p:grpSpPr>
          <a:xfrm flipH="1" rot="900111">
            <a:off x="5419725" y="344830"/>
            <a:ext cx="353159" cy="479870"/>
            <a:chOff x="4600375" y="2575550"/>
            <a:chExt cx="576025" cy="782700"/>
          </a:xfrm>
        </p:grpSpPr>
        <p:sp>
          <p:nvSpPr>
            <p:cNvPr id="1421" name="Google Shape;1421;p38"/>
            <p:cNvSpPr/>
            <p:nvPr/>
          </p:nvSpPr>
          <p:spPr>
            <a:xfrm>
              <a:off x="4776675" y="3107475"/>
              <a:ext cx="98050" cy="81325"/>
            </a:xfrm>
            <a:custGeom>
              <a:rect b="b" l="l" r="r" t="t"/>
              <a:pathLst>
                <a:path extrusionOk="0" fill="none" h="3253" w="3922">
                  <a:moveTo>
                    <a:pt x="3435" y="3252"/>
                  </a:moveTo>
                  <a:lnTo>
                    <a:pt x="457" y="3252"/>
                  </a:lnTo>
                  <a:lnTo>
                    <a:pt x="1" y="0"/>
                  </a:lnTo>
                  <a:lnTo>
                    <a:pt x="392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46003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90" y="21277"/>
                  </a:moveTo>
                  <a:lnTo>
                    <a:pt x="5837" y="21277"/>
                  </a:lnTo>
                  <a:cubicBezTo>
                    <a:pt x="2615" y="21277"/>
                    <a:pt x="1" y="18663"/>
                    <a:pt x="1" y="15411"/>
                  </a:cubicBezTo>
                  <a:lnTo>
                    <a:pt x="1" y="2493"/>
                  </a:lnTo>
                  <a:cubicBezTo>
                    <a:pt x="1" y="1094"/>
                    <a:pt x="1126" y="0"/>
                    <a:pt x="2493" y="0"/>
                  </a:cubicBezTo>
                  <a:lnTo>
                    <a:pt x="15533" y="0"/>
                  </a:lnTo>
                  <a:cubicBezTo>
                    <a:pt x="16931" y="0"/>
                    <a:pt x="18056" y="1125"/>
                    <a:pt x="18056" y="2493"/>
                  </a:cubicBezTo>
                  <a:lnTo>
                    <a:pt x="18056" y="15411"/>
                  </a:lnTo>
                  <a:cubicBezTo>
                    <a:pt x="18026" y="18663"/>
                    <a:pt x="15412" y="21277"/>
                    <a:pt x="12190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467030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67" y="12828"/>
                  </a:cubicBezTo>
                  <a:lnTo>
                    <a:pt x="6505" y="12828"/>
                  </a:lnTo>
                  <a:cubicBezTo>
                    <a:pt x="9727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4719700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4825325" y="2694850"/>
              <a:ext cx="351075" cy="663400"/>
            </a:xfrm>
            <a:custGeom>
              <a:rect b="b" l="l" r="r" t="t"/>
              <a:pathLst>
                <a:path extrusionOk="0" fill="none" h="26536" w="14043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48" y="26536"/>
                  </a:cubicBezTo>
                  <a:lnTo>
                    <a:pt x="7295" y="26536"/>
                  </a:lnTo>
                  <a:cubicBezTo>
                    <a:pt x="11003" y="26536"/>
                    <a:pt x="14043" y="23496"/>
                    <a:pt x="14043" y="19757"/>
                  </a:cubicBezTo>
                  <a:lnTo>
                    <a:pt x="14043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4902075" y="2765525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4902075" y="288710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4902075" y="300945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9" name="Google Shape;1429;p38"/>
          <p:cNvGrpSpPr/>
          <p:nvPr/>
        </p:nvGrpSpPr>
        <p:grpSpPr>
          <a:xfrm flipH="1" rot="-999162">
            <a:off x="7793009" y="2442495"/>
            <a:ext cx="310772" cy="389971"/>
            <a:chOff x="545600" y="587675"/>
            <a:chExt cx="506875" cy="636050"/>
          </a:xfrm>
        </p:grpSpPr>
        <p:sp>
          <p:nvSpPr>
            <p:cNvPr id="1430" name="Google Shape;1430;p38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6" name="Google Shape;1436;p38"/>
          <p:cNvGrpSpPr/>
          <p:nvPr/>
        </p:nvGrpSpPr>
        <p:grpSpPr>
          <a:xfrm flipH="1">
            <a:off x="7402475" y="429841"/>
            <a:ext cx="369454" cy="309830"/>
            <a:chOff x="3721200" y="654550"/>
            <a:chExt cx="602600" cy="505350"/>
          </a:xfrm>
        </p:grpSpPr>
        <p:sp>
          <p:nvSpPr>
            <p:cNvPr id="1437" name="Google Shape;1437;p38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38"/>
          <p:cNvGrpSpPr/>
          <p:nvPr/>
        </p:nvGrpSpPr>
        <p:grpSpPr>
          <a:xfrm flipH="1" rot="1059639">
            <a:off x="5993900" y="3568761"/>
            <a:ext cx="328926" cy="329385"/>
            <a:chOff x="530400" y="3935750"/>
            <a:chExt cx="536500" cy="537250"/>
          </a:xfrm>
        </p:grpSpPr>
        <p:sp>
          <p:nvSpPr>
            <p:cNvPr id="1440" name="Google Shape;1440;p38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38"/>
          <p:cNvGrpSpPr/>
          <p:nvPr/>
        </p:nvGrpSpPr>
        <p:grpSpPr>
          <a:xfrm flipH="1" rot="-798926">
            <a:off x="7037506" y="3549895"/>
            <a:ext cx="297253" cy="367113"/>
            <a:chOff x="5437775" y="1647725"/>
            <a:chExt cx="484850" cy="598800"/>
          </a:xfrm>
        </p:grpSpPr>
        <p:sp>
          <p:nvSpPr>
            <p:cNvPr id="1445" name="Google Shape;1445;p38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38"/>
          <p:cNvGrpSpPr/>
          <p:nvPr/>
        </p:nvGrpSpPr>
        <p:grpSpPr>
          <a:xfrm flipH="1" rot="-1296631">
            <a:off x="6374896" y="184547"/>
            <a:ext cx="391829" cy="540903"/>
            <a:chOff x="2826025" y="3763250"/>
            <a:chExt cx="639100" cy="882250"/>
          </a:xfrm>
        </p:grpSpPr>
        <p:sp>
          <p:nvSpPr>
            <p:cNvPr id="1449" name="Google Shape;1449;p38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38"/>
          <p:cNvGrpSpPr/>
          <p:nvPr/>
        </p:nvGrpSpPr>
        <p:grpSpPr>
          <a:xfrm flipH="1" rot="-1097941">
            <a:off x="5465609" y="4559944"/>
            <a:ext cx="261382" cy="348964"/>
            <a:chOff x="585125" y="1661400"/>
            <a:chExt cx="426325" cy="569175"/>
          </a:xfrm>
        </p:grpSpPr>
        <p:sp>
          <p:nvSpPr>
            <p:cNvPr id="1459" name="Google Shape;1459;p38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1" name="Google Shape;1461;p38"/>
          <p:cNvGrpSpPr/>
          <p:nvPr/>
        </p:nvGrpSpPr>
        <p:grpSpPr>
          <a:xfrm flipH="1">
            <a:off x="8754306" y="410278"/>
            <a:ext cx="261380" cy="348961"/>
            <a:chOff x="1374650" y="1661400"/>
            <a:chExt cx="426325" cy="569175"/>
          </a:xfrm>
        </p:grpSpPr>
        <p:sp>
          <p:nvSpPr>
            <p:cNvPr id="1462" name="Google Shape;1462;p38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4" name="Google Shape;1464;p38"/>
          <p:cNvGrpSpPr/>
          <p:nvPr/>
        </p:nvGrpSpPr>
        <p:grpSpPr>
          <a:xfrm flipH="1" rot="-691136">
            <a:off x="7572493" y="4299174"/>
            <a:ext cx="295404" cy="672821"/>
            <a:chOff x="358432" y="4085134"/>
            <a:chExt cx="295392" cy="672792"/>
          </a:xfrm>
        </p:grpSpPr>
        <p:grpSp>
          <p:nvGrpSpPr>
            <p:cNvPr id="1465" name="Google Shape;1465;p38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1466" name="Google Shape;1466;p38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8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8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8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8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8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8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8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8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5" name="Google Shape;1475;p38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6" name="Google Shape;1476;p38"/>
          <p:cNvGrpSpPr/>
          <p:nvPr/>
        </p:nvGrpSpPr>
        <p:grpSpPr>
          <a:xfrm flipH="1" rot="698390">
            <a:off x="8130951" y="1238604"/>
            <a:ext cx="263713" cy="499929"/>
            <a:chOff x="6269100" y="498000"/>
            <a:chExt cx="430125" cy="815400"/>
          </a:xfrm>
        </p:grpSpPr>
        <p:sp>
          <p:nvSpPr>
            <p:cNvPr id="1477" name="Google Shape;1477;p38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4" name="Google Shape;1484;p38"/>
          <p:cNvGrpSpPr/>
          <p:nvPr/>
        </p:nvGrpSpPr>
        <p:grpSpPr>
          <a:xfrm flipH="1">
            <a:off x="8076450" y="3578541"/>
            <a:ext cx="369454" cy="309830"/>
            <a:chOff x="3721200" y="654550"/>
            <a:chExt cx="602600" cy="505350"/>
          </a:xfrm>
        </p:grpSpPr>
        <p:sp>
          <p:nvSpPr>
            <p:cNvPr id="1485" name="Google Shape;1485;p38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38"/>
          <p:cNvGrpSpPr/>
          <p:nvPr/>
        </p:nvGrpSpPr>
        <p:grpSpPr>
          <a:xfrm flipH="1" rot="1059639">
            <a:off x="8949125" y="2472799"/>
            <a:ext cx="328926" cy="329385"/>
            <a:chOff x="530400" y="3935750"/>
            <a:chExt cx="536500" cy="537250"/>
          </a:xfrm>
        </p:grpSpPr>
        <p:sp>
          <p:nvSpPr>
            <p:cNvPr id="1488" name="Google Shape;1488;p38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38"/>
          <p:cNvGrpSpPr/>
          <p:nvPr/>
        </p:nvGrpSpPr>
        <p:grpSpPr>
          <a:xfrm flipH="1" rot="-1296631">
            <a:off x="8666346" y="4365122"/>
            <a:ext cx="391829" cy="540903"/>
            <a:chOff x="2826025" y="3763250"/>
            <a:chExt cx="639100" cy="882250"/>
          </a:xfrm>
        </p:grpSpPr>
        <p:sp>
          <p:nvSpPr>
            <p:cNvPr id="1493" name="Google Shape;1493;p38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2" name="Google Shape;1502;p38"/>
          <p:cNvGrpSpPr/>
          <p:nvPr/>
        </p:nvGrpSpPr>
        <p:grpSpPr>
          <a:xfrm flipH="1">
            <a:off x="6027681" y="1161691"/>
            <a:ext cx="261380" cy="348961"/>
            <a:chOff x="1374650" y="1661400"/>
            <a:chExt cx="426325" cy="569175"/>
          </a:xfrm>
        </p:grpSpPr>
        <p:sp>
          <p:nvSpPr>
            <p:cNvPr id="1503" name="Google Shape;1503;p38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5" name="Google Shape;1505;p38"/>
          <p:cNvGrpSpPr/>
          <p:nvPr/>
        </p:nvGrpSpPr>
        <p:grpSpPr>
          <a:xfrm>
            <a:off x="1691264" y="1220995"/>
            <a:ext cx="538593" cy="531588"/>
            <a:chOff x="3589725" y="3764775"/>
            <a:chExt cx="878475" cy="867050"/>
          </a:xfrm>
        </p:grpSpPr>
        <p:sp>
          <p:nvSpPr>
            <p:cNvPr id="1506" name="Google Shape;1506;p38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1" name="Google Shape;1511;p38"/>
          <p:cNvGrpSpPr/>
          <p:nvPr/>
        </p:nvGrpSpPr>
        <p:grpSpPr>
          <a:xfrm rot="624710">
            <a:off x="2328160" y="4481638"/>
            <a:ext cx="353618" cy="479870"/>
            <a:chOff x="3734875" y="2575550"/>
            <a:chExt cx="576775" cy="782700"/>
          </a:xfrm>
        </p:grpSpPr>
        <p:sp>
          <p:nvSpPr>
            <p:cNvPr id="1512" name="Google Shape;1512;p38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38"/>
          <p:cNvGrpSpPr/>
          <p:nvPr/>
        </p:nvGrpSpPr>
        <p:grpSpPr>
          <a:xfrm rot="-900111">
            <a:off x="3373816" y="343055"/>
            <a:ext cx="353159" cy="479870"/>
            <a:chOff x="4600375" y="2575550"/>
            <a:chExt cx="576025" cy="782700"/>
          </a:xfrm>
        </p:grpSpPr>
        <p:sp>
          <p:nvSpPr>
            <p:cNvPr id="1521" name="Google Shape;1521;p38"/>
            <p:cNvSpPr/>
            <p:nvPr/>
          </p:nvSpPr>
          <p:spPr>
            <a:xfrm>
              <a:off x="4776675" y="3107475"/>
              <a:ext cx="98050" cy="81325"/>
            </a:xfrm>
            <a:custGeom>
              <a:rect b="b" l="l" r="r" t="t"/>
              <a:pathLst>
                <a:path extrusionOk="0" fill="none" h="3253" w="3922">
                  <a:moveTo>
                    <a:pt x="3435" y="3252"/>
                  </a:moveTo>
                  <a:lnTo>
                    <a:pt x="457" y="3252"/>
                  </a:lnTo>
                  <a:lnTo>
                    <a:pt x="1" y="0"/>
                  </a:lnTo>
                  <a:lnTo>
                    <a:pt x="392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46003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90" y="21277"/>
                  </a:moveTo>
                  <a:lnTo>
                    <a:pt x="5837" y="21277"/>
                  </a:lnTo>
                  <a:cubicBezTo>
                    <a:pt x="2615" y="21277"/>
                    <a:pt x="1" y="18663"/>
                    <a:pt x="1" y="15411"/>
                  </a:cubicBezTo>
                  <a:lnTo>
                    <a:pt x="1" y="2493"/>
                  </a:lnTo>
                  <a:cubicBezTo>
                    <a:pt x="1" y="1094"/>
                    <a:pt x="1126" y="0"/>
                    <a:pt x="2493" y="0"/>
                  </a:cubicBezTo>
                  <a:lnTo>
                    <a:pt x="15533" y="0"/>
                  </a:lnTo>
                  <a:cubicBezTo>
                    <a:pt x="16931" y="0"/>
                    <a:pt x="18056" y="1125"/>
                    <a:pt x="18056" y="2493"/>
                  </a:cubicBezTo>
                  <a:lnTo>
                    <a:pt x="18056" y="15411"/>
                  </a:lnTo>
                  <a:cubicBezTo>
                    <a:pt x="18026" y="18663"/>
                    <a:pt x="15412" y="21277"/>
                    <a:pt x="12190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467030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67" y="12828"/>
                  </a:cubicBezTo>
                  <a:lnTo>
                    <a:pt x="6505" y="12828"/>
                  </a:lnTo>
                  <a:cubicBezTo>
                    <a:pt x="9727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4719700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4825325" y="2694850"/>
              <a:ext cx="351075" cy="663400"/>
            </a:xfrm>
            <a:custGeom>
              <a:rect b="b" l="l" r="r" t="t"/>
              <a:pathLst>
                <a:path extrusionOk="0" fill="none" h="26536" w="14043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48" y="26536"/>
                  </a:cubicBezTo>
                  <a:lnTo>
                    <a:pt x="7295" y="26536"/>
                  </a:lnTo>
                  <a:cubicBezTo>
                    <a:pt x="11003" y="26536"/>
                    <a:pt x="14043" y="23496"/>
                    <a:pt x="14043" y="19757"/>
                  </a:cubicBezTo>
                  <a:lnTo>
                    <a:pt x="14043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4902075" y="2765525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4902075" y="288710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4902075" y="300945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9" name="Google Shape;1529;p38"/>
          <p:cNvGrpSpPr/>
          <p:nvPr/>
        </p:nvGrpSpPr>
        <p:grpSpPr>
          <a:xfrm rot="999162">
            <a:off x="1042918" y="2440720"/>
            <a:ext cx="310772" cy="389971"/>
            <a:chOff x="545600" y="587675"/>
            <a:chExt cx="506875" cy="636050"/>
          </a:xfrm>
        </p:grpSpPr>
        <p:sp>
          <p:nvSpPr>
            <p:cNvPr id="1530" name="Google Shape;1530;p38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6" name="Google Shape;1536;p38"/>
          <p:cNvGrpSpPr/>
          <p:nvPr/>
        </p:nvGrpSpPr>
        <p:grpSpPr>
          <a:xfrm>
            <a:off x="1374771" y="428066"/>
            <a:ext cx="369454" cy="309830"/>
            <a:chOff x="3721200" y="654550"/>
            <a:chExt cx="602600" cy="505350"/>
          </a:xfrm>
        </p:grpSpPr>
        <p:sp>
          <p:nvSpPr>
            <p:cNvPr id="1537" name="Google Shape;1537;p38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9" name="Google Shape;1539;p38"/>
          <p:cNvGrpSpPr/>
          <p:nvPr/>
        </p:nvGrpSpPr>
        <p:grpSpPr>
          <a:xfrm rot="-1059639">
            <a:off x="2823875" y="3566986"/>
            <a:ext cx="328926" cy="329385"/>
            <a:chOff x="530400" y="3935750"/>
            <a:chExt cx="536500" cy="537250"/>
          </a:xfrm>
        </p:grpSpPr>
        <p:sp>
          <p:nvSpPr>
            <p:cNvPr id="1540" name="Google Shape;1540;p38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4" name="Google Shape;1544;p38"/>
          <p:cNvGrpSpPr/>
          <p:nvPr/>
        </p:nvGrpSpPr>
        <p:grpSpPr>
          <a:xfrm rot="798926">
            <a:off x="1811941" y="3548120"/>
            <a:ext cx="297253" cy="367113"/>
            <a:chOff x="5437775" y="1647725"/>
            <a:chExt cx="484850" cy="598800"/>
          </a:xfrm>
        </p:grpSpPr>
        <p:sp>
          <p:nvSpPr>
            <p:cNvPr id="1545" name="Google Shape;1545;p38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8" name="Google Shape;1548;p38"/>
          <p:cNvGrpSpPr/>
          <p:nvPr/>
        </p:nvGrpSpPr>
        <p:grpSpPr>
          <a:xfrm rot="1296631">
            <a:off x="2379975" y="182772"/>
            <a:ext cx="391829" cy="540903"/>
            <a:chOff x="2826025" y="3763250"/>
            <a:chExt cx="639100" cy="882250"/>
          </a:xfrm>
        </p:grpSpPr>
        <p:sp>
          <p:nvSpPr>
            <p:cNvPr id="1549" name="Google Shape;1549;p38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8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8" name="Google Shape;1558;p38"/>
          <p:cNvGrpSpPr/>
          <p:nvPr/>
        </p:nvGrpSpPr>
        <p:grpSpPr>
          <a:xfrm rot="1097941">
            <a:off x="3419709" y="4558169"/>
            <a:ext cx="261382" cy="348964"/>
            <a:chOff x="585125" y="1661400"/>
            <a:chExt cx="426325" cy="569175"/>
          </a:xfrm>
        </p:grpSpPr>
        <p:sp>
          <p:nvSpPr>
            <p:cNvPr id="1559" name="Google Shape;1559;p38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1" name="Google Shape;1561;p38"/>
          <p:cNvGrpSpPr/>
          <p:nvPr/>
        </p:nvGrpSpPr>
        <p:grpSpPr>
          <a:xfrm>
            <a:off x="131014" y="408503"/>
            <a:ext cx="261380" cy="348961"/>
            <a:chOff x="1374650" y="1661400"/>
            <a:chExt cx="426325" cy="569175"/>
          </a:xfrm>
        </p:grpSpPr>
        <p:sp>
          <p:nvSpPr>
            <p:cNvPr id="1562" name="Google Shape;1562;p38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8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38"/>
          <p:cNvGrpSpPr/>
          <p:nvPr/>
        </p:nvGrpSpPr>
        <p:grpSpPr>
          <a:xfrm rot="691136">
            <a:off x="1278803" y="4297399"/>
            <a:ext cx="295404" cy="672821"/>
            <a:chOff x="358432" y="4085134"/>
            <a:chExt cx="295392" cy="672792"/>
          </a:xfrm>
        </p:grpSpPr>
        <p:grpSp>
          <p:nvGrpSpPr>
            <p:cNvPr id="1565" name="Google Shape;1565;p38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1566" name="Google Shape;1566;p38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8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8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8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8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8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8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8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8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5" name="Google Shape;1575;p38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38"/>
          <p:cNvGrpSpPr/>
          <p:nvPr/>
        </p:nvGrpSpPr>
        <p:grpSpPr>
          <a:xfrm rot="-698390">
            <a:off x="752036" y="1236829"/>
            <a:ext cx="263713" cy="499929"/>
            <a:chOff x="6269100" y="498000"/>
            <a:chExt cx="430125" cy="815400"/>
          </a:xfrm>
        </p:grpSpPr>
        <p:sp>
          <p:nvSpPr>
            <p:cNvPr id="1577" name="Google Shape;1577;p38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4" name="Google Shape;1584;p38"/>
          <p:cNvGrpSpPr/>
          <p:nvPr/>
        </p:nvGrpSpPr>
        <p:grpSpPr>
          <a:xfrm>
            <a:off x="700796" y="3576766"/>
            <a:ext cx="369454" cy="309830"/>
            <a:chOff x="3721200" y="654550"/>
            <a:chExt cx="602600" cy="505350"/>
          </a:xfrm>
        </p:grpSpPr>
        <p:sp>
          <p:nvSpPr>
            <p:cNvPr id="1585" name="Google Shape;1585;p38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38"/>
          <p:cNvGrpSpPr/>
          <p:nvPr/>
        </p:nvGrpSpPr>
        <p:grpSpPr>
          <a:xfrm rot="-1059639">
            <a:off x="-131350" y="2471024"/>
            <a:ext cx="328926" cy="329385"/>
            <a:chOff x="530400" y="3935750"/>
            <a:chExt cx="536500" cy="537250"/>
          </a:xfrm>
        </p:grpSpPr>
        <p:sp>
          <p:nvSpPr>
            <p:cNvPr id="1588" name="Google Shape;1588;p38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2" name="Google Shape;1592;p38"/>
          <p:cNvGrpSpPr/>
          <p:nvPr/>
        </p:nvGrpSpPr>
        <p:grpSpPr>
          <a:xfrm rot="1296631">
            <a:off x="88525" y="4363347"/>
            <a:ext cx="391829" cy="540903"/>
            <a:chOff x="2826025" y="3763250"/>
            <a:chExt cx="639100" cy="882250"/>
          </a:xfrm>
        </p:grpSpPr>
        <p:sp>
          <p:nvSpPr>
            <p:cNvPr id="1593" name="Google Shape;1593;p38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2" name="Google Shape;1602;p38"/>
          <p:cNvGrpSpPr/>
          <p:nvPr/>
        </p:nvGrpSpPr>
        <p:grpSpPr>
          <a:xfrm>
            <a:off x="2857639" y="1159916"/>
            <a:ext cx="261380" cy="348961"/>
            <a:chOff x="1374650" y="1661400"/>
            <a:chExt cx="426325" cy="569175"/>
          </a:xfrm>
        </p:grpSpPr>
        <p:sp>
          <p:nvSpPr>
            <p:cNvPr id="1603" name="Google Shape;1603;p38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4"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6" name="Google Shape;1606;p39"/>
          <p:cNvCxnSpPr/>
          <p:nvPr/>
        </p:nvCxnSpPr>
        <p:spPr>
          <a:xfrm rot="10800000">
            <a:off x="2014625" y="4097125"/>
            <a:ext cx="266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07" name="Google Shape;1607;p39"/>
          <p:cNvSpPr/>
          <p:nvPr/>
        </p:nvSpPr>
        <p:spPr>
          <a:xfrm>
            <a:off x="4531375" y="3405625"/>
            <a:ext cx="3899400" cy="1385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8" name="Google Shape;1608;p39"/>
          <p:cNvGrpSpPr/>
          <p:nvPr/>
        </p:nvGrpSpPr>
        <p:grpSpPr>
          <a:xfrm>
            <a:off x="6715942" y="850763"/>
            <a:ext cx="1511850" cy="1564200"/>
            <a:chOff x="6643450" y="1007550"/>
            <a:chExt cx="1511850" cy="1564200"/>
          </a:xfrm>
        </p:grpSpPr>
        <p:cxnSp>
          <p:nvCxnSpPr>
            <p:cNvPr id="1609" name="Google Shape;1609;p39"/>
            <p:cNvCxnSpPr>
              <a:endCxn id="1610" idx="0"/>
            </p:cNvCxnSpPr>
            <p:nvPr/>
          </p:nvCxnSpPr>
          <p:spPr>
            <a:xfrm>
              <a:off x="6643450" y="2571750"/>
              <a:ext cx="1296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1" name="Google Shape;1611;p39"/>
            <p:cNvCxnSpPr>
              <a:endCxn id="1610" idx="2"/>
            </p:cNvCxnSpPr>
            <p:nvPr/>
          </p:nvCxnSpPr>
          <p:spPr>
            <a:xfrm>
              <a:off x="8155300" y="1007550"/>
              <a:ext cx="0" cy="1383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610" name="Google Shape;1610;p39"/>
            <p:cNvSpPr/>
            <p:nvPr/>
          </p:nvSpPr>
          <p:spPr>
            <a:xfrm flipH="1" rot="10800000">
              <a:off x="7724200" y="220935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2" name="Google Shape;1612;p39"/>
          <p:cNvSpPr/>
          <p:nvPr/>
        </p:nvSpPr>
        <p:spPr>
          <a:xfrm>
            <a:off x="2428500" y="1706765"/>
            <a:ext cx="4287000" cy="1432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39"/>
          <p:cNvSpPr/>
          <p:nvPr/>
        </p:nvSpPr>
        <p:spPr>
          <a:xfrm>
            <a:off x="713225" y="387100"/>
            <a:ext cx="3152400" cy="1053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4" name="Google Shape;1614;p39"/>
          <p:cNvCxnSpPr>
            <a:stCxn id="1613" idx="3"/>
          </p:cNvCxnSpPr>
          <p:nvPr/>
        </p:nvCxnSpPr>
        <p:spPr>
          <a:xfrm>
            <a:off x="3865625" y="913900"/>
            <a:ext cx="3103200" cy="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615" name="Google Shape;1615;p39"/>
          <p:cNvGrpSpPr/>
          <p:nvPr/>
        </p:nvGrpSpPr>
        <p:grpSpPr>
          <a:xfrm rot="10800000">
            <a:off x="916650" y="2414863"/>
            <a:ext cx="1511850" cy="1741800"/>
            <a:chOff x="6643450" y="829950"/>
            <a:chExt cx="1511850" cy="1741800"/>
          </a:xfrm>
        </p:grpSpPr>
        <p:cxnSp>
          <p:nvCxnSpPr>
            <p:cNvPr id="1616" name="Google Shape;1616;p39"/>
            <p:cNvCxnSpPr>
              <a:endCxn id="1617" idx="0"/>
            </p:cNvCxnSpPr>
            <p:nvPr/>
          </p:nvCxnSpPr>
          <p:spPr>
            <a:xfrm>
              <a:off x="6643450" y="2571750"/>
              <a:ext cx="1296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8" name="Google Shape;1618;p39"/>
            <p:cNvCxnSpPr>
              <a:endCxn id="1617" idx="2"/>
            </p:cNvCxnSpPr>
            <p:nvPr/>
          </p:nvCxnSpPr>
          <p:spPr>
            <a:xfrm>
              <a:off x="8155300" y="829950"/>
              <a:ext cx="0" cy="1560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617" name="Google Shape;1617;p39"/>
            <p:cNvSpPr/>
            <p:nvPr/>
          </p:nvSpPr>
          <p:spPr>
            <a:xfrm flipH="1" rot="10800000">
              <a:off x="7724200" y="220935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9" name="Google Shape;1619;p39"/>
          <p:cNvGrpSpPr/>
          <p:nvPr/>
        </p:nvGrpSpPr>
        <p:grpSpPr>
          <a:xfrm>
            <a:off x="7308406" y="670646"/>
            <a:ext cx="495548" cy="486502"/>
            <a:chOff x="3589725" y="3764775"/>
            <a:chExt cx="878475" cy="867050"/>
          </a:xfrm>
        </p:grpSpPr>
        <p:sp>
          <p:nvSpPr>
            <p:cNvPr id="1620" name="Google Shape;1620;p39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5" name="Google Shape;1625;p39"/>
          <p:cNvGrpSpPr/>
          <p:nvPr/>
        </p:nvGrpSpPr>
        <p:grpSpPr>
          <a:xfrm flipH="1" rot="900365">
            <a:off x="1407412" y="3890592"/>
            <a:ext cx="230652" cy="415175"/>
            <a:chOff x="2229525" y="2649250"/>
            <a:chExt cx="361725" cy="634525"/>
          </a:xfrm>
        </p:grpSpPr>
        <p:sp>
          <p:nvSpPr>
            <p:cNvPr id="1626" name="Google Shape;1626;p39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2" name="Google Shape;1632;p39"/>
          <p:cNvSpPr txBox="1"/>
          <p:nvPr>
            <p:ph hasCustomPrompt="1" type="title"/>
          </p:nvPr>
        </p:nvSpPr>
        <p:spPr>
          <a:xfrm>
            <a:off x="785000" y="482156"/>
            <a:ext cx="3009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3" name="Google Shape;1633;p39"/>
          <p:cNvSpPr txBox="1"/>
          <p:nvPr>
            <p:ph idx="1" type="subTitle"/>
          </p:nvPr>
        </p:nvSpPr>
        <p:spPr>
          <a:xfrm>
            <a:off x="1199922" y="976948"/>
            <a:ext cx="217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300"/>
            </a:lvl9pPr>
          </a:lstStyle>
          <a:p/>
        </p:txBody>
      </p:sp>
      <p:sp>
        <p:nvSpPr>
          <p:cNvPr id="1634" name="Google Shape;1634;p39"/>
          <p:cNvSpPr txBox="1"/>
          <p:nvPr>
            <p:ph hasCustomPrompt="1" idx="2" type="title"/>
          </p:nvPr>
        </p:nvSpPr>
        <p:spPr>
          <a:xfrm>
            <a:off x="2526104" y="1782950"/>
            <a:ext cx="4092300" cy="85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5" name="Google Shape;1635;p39"/>
          <p:cNvSpPr txBox="1"/>
          <p:nvPr>
            <p:ph idx="3" type="subTitle"/>
          </p:nvPr>
        </p:nvSpPr>
        <p:spPr>
          <a:xfrm>
            <a:off x="2525944" y="2492548"/>
            <a:ext cx="40923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400"/>
            </a:lvl9pPr>
          </a:lstStyle>
          <a:p/>
        </p:txBody>
      </p:sp>
      <p:sp>
        <p:nvSpPr>
          <p:cNvPr id="1636" name="Google Shape;1636;p39"/>
          <p:cNvSpPr txBox="1"/>
          <p:nvPr>
            <p:ph hasCustomPrompt="1" idx="4" type="title"/>
          </p:nvPr>
        </p:nvSpPr>
        <p:spPr>
          <a:xfrm>
            <a:off x="5101725" y="3526213"/>
            <a:ext cx="27588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7" name="Google Shape;1637;p39"/>
          <p:cNvSpPr txBox="1"/>
          <p:nvPr>
            <p:ph idx="5" type="subTitle"/>
          </p:nvPr>
        </p:nvSpPr>
        <p:spPr>
          <a:xfrm>
            <a:off x="5101725" y="4122304"/>
            <a:ext cx="27588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grpSp>
        <p:nvGrpSpPr>
          <p:cNvPr id="1638" name="Google Shape;1638;p39"/>
          <p:cNvGrpSpPr/>
          <p:nvPr/>
        </p:nvGrpSpPr>
        <p:grpSpPr>
          <a:xfrm rot="980524">
            <a:off x="8354712" y="2820941"/>
            <a:ext cx="328452" cy="329371"/>
            <a:chOff x="1320700" y="3935750"/>
            <a:chExt cx="535750" cy="537250"/>
          </a:xfrm>
        </p:grpSpPr>
        <p:sp>
          <p:nvSpPr>
            <p:cNvPr id="1639" name="Google Shape;1639;p39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3" name="Google Shape;1643;p39"/>
          <p:cNvGrpSpPr/>
          <p:nvPr/>
        </p:nvGrpSpPr>
        <p:grpSpPr>
          <a:xfrm rot="798926">
            <a:off x="449476" y="1679814"/>
            <a:ext cx="297253" cy="367113"/>
            <a:chOff x="5437775" y="1647725"/>
            <a:chExt cx="484850" cy="598800"/>
          </a:xfrm>
        </p:grpSpPr>
        <p:sp>
          <p:nvSpPr>
            <p:cNvPr id="1644" name="Google Shape;1644;p39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5"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40"/>
          <p:cNvSpPr txBox="1"/>
          <p:nvPr>
            <p:ph hasCustomPrompt="1" type="title"/>
          </p:nvPr>
        </p:nvSpPr>
        <p:spPr>
          <a:xfrm>
            <a:off x="713250" y="3066844"/>
            <a:ext cx="21789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9" name="Google Shape;1649;p40"/>
          <p:cNvSpPr txBox="1"/>
          <p:nvPr>
            <p:ph idx="1" type="subTitle"/>
          </p:nvPr>
        </p:nvSpPr>
        <p:spPr>
          <a:xfrm>
            <a:off x="713247" y="3914136"/>
            <a:ext cx="217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650" name="Google Shape;1650;p40"/>
          <p:cNvSpPr txBox="1"/>
          <p:nvPr>
            <p:ph hasCustomPrompt="1" idx="2" type="title"/>
          </p:nvPr>
        </p:nvSpPr>
        <p:spPr>
          <a:xfrm>
            <a:off x="3482538" y="3067247"/>
            <a:ext cx="21789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1" name="Google Shape;1651;p40"/>
          <p:cNvSpPr txBox="1"/>
          <p:nvPr>
            <p:ph idx="3" type="subTitle"/>
          </p:nvPr>
        </p:nvSpPr>
        <p:spPr>
          <a:xfrm>
            <a:off x="3482559" y="3914136"/>
            <a:ext cx="217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652" name="Google Shape;1652;p40"/>
          <p:cNvSpPr txBox="1"/>
          <p:nvPr>
            <p:ph hasCustomPrompt="1" idx="4" type="title"/>
          </p:nvPr>
        </p:nvSpPr>
        <p:spPr>
          <a:xfrm>
            <a:off x="6251838" y="3069338"/>
            <a:ext cx="21789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3" name="Google Shape;1653;p40"/>
          <p:cNvSpPr txBox="1"/>
          <p:nvPr>
            <p:ph idx="5" type="subTitle"/>
          </p:nvPr>
        </p:nvSpPr>
        <p:spPr>
          <a:xfrm>
            <a:off x="6251859" y="3914136"/>
            <a:ext cx="217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grpSp>
        <p:nvGrpSpPr>
          <p:cNvPr id="1654" name="Google Shape;1654;p40"/>
          <p:cNvGrpSpPr/>
          <p:nvPr/>
        </p:nvGrpSpPr>
        <p:grpSpPr>
          <a:xfrm flipH="1">
            <a:off x="8750893" y="1849951"/>
            <a:ext cx="538593" cy="531588"/>
            <a:chOff x="3589725" y="3764775"/>
            <a:chExt cx="878475" cy="867050"/>
          </a:xfrm>
        </p:grpSpPr>
        <p:sp>
          <p:nvSpPr>
            <p:cNvPr id="1655" name="Google Shape;1655;p40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0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0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0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0" name="Google Shape;1660;p40"/>
          <p:cNvGrpSpPr/>
          <p:nvPr/>
        </p:nvGrpSpPr>
        <p:grpSpPr>
          <a:xfrm flipH="1" rot="-624710">
            <a:off x="948897" y="1811182"/>
            <a:ext cx="353618" cy="479870"/>
            <a:chOff x="3734875" y="2575550"/>
            <a:chExt cx="576775" cy="782700"/>
          </a:xfrm>
        </p:grpSpPr>
        <p:sp>
          <p:nvSpPr>
            <p:cNvPr id="1661" name="Google Shape;1661;p40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40"/>
          <p:cNvGrpSpPr/>
          <p:nvPr/>
        </p:nvGrpSpPr>
        <p:grpSpPr>
          <a:xfrm flipH="1" rot="900111">
            <a:off x="6980975" y="827099"/>
            <a:ext cx="353159" cy="479870"/>
            <a:chOff x="4600375" y="2575550"/>
            <a:chExt cx="576025" cy="782700"/>
          </a:xfrm>
        </p:grpSpPr>
        <p:sp>
          <p:nvSpPr>
            <p:cNvPr id="1670" name="Google Shape;1670;p40"/>
            <p:cNvSpPr/>
            <p:nvPr/>
          </p:nvSpPr>
          <p:spPr>
            <a:xfrm>
              <a:off x="4776675" y="3107475"/>
              <a:ext cx="98050" cy="81325"/>
            </a:xfrm>
            <a:custGeom>
              <a:rect b="b" l="l" r="r" t="t"/>
              <a:pathLst>
                <a:path extrusionOk="0" fill="none" h="3253" w="3922">
                  <a:moveTo>
                    <a:pt x="3435" y="3252"/>
                  </a:moveTo>
                  <a:lnTo>
                    <a:pt x="457" y="3252"/>
                  </a:lnTo>
                  <a:lnTo>
                    <a:pt x="1" y="0"/>
                  </a:lnTo>
                  <a:lnTo>
                    <a:pt x="392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46003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90" y="21277"/>
                  </a:moveTo>
                  <a:lnTo>
                    <a:pt x="5837" y="21277"/>
                  </a:lnTo>
                  <a:cubicBezTo>
                    <a:pt x="2615" y="21277"/>
                    <a:pt x="1" y="18663"/>
                    <a:pt x="1" y="15411"/>
                  </a:cubicBezTo>
                  <a:lnTo>
                    <a:pt x="1" y="2493"/>
                  </a:lnTo>
                  <a:cubicBezTo>
                    <a:pt x="1" y="1094"/>
                    <a:pt x="1126" y="0"/>
                    <a:pt x="2493" y="0"/>
                  </a:cubicBezTo>
                  <a:lnTo>
                    <a:pt x="15533" y="0"/>
                  </a:lnTo>
                  <a:cubicBezTo>
                    <a:pt x="16931" y="0"/>
                    <a:pt x="18056" y="1125"/>
                    <a:pt x="18056" y="2493"/>
                  </a:cubicBezTo>
                  <a:lnTo>
                    <a:pt x="18056" y="15411"/>
                  </a:lnTo>
                  <a:cubicBezTo>
                    <a:pt x="18026" y="18663"/>
                    <a:pt x="15412" y="21277"/>
                    <a:pt x="12190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467030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67" y="12828"/>
                  </a:cubicBezTo>
                  <a:lnTo>
                    <a:pt x="6505" y="12828"/>
                  </a:lnTo>
                  <a:cubicBezTo>
                    <a:pt x="9727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4719700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4825325" y="2694850"/>
              <a:ext cx="351075" cy="663400"/>
            </a:xfrm>
            <a:custGeom>
              <a:rect b="b" l="l" r="r" t="t"/>
              <a:pathLst>
                <a:path extrusionOk="0" fill="none" h="26536" w="14043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48" y="26536"/>
                  </a:cubicBezTo>
                  <a:lnTo>
                    <a:pt x="7295" y="26536"/>
                  </a:lnTo>
                  <a:cubicBezTo>
                    <a:pt x="11003" y="26536"/>
                    <a:pt x="14043" y="23496"/>
                    <a:pt x="14043" y="19757"/>
                  </a:cubicBezTo>
                  <a:lnTo>
                    <a:pt x="14043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4902075" y="2765525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4902075" y="288710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4902075" y="300945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8" name="Google Shape;1678;p40"/>
          <p:cNvGrpSpPr/>
          <p:nvPr/>
        </p:nvGrpSpPr>
        <p:grpSpPr>
          <a:xfrm flipH="1" rot="-999162">
            <a:off x="2048384" y="-229736"/>
            <a:ext cx="310772" cy="389971"/>
            <a:chOff x="545600" y="587675"/>
            <a:chExt cx="506875" cy="636050"/>
          </a:xfrm>
        </p:grpSpPr>
        <p:sp>
          <p:nvSpPr>
            <p:cNvPr id="1679" name="Google Shape;1679;p40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Google Shape;1685;p40"/>
          <p:cNvGrpSpPr/>
          <p:nvPr/>
        </p:nvGrpSpPr>
        <p:grpSpPr>
          <a:xfrm flipH="1" rot="698390">
            <a:off x="1067601" y="-349314"/>
            <a:ext cx="263713" cy="499929"/>
            <a:chOff x="6269100" y="498000"/>
            <a:chExt cx="430125" cy="815400"/>
          </a:xfrm>
        </p:grpSpPr>
        <p:sp>
          <p:nvSpPr>
            <p:cNvPr id="1686" name="Google Shape;1686;p40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3" name="Google Shape;1693;p40"/>
          <p:cNvGrpSpPr/>
          <p:nvPr/>
        </p:nvGrpSpPr>
        <p:grpSpPr>
          <a:xfrm flipH="1">
            <a:off x="8963725" y="912110"/>
            <a:ext cx="369454" cy="309830"/>
            <a:chOff x="3721200" y="654550"/>
            <a:chExt cx="602600" cy="505350"/>
          </a:xfrm>
        </p:grpSpPr>
        <p:sp>
          <p:nvSpPr>
            <p:cNvPr id="1694" name="Google Shape;1694;p40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6" name="Google Shape;1696;p40"/>
          <p:cNvGrpSpPr/>
          <p:nvPr/>
        </p:nvGrpSpPr>
        <p:grpSpPr>
          <a:xfrm flipH="1" rot="1059639">
            <a:off x="477875" y="896530"/>
            <a:ext cx="328926" cy="329385"/>
            <a:chOff x="530400" y="3935750"/>
            <a:chExt cx="536500" cy="537250"/>
          </a:xfrm>
        </p:grpSpPr>
        <p:sp>
          <p:nvSpPr>
            <p:cNvPr id="1697" name="Google Shape;1697;p40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1" name="Google Shape;1701;p40"/>
          <p:cNvGrpSpPr/>
          <p:nvPr/>
        </p:nvGrpSpPr>
        <p:grpSpPr>
          <a:xfrm flipH="1" rot="-798926">
            <a:off x="1521481" y="877664"/>
            <a:ext cx="297253" cy="367113"/>
            <a:chOff x="5437775" y="1647725"/>
            <a:chExt cx="484850" cy="598800"/>
          </a:xfrm>
        </p:grpSpPr>
        <p:sp>
          <p:nvSpPr>
            <p:cNvPr id="1702" name="Google Shape;1702;p40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5" name="Google Shape;1705;p40"/>
          <p:cNvGrpSpPr/>
          <p:nvPr/>
        </p:nvGrpSpPr>
        <p:grpSpPr>
          <a:xfrm flipH="1" rot="-1296631">
            <a:off x="7936146" y="779229"/>
            <a:ext cx="391829" cy="540903"/>
            <a:chOff x="2826025" y="3763250"/>
            <a:chExt cx="639100" cy="882250"/>
          </a:xfrm>
        </p:grpSpPr>
        <p:sp>
          <p:nvSpPr>
            <p:cNvPr id="1706" name="Google Shape;1706;p40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5" name="Google Shape;1715;p40"/>
          <p:cNvGrpSpPr/>
          <p:nvPr/>
        </p:nvGrpSpPr>
        <p:grpSpPr>
          <a:xfrm flipH="1" rot="-1097941">
            <a:off x="-50416" y="1887713"/>
            <a:ext cx="261382" cy="348964"/>
            <a:chOff x="585125" y="1661400"/>
            <a:chExt cx="426325" cy="569175"/>
          </a:xfrm>
        </p:grpSpPr>
        <p:sp>
          <p:nvSpPr>
            <p:cNvPr id="1716" name="Google Shape;1716;p40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8" name="Google Shape;1718;p40"/>
          <p:cNvGrpSpPr/>
          <p:nvPr/>
        </p:nvGrpSpPr>
        <p:grpSpPr>
          <a:xfrm flipH="1" rot="-691136">
            <a:off x="2056468" y="1626943"/>
            <a:ext cx="295404" cy="672821"/>
            <a:chOff x="358432" y="4085134"/>
            <a:chExt cx="295392" cy="672792"/>
          </a:xfrm>
        </p:grpSpPr>
        <p:grpSp>
          <p:nvGrpSpPr>
            <p:cNvPr id="1719" name="Google Shape;1719;p40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1720" name="Google Shape;1720;p40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0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0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0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0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40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9" name="Google Shape;1729;p40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0" name="Google Shape;1730;p40"/>
          <p:cNvGrpSpPr/>
          <p:nvPr/>
        </p:nvGrpSpPr>
        <p:grpSpPr>
          <a:xfrm flipH="1">
            <a:off x="-104450" y="-210140"/>
            <a:ext cx="369454" cy="309830"/>
            <a:chOff x="3721200" y="654550"/>
            <a:chExt cx="602600" cy="505350"/>
          </a:xfrm>
        </p:grpSpPr>
        <p:sp>
          <p:nvSpPr>
            <p:cNvPr id="1731" name="Google Shape;1731;p40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40"/>
          <p:cNvGrpSpPr/>
          <p:nvPr/>
        </p:nvGrpSpPr>
        <p:grpSpPr>
          <a:xfrm flipH="1">
            <a:off x="2560425" y="906310"/>
            <a:ext cx="369454" cy="309830"/>
            <a:chOff x="3721200" y="654550"/>
            <a:chExt cx="602600" cy="505350"/>
          </a:xfrm>
        </p:grpSpPr>
        <p:sp>
          <p:nvSpPr>
            <p:cNvPr id="1734" name="Google Shape;1734;p40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6" name="Google Shape;1736;p40"/>
          <p:cNvGrpSpPr/>
          <p:nvPr/>
        </p:nvGrpSpPr>
        <p:grpSpPr>
          <a:xfrm flipH="1" rot="1059639">
            <a:off x="3204500" y="-199432"/>
            <a:ext cx="328926" cy="329385"/>
            <a:chOff x="530400" y="3935750"/>
            <a:chExt cx="536500" cy="537250"/>
          </a:xfrm>
        </p:grpSpPr>
        <p:sp>
          <p:nvSpPr>
            <p:cNvPr id="1737" name="Google Shape;1737;p40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1" name="Google Shape;1741;p40"/>
          <p:cNvGrpSpPr/>
          <p:nvPr/>
        </p:nvGrpSpPr>
        <p:grpSpPr>
          <a:xfrm flipH="1" rot="-1296631">
            <a:off x="3150321" y="1769091"/>
            <a:ext cx="391829" cy="540903"/>
            <a:chOff x="2826025" y="3763250"/>
            <a:chExt cx="639100" cy="882250"/>
          </a:xfrm>
        </p:grpSpPr>
        <p:sp>
          <p:nvSpPr>
            <p:cNvPr id="1742" name="Google Shape;1742;p40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1" name="Google Shape;1751;p40"/>
          <p:cNvGrpSpPr/>
          <p:nvPr/>
        </p:nvGrpSpPr>
        <p:grpSpPr>
          <a:xfrm flipH="1">
            <a:off x="7588931" y="1959257"/>
            <a:ext cx="261380" cy="348961"/>
            <a:chOff x="1374650" y="1661400"/>
            <a:chExt cx="426325" cy="569175"/>
          </a:xfrm>
        </p:grpSpPr>
        <p:sp>
          <p:nvSpPr>
            <p:cNvPr id="1752" name="Google Shape;1752;p40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4" name="Google Shape;1754;p40"/>
          <p:cNvGrpSpPr/>
          <p:nvPr/>
        </p:nvGrpSpPr>
        <p:grpSpPr>
          <a:xfrm flipH="1">
            <a:off x="4726218" y="783889"/>
            <a:ext cx="538593" cy="531588"/>
            <a:chOff x="3589725" y="3764775"/>
            <a:chExt cx="878475" cy="867050"/>
          </a:xfrm>
        </p:grpSpPr>
        <p:sp>
          <p:nvSpPr>
            <p:cNvPr id="1755" name="Google Shape;1755;p40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0" name="Google Shape;1760;p40"/>
          <p:cNvGrpSpPr/>
          <p:nvPr/>
        </p:nvGrpSpPr>
        <p:grpSpPr>
          <a:xfrm flipH="1" rot="-999162">
            <a:off x="5363284" y="1897664"/>
            <a:ext cx="310772" cy="389971"/>
            <a:chOff x="545600" y="587675"/>
            <a:chExt cx="506875" cy="636050"/>
          </a:xfrm>
        </p:grpSpPr>
        <p:sp>
          <p:nvSpPr>
            <p:cNvPr id="1761" name="Google Shape;1761;p40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7" name="Google Shape;1767;p40"/>
          <p:cNvGrpSpPr/>
          <p:nvPr/>
        </p:nvGrpSpPr>
        <p:grpSpPr>
          <a:xfrm flipH="1" rot="698390">
            <a:off x="4414801" y="1792886"/>
            <a:ext cx="263713" cy="499929"/>
            <a:chOff x="6269100" y="498000"/>
            <a:chExt cx="430125" cy="815400"/>
          </a:xfrm>
        </p:grpSpPr>
        <p:sp>
          <p:nvSpPr>
            <p:cNvPr id="1768" name="Google Shape;1768;p40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5" name="Google Shape;1775;p40"/>
          <p:cNvGrpSpPr/>
          <p:nvPr/>
        </p:nvGrpSpPr>
        <p:grpSpPr>
          <a:xfrm flipH="1">
            <a:off x="5211850" y="-9040"/>
            <a:ext cx="369454" cy="309830"/>
            <a:chOff x="3721200" y="654550"/>
            <a:chExt cx="602600" cy="505350"/>
          </a:xfrm>
        </p:grpSpPr>
        <p:sp>
          <p:nvSpPr>
            <p:cNvPr id="1776" name="Google Shape;1776;p40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8" name="Google Shape;1778;p40"/>
          <p:cNvGrpSpPr/>
          <p:nvPr/>
        </p:nvGrpSpPr>
        <p:grpSpPr>
          <a:xfrm flipH="1" rot="-1296631">
            <a:off x="4184271" y="-254334"/>
            <a:ext cx="391829" cy="540903"/>
            <a:chOff x="2826025" y="3763250"/>
            <a:chExt cx="639100" cy="882250"/>
          </a:xfrm>
        </p:grpSpPr>
        <p:sp>
          <p:nvSpPr>
            <p:cNvPr id="1779" name="Google Shape;1779;p40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8" name="Google Shape;1788;p40"/>
          <p:cNvGrpSpPr/>
          <p:nvPr/>
        </p:nvGrpSpPr>
        <p:grpSpPr>
          <a:xfrm flipH="1">
            <a:off x="6563681" y="-28603"/>
            <a:ext cx="261380" cy="348961"/>
            <a:chOff x="1374650" y="1661400"/>
            <a:chExt cx="426325" cy="569175"/>
          </a:xfrm>
        </p:grpSpPr>
        <p:sp>
          <p:nvSpPr>
            <p:cNvPr id="1789" name="Google Shape;1789;p40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40"/>
          <p:cNvGrpSpPr/>
          <p:nvPr/>
        </p:nvGrpSpPr>
        <p:grpSpPr>
          <a:xfrm flipH="1" rot="698390">
            <a:off x="5940326" y="799723"/>
            <a:ext cx="263713" cy="499929"/>
            <a:chOff x="6269100" y="498000"/>
            <a:chExt cx="430125" cy="815400"/>
          </a:xfrm>
        </p:grpSpPr>
        <p:sp>
          <p:nvSpPr>
            <p:cNvPr id="1792" name="Google Shape;1792;p40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9" name="Google Shape;1799;p40"/>
          <p:cNvGrpSpPr/>
          <p:nvPr/>
        </p:nvGrpSpPr>
        <p:grpSpPr>
          <a:xfrm flipH="1" rot="1059639">
            <a:off x="6519400" y="1983174"/>
            <a:ext cx="328926" cy="329385"/>
            <a:chOff x="530400" y="3935750"/>
            <a:chExt cx="536500" cy="537250"/>
          </a:xfrm>
        </p:grpSpPr>
        <p:sp>
          <p:nvSpPr>
            <p:cNvPr id="1800" name="Google Shape;1800;p40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4" name="Google Shape;1804;p40"/>
          <p:cNvGrpSpPr/>
          <p:nvPr/>
        </p:nvGrpSpPr>
        <p:grpSpPr>
          <a:xfrm flipH="1">
            <a:off x="3837056" y="875210"/>
            <a:ext cx="261380" cy="348961"/>
            <a:chOff x="1374650" y="1661400"/>
            <a:chExt cx="426325" cy="569175"/>
          </a:xfrm>
        </p:grpSpPr>
        <p:sp>
          <p:nvSpPr>
            <p:cNvPr id="1805" name="Google Shape;1805;p40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7" name="Google Shape;1807;p40"/>
          <p:cNvGrpSpPr/>
          <p:nvPr/>
        </p:nvGrpSpPr>
        <p:grpSpPr>
          <a:xfrm flipH="1" rot="698390">
            <a:off x="7587751" y="-188689"/>
            <a:ext cx="263713" cy="499929"/>
            <a:chOff x="6269100" y="498000"/>
            <a:chExt cx="430125" cy="815400"/>
          </a:xfrm>
        </p:grpSpPr>
        <p:sp>
          <p:nvSpPr>
            <p:cNvPr id="1808" name="Google Shape;1808;p40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5" name="Google Shape;1815;p40"/>
          <p:cNvGrpSpPr/>
          <p:nvPr/>
        </p:nvGrpSpPr>
        <p:grpSpPr>
          <a:xfrm flipH="1" rot="-999162">
            <a:off x="8929334" y="-133699"/>
            <a:ext cx="310772" cy="389971"/>
            <a:chOff x="545600" y="587675"/>
            <a:chExt cx="506875" cy="636050"/>
          </a:xfrm>
        </p:grpSpPr>
        <p:sp>
          <p:nvSpPr>
            <p:cNvPr id="1816" name="Google Shape;1816;p40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2" name="Google Shape;1822;p40"/>
          <p:cNvSpPr/>
          <p:nvPr/>
        </p:nvSpPr>
        <p:spPr>
          <a:xfrm rot="5400000">
            <a:off x="4035461" y="2854603"/>
            <a:ext cx="1073100" cy="932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40"/>
          <p:cNvSpPr/>
          <p:nvPr/>
        </p:nvSpPr>
        <p:spPr>
          <a:xfrm rot="5400000">
            <a:off x="6804750" y="2854603"/>
            <a:ext cx="1073100" cy="932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40"/>
          <p:cNvSpPr/>
          <p:nvPr/>
        </p:nvSpPr>
        <p:spPr>
          <a:xfrm rot="5400000">
            <a:off x="1266150" y="2854600"/>
            <a:ext cx="1073100" cy="932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05" name="Google Shape;205;p5"/>
          <p:cNvSpPr txBox="1"/>
          <p:nvPr>
            <p:ph idx="1" type="subTitle"/>
          </p:nvPr>
        </p:nvSpPr>
        <p:spPr>
          <a:xfrm>
            <a:off x="5630600" y="3071475"/>
            <a:ext cx="15021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06" name="Google Shape;206;p5"/>
          <p:cNvSpPr txBox="1"/>
          <p:nvPr>
            <p:ph idx="2" type="subTitle"/>
          </p:nvPr>
        </p:nvSpPr>
        <p:spPr>
          <a:xfrm>
            <a:off x="4963200" y="3566426"/>
            <a:ext cx="28281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7" name="Google Shape;207;p5"/>
          <p:cNvSpPr txBox="1"/>
          <p:nvPr>
            <p:ph idx="3" type="subTitle"/>
          </p:nvPr>
        </p:nvSpPr>
        <p:spPr>
          <a:xfrm>
            <a:off x="2019975" y="3071500"/>
            <a:ext cx="15021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08" name="Google Shape;208;p5"/>
          <p:cNvSpPr txBox="1"/>
          <p:nvPr>
            <p:ph idx="4" type="subTitle"/>
          </p:nvPr>
        </p:nvSpPr>
        <p:spPr>
          <a:xfrm>
            <a:off x="1352700" y="3566426"/>
            <a:ext cx="28281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09" name="Google Shape;209;p5"/>
          <p:cNvGrpSpPr/>
          <p:nvPr/>
        </p:nvGrpSpPr>
        <p:grpSpPr>
          <a:xfrm rot="622403">
            <a:off x="8279697" y="1399698"/>
            <a:ext cx="247885" cy="362477"/>
            <a:chOff x="5481850" y="2671300"/>
            <a:chExt cx="404300" cy="591200"/>
          </a:xfrm>
        </p:grpSpPr>
        <p:sp>
          <p:nvSpPr>
            <p:cNvPr id="210" name="Google Shape;210;p5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solidFill>
              <a:schemeClr val="dk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solidFill>
              <a:schemeClr val="dk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solidFill>
              <a:schemeClr val="dk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solidFill>
              <a:schemeClr val="dk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5"/>
          <p:cNvGrpSpPr/>
          <p:nvPr/>
        </p:nvGrpSpPr>
        <p:grpSpPr>
          <a:xfrm rot="999162">
            <a:off x="8248253" y="4228194"/>
            <a:ext cx="310772" cy="389971"/>
            <a:chOff x="545600" y="587675"/>
            <a:chExt cx="506875" cy="636050"/>
          </a:xfrm>
        </p:grpSpPr>
        <p:sp>
          <p:nvSpPr>
            <p:cNvPr id="217" name="Google Shape;217;p5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5"/>
          <p:cNvGrpSpPr/>
          <p:nvPr/>
        </p:nvGrpSpPr>
        <p:grpSpPr>
          <a:xfrm rot="-698390">
            <a:off x="583335" y="4173215"/>
            <a:ext cx="263713" cy="499929"/>
            <a:chOff x="6269100" y="498000"/>
            <a:chExt cx="430125" cy="815400"/>
          </a:xfrm>
        </p:grpSpPr>
        <p:sp>
          <p:nvSpPr>
            <p:cNvPr id="224" name="Google Shape;224;p5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5"/>
          <p:cNvGrpSpPr/>
          <p:nvPr/>
        </p:nvGrpSpPr>
        <p:grpSpPr>
          <a:xfrm>
            <a:off x="604305" y="1386423"/>
            <a:ext cx="221774" cy="389027"/>
            <a:chOff x="2965100" y="2649250"/>
            <a:chExt cx="361725" cy="634525"/>
          </a:xfrm>
        </p:grpSpPr>
        <p:sp>
          <p:nvSpPr>
            <p:cNvPr id="232" name="Google Shape;232;p5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solidFill>
              <a:schemeClr val="dk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27"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27" name="Google Shape;1827;p41"/>
          <p:cNvSpPr txBox="1"/>
          <p:nvPr>
            <p:ph idx="1" type="subTitle"/>
          </p:nvPr>
        </p:nvSpPr>
        <p:spPr>
          <a:xfrm>
            <a:off x="6618300" y="1925028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28" name="Google Shape;1828;p41"/>
          <p:cNvSpPr txBox="1"/>
          <p:nvPr>
            <p:ph idx="2" type="subTitle"/>
          </p:nvPr>
        </p:nvSpPr>
        <p:spPr>
          <a:xfrm>
            <a:off x="6618288" y="3751574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29" name="Google Shape;1829;p41"/>
          <p:cNvSpPr txBox="1"/>
          <p:nvPr>
            <p:ph idx="3" type="title"/>
          </p:nvPr>
        </p:nvSpPr>
        <p:spPr>
          <a:xfrm>
            <a:off x="1021475" y="1441650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830" name="Google Shape;1830;p41"/>
          <p:cNvSpPr txBox="1"/>
          <p:nvPr>
            <p:ph idx="4" type="subTitle"/>
          </p:nvPr>
        </p:nvSpPr>
        <p:spPr>
          <a:xfrm>
            <a:off x="1018025" y="1925028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31" name="Google Shape;1831;p41"/>
          <p:cNvSpPr txBox="1"/>
          <p:nvPr>
            <p:ph idx="5" type="subTitle"/>
          </p:nvPr>
        </p:nvSpPr>
        <p:spPr>
          <a:xfrm>
            <a:off x="1018025" y="3751574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32" name="Google Shape;1832;p41"/>
          <p:cNvSpPr txBox="1"/>
          <p:nvPr>
            <p:ph hasCustomPrompt="1" idx="6" type="title"/>
          </p:nvPr>
        </p:nvSpPr>
        <p:spPr>
          <a:xfrm>
            <a:off x="3070413" y="4138475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3" name="Google Shape;1833;p41"/>
          <p:cNvSpPr txBox="1"/>
          <p:nvPr>
            <p:ph hasCustomPrompt="1" idx="7" type="title"/>
          </p:nvPr>
        </p:nvSpPr>
        <p:spPr>
          <a:xfrm>
            <a:off x="5329838" y="4138475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4" name="Google Shape;1834;p41"/>
          <p:cNvSpPr txBox="1"/>
          <p:nvPr>
            <p:ph hasCustomPrompt="1" idx="8" type="title"/>
          </p:nvPr>
        </p:nvSpPr>
        <p:spPr>
          <a:xfrm>
            <a:off x="3070413" y="2300050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5" name="Google Shape;1835;p41"/>
          <p:cNvSpPr txBox="1"/>
          <p:nvPr>
            <p:ph hasCustomPrompt="1" idx="9" type="title"/>
          </p:nvPr>
        </p:nvSpPr>
        <p:spPr>
          <a:xfrm>
            <a:off x="5329838" y="2293825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6" name="Google Shape;1836;p41"/>
          <p:cNvSpPr txBox="1"/>
          <p:nvPr>
            <p:ph idx="13" type="title"/>
          </p:nvPr>
        </p:nvSpPr>
        <p:spPr>
          <a:xfrm>
            <a:off x="6628138" y="1441650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837" name="Google Shape;1837;p41"/>
          <p:cNvSpPr txBox="1"/>
          <p:nvPr>
            <p:ph idx="14" type="title"/>
          </p:nvPr>
        </p:nvSpPr>
        <p:spPr>
          <a:xfrm>
            <a:off x="1000525" y="326002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838" name="Google Shape;1838;p41"/>
          <p:cNvSpPr txBox="1"/>
          <p:nvPr>
            <p:ph idx="15" type="title"/>
          </p:nvPr>
        </p:nvSpPr>
        <p:spPr>
          <a:xfrm>
            <a:off x="6622713" y="326002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8"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41" name="Google Shape;1841;p42"/>
          <p:cNvSpPr txBox="1"/>
          <p:nvPr>
            <p:ph idx="1" type="subTitle"/>
          </p:nvPr>
        </p:nvSpPr>
        <p:spPr>
          <a:xfrm>
            <a:off x="6765285" y="3801050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42" name="Google Shape;1842;p42"/>
          <p:cNvSpPr txBox="1"/>
          <p:nvPr>
            <p:ph idx="2" type="title"/>
          </p:nvPr>
        </p:nvSpPr>
        <p:spPr>
          <a:xfrm>
            <a:off x="879781" y="3305672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843" name="Google Shape;1843;p42"/>
          <p:cNvSpPr txBox="1"/>
          <p:nvPr>
            <p:ph idx="3" type="subTitle"/>
          </p:nvPr>
        </p:nvSpPr>
        <p:spPr>
          <a:xfrm>
            <a:off x="876331" y="3808100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44" name="Google Shape;1844;p42"/>
          <p:cNvSpPr txBox="1"/>
          <p:nvPr>
            <p:ph idx="4" type="subTitle"/>
          </p:nvPr>
        </p:nvSpPr>
        <p:spPr>
          <a:xfrm>
            <a:off x="3820075" y="3804025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45" name="Google Shape;1845;p42"/>
          <p:cNvSpPr txBox="1"/>
          <p:nvPr>
            <p:ph hasCustomPrompt="1" idx="5" type="title"/>
          </p:nvPr>
        </p:nvSpPr>
        <p:spPr>
          <a:xfrm>
            <a:off x="7120185" y="1408484"/>
            <a:ext cx="7911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6" name="Google Shape;1846;p42"/>
          <p:cNvSpPr txBox="1"/>
          <p:nvPr>
            <p:ph hasCustomPrompt="1" idx="6" type="title"/>
          </p:nvPr>
        </p:nvSpPr>
        <p:spPr>
          <a:xfrm>
            <a:off x="1231231" y="1408484"/>
            <a:ext cx="7911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7" name="Google Shape;1847;p42"/>
          <p:cNvSpPr txBox="1"/>
          <p:nvPr>
            <p:ph hasCustomPrompt="1" idx="7" type="title"/>
          </p:nvPr>
        </p:nvSpPr>
        <p:spPr>
          <a:xfrm>
            <a:off x="4215475" y="1408484"/>
            <a:ext cx="7101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8" name="Google Shape;1848;p42"/>
          <p:cNvSpPr txBox="1"/>
          <p:nvPr>
            <p:ph idx="8" type="title"/>
          </p:nvPr>
        </p:nvSpPr>
        <p:spPr>
          <a:xfrm>
            <a:off x="6768735" y="3289097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849" name="Google Shape;1849;p42"/>
          <p:cNvSpPr txBox="1"/>
          <p:nvPr>
            <p:ph idx="9" type="title"/>
          </p:nvPr>
        </p:nvSpPr>
        <p:spPr>
          <a:xfrm>
            <a:off x="3823525" y="3305672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0"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3"/>
          <p:cNvSpPr txBox="1"/>
          <p:nvPr>
            <p:ph idx="1" type="subTitle"/>
          </p:nvPr>
        </p:nvSpPr>
        <p:spPr>
          <a:xfrm>
            <a:off x="4402056" y="1535275"/>
            <a:ext cx="26793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52" name="Google Shape;1852;p4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53" name="Google Shape;1853;p43"/>
          <p:cNvSpPr txBox="1"/>
          <p:nvPr>
            <p:ph idx="2" type="title"/>
          </p:nvPr>
        </p:nvSpPr>
        <p:spPr>
          <a:xfrm>
            <a:off x="2066093" y="170957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854" name="Google Shape;1854;p43"/>
          <p:cNvSpPr txBox="1"/>
          <p:nvPr>
            <p:ph idx="3" type="subTitle"/>
          </p:nvPr>
        </p:nvSpPr>
        <p:spPr>
          <a:xfrm>
            <a:off x="4402056" y="2423100"/>
            <a:ext cx="26793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55" name="Google Shape;1855;p43"/>
          <p:cNvSpPr txBox="1"/>
          <p:nvPr>
            <p:ph idx="4" type="title"/>
          </p:nvPr>
        </p:nvSpPr>
        <p:spPr>
          <a:xfrm>
            <a:off x="2066093" y="2597400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856" name="Google Shape;1856;p43"/>
          <p:cNvSpPr txBox="1"/>
          <p:nvPr>
            <p:ph idx="5" type="subTitle"/>
          </p:nvPr>
        </p:nvSpPr>
        <p:spPr>
          <a:xfrm>
            <a:off x="4402056" y="3310925"/>
            <a:ext cx="26793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57" name="Google Shape;1857;p43"/>
          <p:cNvSpPr txBox="1"/>
          <p:nvPr>
            <p:ph idx="6" type="title"/>
          </p:nvPr>
        </p:nvSpPr>
        <p:spPr>
          <a:xfrm>
            <a:off x="2066093" y="348522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1858" name="Google Shape;1858;p43"/>
          <p:cNvGrpSpPr/>
          <p:nvPr/>
        </p:nvGrpSpPr>
        <p:grpSpPr>
          <a:xfrm rot="-464572">
            <a:off x="7545750" y="4291279"/>
            <a:ext cx="221770" cy="389021"/>
            <a:chOff x="2229525" y="2649250"/>
            <a:chExt cx="361725" cy="634525"/>
          </a:xfrm>
        </p:grpSpPr>
        <p:sp>
          <p:nvSpPr>
            <p:cNvPr id="1859" name="Google Shape;1859;p43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3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3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3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3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3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5" name="Google Shape;1865;p43"/>
          <p:cNvGrpSpPr/>
          <p:nvPr/>
        </p:nvGrpSpPr>
        <p:grpSpPr>
          <a:xfrm rot="-751181">
            <a:off x="8323369" y="2903262"/>
            <a:ext cx="344764" cy="346159"/>
            <a:chOff x="2128450" y="1664425"/>
            <a:chExt cx="562350" cy="564625"/>
          </a:xfrm>
        </p:grpSpPr>
        <p:sp>
          <p:nvSpPr>
            <p:cNvPr id="1866" name="Google Shape;1866;p43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3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3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3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3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3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3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3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4" name="Google Shape;1874;p43"/>
          <p:cNvGrpSpPr/>
          <p:nvPr/>
        </p:nvGrpSpPr>
        <p:grpSpPr>
          <a:xfrm rot="999162">
            <a:off x="593116" y="2094276"/>
            <a:ext cx="310772" cy="389971"/>
            <a:chOff x="545600" y="587675"/>
            <a:chExt cx="506875" cy="636050"/>
          </a:xfrm>
        </p:grpSpPr>
        <p:sp>
          <p:nvSpPr>
            <p:cNvPr id="1875" name="Google Shape;1875;p43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3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3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3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3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3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1" name="Google Shape;1881;p43"/>
          <p:cNvGrpSpPr/>
          <p:nvPr/>
        </p:nvGrpSpPr>
        <p:grpSpPr>
          <a:xfrm rot="-1799646">
            <a:off x="8043925" y="1036307"/>
            <a:ext cx="178921" cy="431905"/>
            <a:chOff x="2264475" y="553475"/>
            <a:chExt cx="291825" cy="704450"/>
          </a:xfrm>
        </p:grpSpPr>
        <p:sp>
          <p:nvSpPr>
            <p:cNvPr id="1882" name="Google Shape;1882;p43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3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3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5" name="Google Shape;1885;p43"/>
          <p:cNvGrpSpPr/>
          <p:nvPr/>
        </p:nvGrpSpPr>
        <p:grpSpPr>
          <a:xfrm>
            <a:off x="953256" y="3465822"/>
            <a:ext cx="369454" cy="309830"/>
            <a:chOff x="3721200" y="654550"/>
            <a:chExt cx="602600" cy="505350"/>
          </a:xfrm>
        </p:grpSpPr>
        <p:sp>
          <p:nvSpPr>
            <p:cNvPr id="1886" name="Google Shape;1886;p43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3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1"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44"/>
          <p:cNvSpPr txBox="1"/>
          <p:nvPr>
            <p:ph idx="1" type="subTitle"/>
          </p:nvPr>
        </p:nvSpPr>
        <p:spPr>
          <a:xfrm>
            <a:off x="1362526" y="2747132"/>
            <a:ext cx="21879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90" name="Google Shape;1890;p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91" name="Google Shape;1891;p44"/>
          <p:cNvSpPr txBox="1"/>
          <p:nvPr>
            <p:ph idx="2" type="title"/>
          </p:nvPr>
        </p:nvSpPr>
        <p:spPr>
          <a:xfrm>
            <a:off x="1362526" y="2500917"/>
            <a:ext cx="21879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892" name="Google Shape;1892;p44"/>
          <p:cNvSpPr txBox="1"/>
          <p:nvPr>
            <p:ph idx="3" type="subTitle"/>
          </p:nvPr>
        </p:nvSpPr>
        <p:spPr>
          <a:xfrm>
            <a:off x="5491988" y="2751482"/>
            <a:ext cx="21879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93" name="Google Shape;1893;p44"/>
          <p:cNvSpPr txBox="1"/>
          <p:nvPr>
            <p:ph idx="4" type="title"/>
          </p:nvPr>
        </p:nvSpPr>
        <p:spPr>
          <a:xfrm>
            <a:off x="5491988" y="2500917"/>
            <a:ext cx="21879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894" name="Google Shape;1894;p44"/>
          <p:cNvSpPr txBox="1"/>
          <p:nvPr>
            <p:ph hasCustomPrompt="1" idx="5" type="title"/>
          </p:nvPr>
        </p:nvSpPr>
        <p:spPr>
          <a:xfrm>
            <a:off x="1980826" y="1812950"/>
            <a:ext cx="951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1895" name="Google Shape;1895;p44"/>
          <p:cNvSpPr txBox="1"/>
          <p:nvPr>
            <p:ph hasCustomPrompt="1" idx="6" type="title"/>
          </p:nvPr>
        </p:nvSpPr>
        <p:spPr>
          <a:xfrm>
            <a:off x="6110288" y="1812950"/>
            <a:ext cx="951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grpSp>
        <p:nvGrpSpPr>
          <p:cNvPr id="1896" name="Google Shape;1896;p44"/>
          <p:cNvGrpSpPr/>
          <p:nvPr/>
        </p:nvGrpSpPr>
        <p:grpSpPr>
          <a:xfrm rot="1296631">
            <a:off x="8245797" y="4293004"/>
            <a:ext cx="391829" cy="540903"/>
            <a:chOff x="2826025" y="3763250"/>
            <a:chExt cx="639100" cy="882250"/>
          </a:xfrm>
        </p:grpSpPr>
        <p:sp>
          <p:nvSpPr>
            <p:cNvPr id="1897" name="Google Shape;1897;p44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4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4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4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4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4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4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6" name="Google Shape;1906;p44"/>
          <p:cNvGrpSpPr/>
          <p:nvPr/>
        </p:nvGrpSpPr>
        <p:grpSpPr>
          <a:xfrm flipH="1" rot="-1296631">
            <a:off x="517322" y="4293004"/>
            <a:ext cx="391829" cy="540903"/>
            <a:chOff x="2826025" y="3763250"/>
            <a:chExt cx="639100" cy="882250"/>
          </a:xfrm>
        </p:grpSpPr>
        <p:sp>
          <p:nvSpPr>
            <p:cNvPr id="1907" name="Google Shape;1907;p44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4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4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4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4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4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4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4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4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6" name="Google Shape;1916;p44"/>
          <p:cNvGrpSpPr/>
          <p:nvPr/>
        </p:nvGrpSpPr>
        <p:grpSpPr>
          <a:xfrm rot="-751181">
            <a:off x="8269319" y="410762"/>
            <a:ext cx="344764" cy="346159"/>
            <a:chOff x="2128450" y="1664425"/>
            <a:chExt cx="562350" cy="564625"/>
          </a:xfrm>
        </p:grpSpPr>
        <p:sp>
          <p:nvSpPr>
            <p:cNvPr id="1917" name="Google Shape;1917;p44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4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4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4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4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4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4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4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5" name="Google Shape;1925;p44"/>
          <p:cNvGrpSpPr/>
          <p:nvPr/>
        </p:nvGrpSpPr>
        <p:grpSpPr>
          <a:xfrm rot="-751181">
            <a:off x="540844" y="366424"/>
            <a:ext cx="344764" cy="346159"/>
            <a:chOff x="2128450" y="1664425"/>
            <a:chExt cx="562350" cy="564625"/>
          </a:xfrm>
        </p:grpSpPr>
        <p:sp>
          <p:nvSpPr>
            <p:cNvPr id="1926" name="Google Shape;1926;p44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4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4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4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4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4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4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4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29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4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36" name="Google Shape;1936;p45"/>
          <p:cNvSpPr txBox="1"/>
          <p:nvPr>
            <p:ph idx="2" type="title"/>
          </p:nvPr>
        </p:nvSpPr>
        <p:spPr>
          <a:xfrm>
            <a:off x="1327963" y="170957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937" name="Google Shape;1937;p45"/>
          <p:cNvSpPr txBox="1"/>
          <p:nvPr>
            <p:ph idx="1" type="subTitle"/>
          </p:nvPr>
        </p:nvSpPr>
        <p:spPr>
          <a:xfrm>
            <a:off x="1324513" y="2176446"/>
            <a:ext cx="15009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38" name="Google Shape;1938;p45"/>
          <p:cNvSpPr txBox="1"/>
          <p:nvPr>
            <p:ph idx="3" type="title"/>
          </p:nvPr>
        </p:nvSpPr>
        <p:spPr>
          <a:xfrm>
            <a:off x="3825000" y="170957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939" name="Google Shape;1939;p45"/>
          <p:cNvSpPr txBox="1"/>
          <p:nvPr>
            <p:ph idx="4" type="subTitle"/>
          </p:nvPr>
        </p:nvSpPr>
        <p:spPr>
          <a:xfrm>
            <a:off x="3821550" y="2176446"/>
            <a:ext cx="15009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40" name="Google Shape;1940;p45"/>
          <p:cNvSpPr txBox="1"/>
          <p:nvPr>
            <p:ph idx="5" type="title"/>
          </p:nvPr>
        </p:nvSpPr>
        <p:spPr>
          <a:xfrm>
            <a:off x="6322013" y="170957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941" name="Google Shape;1941;p45"/>
          <p:cNvSpPr txBox="1"/>
          <p:nvPr>
            <p:ph idx="6" type="subTitle"/>
          </p:nvPr>
        </p:nvSpPr>
        <p:spPr>
          <a:xfrm>
            <a:off x="6518413" y="2176446"/>
            <a:ext cx="15009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942" name="Google Shape;1942;p45"/>
          <p:cNvGrpSpPr/>
          <p:nvPr/>
        </p:nvGrpSpPr>
        <p:grpSpPr>
          <a:xfrm rot="-1394953">
            <a:off x="2255437" y="4151618"/>
            <a:ext cx="343083" cy="344012"/>
            <a:chOff x="2864025" y="1664425"/>
            <a:chExt cx="563100" cy="564625"/>
          </a:xfrm>
        </p:grpSpPr>
        <p:sp>
          <p:nvSpPr>
            <p:cNvPr id="1943" name="Google Shape;1943;p45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1" name="Google Shape;1951;p45"/>
          <p:cNvGrpSpPr/>
          <p:nvPr/>
        </p:nvGrpSpPr>
        <p:grpSpPr>
          <a:xfrm rot="627475">
            <a:off x="1026834" y="4314199"/>
            <a:ext cx="351442" cy="476916"/>
            <a:chOff x="3734875" y="2575550"/>
            <a:chExt cx="576775" cy="782700"/>
          </a:xfrm>
        </p:grpSpPr>
        <p:sp>
          <p:nvSpPr>
            <p:cNvPr id="1952" name="Google Shape;1952;p45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0" name="Google Shape;1960;p45"/>
          <p:cNvGrpSpPr/>
          <p:nvPr/>
        </p:nvGrpSpPr>
        <p:grpSpPr>
          <a:xfrm rot="758277">
            <a:off x="536578" y="3451805"/>
            <a:ext cx="311607" cy="200020"/>
            <a:chOff x="3766775" y="1781450"/>
            <a:chExt cx="511450" cy="328300"/>
          </a:xfrm>
        </p:grpSpPr>
        <p:sp>
          <p:nvSpPr>
            <p:cNvPr id="1961" name="Google Shape;1961;p45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4" name="Google Shape;1964;p45"/>
          <p:cNvGrpSpPr/>
          <p:nvPr/>
        </p:nvGrpSpPr>
        <p:grpSpPr>
          <a:xfrm rot="-899686">
            <a:off x="8339981" y="959961"/>
            <a:ext cx="334002" cy="334937"/>
            <a:chOff x="1320700" y="3935750"/>
            <a:chExt cx="535750" cy="537250"/>
          </a:xfrm>
        </p:grpSpPr>
        <p:sp>
          <p:nvSpPr>
            <p:cNvPr id="1965" name="Google Shape;1965;p45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45"/>
          <p:cNvGrpSpPr/>
          <p:nvPr/>
        </p:nvGrpSpPr>
        <p:grpSpPr>
          <a:xfrm rot="-899686">
            <a:off x="7315062" y="372324"/>
            <a:ext cx="265783" cy="354840"/>
            <a:chOff x="585125" y="1661400"/>
            <a:chExt cx="426325" cy="569175"/>
          </a:xfrm>
        </p:grpSpPr>
        <p:sp>
          <p:nvSpPr>
            <p:cNvPr id="1970" name="Google Shape;1970;p45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2"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46"/>
          <p:cNvSpPr/>
          <p:nvPr/>
        </p:nvSpPr>
        <p:spPr>
          <a:xfrm>
            <a:off x="2081700" y="1656800"/>
            <a:ext cx="2282400" cy="2503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46"/>
          <p:cNvSpPr/>
          <p:nvPr/>
        </p:nvSpPr>
        <p:spPr>
          <a:xfrm>
            <a:off x="4968900" y="1656800"/>
            <a:ext cx="2282400" cy="2503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4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76" name="Google Shape;1976;p46"/>
          <p:cNvSpPr txBox="1"/>
          <p:nvPr>
            <p:ph idx="2" type="title"/>
          </p:nvPr>
        </p:nvSpPr>
        <p:spPr>
          <a:xfrm>
            <a:off x="2500275" y="1841850"/>
            <a:ext cx="14940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977" name="Google Shape;1977;p46"/>
          <p:cNvSpPr txBox="1"/>
          <p:nvPr>
            <p:ph idx="1" type="subTitle"/>
          </p:nvPr>
        </p:nvSpPr>
        <p:spPr>
          <a:xfrm>
            <a:off x="2444986" y="2344100"/>
            <a:ext cx="15009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978" name="Google Shape;1978;p46"/>
          <p:cNvSpPr txBox="1"/>
          <p:nvPr>
            <p:ph idx="3" type="title"/>
          </p:nvPr>
        </p:nvSpPr>
        <p:spPr>
          <a:xfrm>
            <a:off x="5363096" y="1843337"/>
            <a:ext cx="14940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979" name="Google Shape;1979;p46"/>
          <p:cNvSpPr txBox="1"/>
          <p:nvPr>
            <p:ph idx="4" type="subTitle"/>
          </p:nvPr>
        </p:nvSpPr>
        <p:spPr>
          <a:xfrm>
            <a:off x="5311241" y="2350725"/>
            <a:ext cx="15009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980" name="Google Shape;1980;p46"/>
          <p:cNvSpPr txBox="1"/>
          <p:nvPr>
            <p:ph idx="5" type="title"/>
          </p:nvPr>
        </p:nvSpPr>
        <p:spPr>
          <a:xfrm>
            <a:off x="2500263" y="3674125"/>
            <a:ext cx="14940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981" name="Google Shape;1981;p46"/>
          <p:cNvSpPr txBox="1"/>
          <p:nvPr>
            <p:ph idx="6" type="title"/>
          </p:nvPr>
        </p:nvSpPr>
        <p:spPr>
          <a:xfrm>
            <a:off x="5363108" y="3674137"/>
            <a:ext cx="14940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1982" name="Google Shape;1982;p46"/>
          <p:cNvGrpSpPr/>
          <p:nvPr/>
        </p:nvGrpSpPr>
        <p:grpSpPr>
          <a:xfrm rot="-9602617">
            <a:off x="773102" y="4241073"/>
            <a:ext cx="139027" cy="335605"/>
            <a:chOff x="2264475" y="553475"/>
            <a:chExt cx="291825" cy="704450"/>
          </a:xfrm>
        </p:grpSpPr>
        <p:sp>
          <p:nvSpPr>
            <p:cNvPr id="1983" name="Google Shape;1983;p46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6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6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6" name="Google Shape;1986;p46"/>
          <p:cNvGrpSpPr/>
          <p:nvPr/>
        </p:nvGrpSpPr>
        <p:grpSpPr>
          <a:xfrm rot="-769887">
            <a:off x="1578175" y="4187352"/>
            <a:ext cx="139024" cy="335598"/>
            <a:chOff x="2264475" y="553475"/>
            <a:chExt cx="291825" cy="704450"/>
          </a:xfrm>
        </p:grpSpPr>
        <p:sp>
          <p:nvSpPr>
            <p:cNvPr id="1987" name="Google Shape;1987;p46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6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6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0" name="Google Shape;1990;p46"/>
          <p:cNvGrpSpPr/>
          <p:nvPr/>
        </p:nvGrpSpPr>
        <p:grpSpPr>
          <a:xfrm flipH="1" rot="8353279">
            <a:off x="967783" y="3608700"/>
            <a:ext cx="139045" cy="335648"/>
            <a:chOff x="2264475" y="553475"/>
            <a:chExt cx="291825" cy="704450"/>
          </a:xfrm>
        </p:grpSpPr>
        <p:sp>
          <p:nvSpPr>
            <p:cNvPr id="1991" name="Google Shape;1991;p46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6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6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4" name="Google Shape;1994;p46"/>
          <p:cNvGrpSpPr/>
          <p:nvPr/>
        </p:nvGrpSpPr>
        <p:grpSpPr>
          <a:xfrm rot="1197383">
            <a:off x="8344754" y="423583"/>
            <a:ext cx="139027" cy="335605"/>
            <a:chOff x="2264475" y="553475"/>
            <a:chExt cx="291825" cy="704450"/>
          </a:xfrm>
        </p:grpSpPr>
        <p:sp>
          <p:nvSpPr>
            <p:cNvPr id="1995" name="Google Shape;1995;p46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6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6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8" name="Google Shape;1998;p46"/>
          <p:cNvGrpSpPr/>
          <p:nvPr/>
        </p:nvGrpSpPr>
        <p:grpSpPr>
          <a:xfrm rot="10030113">
            <a:off x="7539684" y="477311"/>
            <a:ext cx="139024" cy="335598"/>
            <a:chOff x="2264475" y="553475"/>
            <a:chExt cx="291825" cy="704450"/>
          </a:xfrm>
        </p:grpSpPr>
        <p:sp>
          <p:nvSpPr>
            <p:cNvPr id="1999" name="Google Shape;1999;p46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6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6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2" name="Google Shape;2002;p46"/>
          <p:cNvGrpSpPr/>
          <p:nvPr/>
        </p:nvGrpSpPr>
        <p:grpSpPr>
          <a:xfrm flipH="1" rot="-2446721">
            <a:off x="8150055" y="1055913"/>
            <a:ext cx="139045" cy="335648"/>
            <a:chOff x="2264475" y="553475"/>
            <a:chExt cx="291825" cy="704450"/>
          </a:xfrm>
        </p:grpSpPr>
        <p:sp>
          <p:nvSpPr>
            <p:cNvPr id="2003" name="Google Shape;2003;p46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6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6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BLANK_1_1_1">
    <p:bg>
      <p:bgPr>
        <a:solidFill>
          <a:schemeClr val="accent1"/>
        </a:solidFill>
      </p:bgPr>
    </p:bg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7"/>
          <p:cNvSpPr txBox="1"/>
          <p:nvPr>
            <p:ph type="title"/>
          </p:nvPr>
        </p:nvSpPr>
        <p:spPr>
          <a:xfrm>
            <a:off x="971556" y="2914650"/>
            <a:ext cx="77175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8" name="Google Shape;2008;p47"/>
          <p:cNvSpPr txBox="1"/>
          <p:nvPr>
            <p:ph idx="2" type="title"/>
          </p:nvPr>
        </p:nvSpPr>
        <p:spPr>
          <a:xfrm>
            <a:off x="2926650" y="946025"/>
            <a:ext cx="3290700" cy="103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009" name="Google Shape;2009;p47"/>
          <p:cNvSpPr txBox="1"/>
          <p:nvPr>
            <p:ph hasCustomPrompt="1" idx="3" type="title"/>
          </p:nvPr>
        </p:nvSpPr>
        <p:spPr>
          <a:xfrm>
            <a:off x="2033506" y="3181350"/>
            <a:ext cx="8235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3"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48"/>
          <p:cNvSpPr txBox="1"/>
          <p:nvPr>
            <p:ph type="title"/>
          </p:nvPr>
        </p:nvSpPr>
        <p:spPr>
          <a:xfrm>
            <a:off x="4572000" y="257175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012" name="Google Shape;2012;p48"/>
          <p:cNvSpPr txBox="1"/>
          <p:nvPr/>
        </p:nvSpPr>
        <p:spPr>
          <a:xfrm flipH="1">
            <a:off x="2156175" y="2232800"/>
            <a:ext cx="17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3" name="Google Shape;2013;p48"/>
          <p:cNvSpPr txBox="1"/>
          <p:nvPr>
            <p:ph idx="1" type="subTitle"/>
          </p:nvPr>
        </p:nvSpPr>
        <p:spPr>
          <a:xfrm>
            <a:off x="5807825" y="3308600"/>
            <a:ext cx="26163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2014" name="Google Shape;2014;p48"/>
          <p:cNvGrpSpPr/>
          <p:nvPr/>
        </p:nvGrpSpPr>
        <p:grpSpPr>
          <a:xfrm rot="-464572">
            <a:off x="8609700" y="737256"/>
            <a:ext cx="221770" cy="389021"/>
            <a:chOff x="2229525" y="2649250"/>
            <a:chExt cx="361725" cy="634525"/>
          </a:xfrm>
        </p:grpSpPr>
        <p:sp>
          <p:nvSpPr>
            <p:cNvPr id="2015" name="Google Shape;2015;p48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8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1" name="Google Shape;2021;p48"/>
          <p:cNvGrpSpPr/>
          <p:nvPr/>
        </p:nvGrpSpPr>
        <p:grpSpPr>
          <a:xfrm rot="-751181">
            <a:off x="8361094" y="160087"/>
            <a:ext cx="344764" cy="346159"/>
            <a:chOff x="2128450" y="1664425"/>
            <a:chExt cx="562350" cy="564625"/>
          </a:xfrm>
        </p:grpSpPr>
        <p:sp>
          <p:nvSpPr>
            <p:cNvPr id="2022" name="Google Shape;2022;p48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8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48"/>
          <p:cNvGrpSpPr/>
          <p:nvPr/>
        </p:nvGrpSpPr>
        <p:grpSpPr>
          <a:xfrm rot="1815225">
            <a:off x="7819199" y="438862"/>
            <a:ext cx="313572" cy="201282"/>
            <a:chOff x="3766775" y="1781450"/>
            <a:chExt cx="511450" cy="328300"/>
          </a:xfrm>
        </p:grpSpPr>
        <p:sp>
          <p:nvSpPr>
            <p:cNvPr id="2031" name="Google Shape;2031;p48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8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8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34"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49"/>
          <p:cNvSpPr txBox="1"/>
          <p:nvPr>
            <p:ph type="title"/>
          </p:nvPr>
        </p:nvSpPr>
        <p:spPr>
          <a:xfrm>
            <a:off x="713225" y="5395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036" name="Google Shape;2036;p49"/>
          <p:cNvSpPr txBox="1"/>
          <p:nvPr>
            <p:ph idx="2" type="title"/>
          </p:nvPr>
        </p:nvSpPr>
        <p:spPr>
          <a:xfrm>
            <a:off x="701143" y="2831800"/>
            <a:ext cx="17286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037" name="Google Shape;2037;p49"/>
          <p:cNvSpPr txBox="1"/>
          <p:nvPr>
            <p:ph idx="1" type="subTitle"/>
          </p:nvPr>
        </p:nvSpPr>
        <p:spPr>
          <a:xfrm>
            <a:off x="697152" y="3124233"/>
            <a:ext cx="17367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38" name="Google Shape;2038;p49"/>
          <p:cNvSpPr txBox="1"/>
          <p:nvPr>
            <p:ph idx="3" type="title"/>
          </p:nvPr>
        </p:nvSpPr>
        <p:spPr>
          <a:xfrm>
            <a:off x="2888173" y="2831800"/>
            <a:ext cx="17208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039" name="Google Shape;2039;p49"/>
          <p:cNvSpPr txBox="1"/>
          <p:nvPr>
            <p:ph idx="4" type="subTitle"/>
          </p:nvPr>
        </p:nvSpPr>
        <p:spPr>
          <a:xfrm>
            <a:off x="2884200" y="3124233"/>
            <a:ext cx="1728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35"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50"/>
          <p:cNvSpPr txBox="1"/>
          <p:nvPr>
            <p:ph type="title"/>
          </p:nvPr>
        </p:nvSpPr>
        <p:spPr>
          <a:xfrm>
            <a:off x="720000" y="540000"/>
            <a:ext cx="736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042" name="Google Shape;2042;p50"/>
          <p:cNvSpPr txBox="1"/>
          <p:nvPr>
            <p:ph idx="1" type="subTitle"/>
          </p:nvPr>
        </p:nvSpPr>
        <p:spPr>
          <a:xfrm>
            <a:off x="7262925" y="2749500"/>
            <a:ext cx="7818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2043" name="Google Shape;2043;p50"/>
          <p:cNvSpPr txBox="1"/>
          <p:nvPr>
            <p:ph idx="2" type="subTitle"/>
          </p:nvPr>
        </p:nvSpPr>
        <p:spPr>
          <a:xfrm>
            <a:off x="6883700" y="3820500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44" name="Google Shape;2044;p50"/>
          <p:cNvSpPr txBox="1"/>
          <p:nvPr>
            <p:ph idx="3" type="subTitle"/>
          </p:nvPr>
        </p:nvSpPr>
        <p:spPr>
          <a:xfrm>
            <a:off x="1099200" y="2754900"/>
            <a:ext cx="781800" cy="43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2045" name="Google Shape;2045;p50"/>
          <p:cNvSpPr txBox="1"/>
          <p:nvPr>
            <p:ph idx="4" type="subTitle"/>
          </p:nvPr>
        </p:nvSpPr>
        <p:spPr>
          <a:xfrm>
            <a:off x="720000" y="3820500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46" name="Google Shape;2046;p50"/>
          <p:cNvSpPr txBox="1"/>
          <p:nvPr>
            <p:ph idx="5" type="subTitle"/>
          </p:nvPr>
        </p:nvSpPr>
        <p:spPr>
          <a:xfrm>
            <a:off x="2640088" y="2754900"/>
            <a:ext cx="781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2047" name="Google Shape;2047;p50"/>
          <p:cNvSpPr txBox="1"/>
          <p:nvPr>
            <p:ph idx="6" type="subTitle"/>
          </p:nvPr>
        </p:nvSpPr>
        <p:spPr>
          <a:xfrm>
            <a:off x="2260925" y="1458200"/>
            <a:ext cx="15402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48" name="Google Shape;2048;p50"/>
          <p:cNvSpPr txBox="1"/>
          <p:nvPr>
            <p:ph idx="7" type="subTitle"/>
          </p:nvPr>
        </p:nvSpPr>
        <p:spPr>
          <a:xfrm>
            <a:off x="5722000" y="2754900"/>
            <a:ext cx="781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2049" name="Google Shape;2049;p50"/>
          <p:cNvSpPr txBox="1"/>
          <p:nvPr>
            <p:ph idx="8" type="subTitle"/>
          </p:nvPr>
        </p:nvSpPr>
        <p:spPr>
          <a:xfrm>
            <a:off x="5342800" y="1458200"/>
            <a:ext cx="15402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50" name="Google Shape;2050;p50"/>
          <p:cNvSpPr txBox="1"/>
          <p:nvPr>
            <p:ph idx="9" type="subTitle"/>
          </p:nvPr>
        </p:nvSpPr>
        <p:spPr>
          <a:xfrm>
            <a:off x="4181050" y="2749500"/>
            <a:ext cx="7818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2051" name="Google Shape;2051;p50"/>
          <p:cNvSpPr txBox="1"/>
          <p:nvPr>
            <p:ph idx="13" type="subTitle"/>
          </p:nvPr>
        </p:nvSpPr>
        <p:spPr>
          <a:xfrm>
            <a:off x="3801850" y="3820500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052" name="Google Shape;2052;p50"/>
          <p:cNvGrpSpPr/>
          <p:nvPr/>
        </p:nvGrpSpPr>
        <p:grpSpPr>
          <a:xfrm rot="631618">
            <a:off x="4437637" y="2056801"/>
            <a:ext cx="268651" cy="447654"/>
            <a:chOff x="5481850" y="2671300"/>
            <a:chExt cx="404300" cy="591200"/>
          </a:xfrm>
        </p:grpSpPr>
        <p:sp>
          <p:nvSpPr>
            <p:cNvPr id="2053" name="Google Shape;2053;p50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0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9" name="Google Shape;2059;p50"/>
          <p:cNvGrpSpPr/>
          <p:nvPr/>
        </p:nvGrpSpPr>
        <p:grpSpPr>
          <a:xfrm>
            <a:off x="5885940" y="3454081"/>
            <a:ext cx="538578" cy="531588"/>
            <a:chOff x="4455250" y="3764775"/>
            <a:chExt cx="878450" cy="867050"/>
          </a:xfrm>
        </p:grpSpPr>
        <p:sp>
          <p:nvSpPr>
            <p:cNvPr id="2060" name="Google Shape;2060;p50"/>
            <p:cNvSpPr/>
            <p:nvPr/>
          </p:nvSpPr>
          <p:spPr>
            <a:xfrm>
              <a:off x="4455250" y="3764775"/>
              <a:ext cx="878450" cy="867050"/>
            </a:xfrm>
            <a:custGeom>
              <a:rect b="b" l="l" r="r" t="t"/>
              <a:pathLst>
                <a:path extrusionOk="0" fill="none" h="34682" w="35138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49" y="15624"/>
                  </a:lnTo>
                  <a:cubicBezTo>
                    <a:pt x="7782" y="16991"/>
                    <a:pt x="6839" y="18724"/>
                    <a:pt x="6444" y="20639"/>
                  </a:cubicBezTo>
                  <a:lnTo>
                    <a:pt x="632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03" y="29910"/>
                  </a:lnTo>
                  <a:cubicBezTo>
                    <a:pt x="0" y="30913"/>
                    <a:pt x="0" y="32615"/>
                    <a:pt x="1003" y="33648"/>
                  </a:cubicBezTo>
                  <a:lnTo>
                    <a:pt x="1003" y="33648"/>
                  </a:lnTo>
                  <a:cubicBezTo>
                    <a:pt x="2037" y="34682"/>
                    <a:pt x="3739" y="34682"/>
                    <a:pt x="4772" y="33648"/>
                  </a:cubicBezTo>
                  <a:lnTo>
                    <a:pt x="6292" y="32128"/>
                  </a:lnTo>
                  <a:cubicBezTo>
                    <a:pt x="8146" y="30274"/>
                    <a:pt x="10608" y="29028"/>
                    <a:pt x="13253" y="28663"/>
                  </a:cubicBezTo>
                  <a:lnTo>
                    <a:pt x="14134" y="28572"/>
                  </a:lnTo>
                  <a:cubicBezTo>
                    <a:pt x="16292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4710575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4" y="1"/>
                  </a:moveTo>
                  <a:lnTo>
                    <a:pt x="0" y="17235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4947650" y="3890900"/>
              <a:ext cx="85900" cy="86675"/>
            </a:xfrm>
            <a:custGeom>
              <a:rect b="b" l="l" r="r" t="t"/>
              <a:pathLst>
                <a:path extrusionOk="0" fill="none" h="3467" w="3436">
                  <a:moveTo>
                    <a:pt x="1" y="1"/>
                  </a:moveTo>
                  <a:lnTo>
                    <a:pt x="3435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4839750" y="39995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0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0"/>
            <p:cNvSpPr/>
            <p:nvPr/>
          </p:nvSpPr>
          <p:spPr>
            <a:xfrm>
              <a:off x="4731075" y="4107475"/>
              <a:ext cx="86675" cy="85900"/>
            </a:xfrm>
            <a:custGeom>
              <a:rect b="b" l="l" r="r" t="t"/>
              <a:pathLst>
                <a:path extrusionOk="0" fill="none" h="3436" w="3467">
                  <a:moveTo>
                    <a:pt x="1" y="1"/>
                  </a:moveTo>
                  <a:lnTo>
                    <a:pt x="3466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5" name="Google Shape;2065;p50"/>
          <p:cNvGrpSpPr/>
          <p:nvPr/>
        </p:nvGrpSpPr>
        <p:grpSpPr>
          <a:xfrm rot="-900111">
            <a:off x="1294636" y="2179988"/>
            <a:ext cx="313568" cy="201279"/>
            <a:chOff x="3766775" y="1781450"/>
            <a:chExt cx="511450" cy="328300"/>
          </a:xfrm>
        </p:grpSpPr>
        <p:sp>
          <p:nvSpPr>
            <p:cNvPr id="2066" name="Google Shape;2066;p50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0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50"/>
          <p:cNvGrpSpPr/>
          <p:nvPr/>
        </p:nvGrpSpPr>
        <p:grpSpPr>
          <a:xfrm rot="-698390">
            <a:off x="7521946" y="2030664"/>
            <a:ext cx="263713" cy="499929"/>
            <a:chOff x="6269100" y="498000"/>
            <a:chExt cx="430125" cy="815400"/>
          </a:xfrm>
        </p:grpSpPr>
        <p:sp>
          <p:nvSpPr>
            <p:cNvPr id="2070" name="Google Shape;2070;p50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0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0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0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0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0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0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7" name="Google Shape;2077;p50"/>
          <p:cNvGrpSpPr/>
          <p:nvPr/>
        </p:nvGrpSpPr>
        <p:grpSpPr>
          <a:xfrm rot="-2700000">
            <a:off x="2856710" y="3383435"/>
            <a:ext cx="295431" cy="672881"/>
            <a:chOff x="358432" y="4085134"/>
            <a:chExt cx="295392" cy="672792"/>
          </a:xfrm>
        </p:grpSpPr>
        <p:grpSp>
          <p:nvGrpSpPr>
            <p:cNvPr id="2078" name="Google Shape;2078;p50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2079" name="Google Shape;2079;p50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50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50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50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50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50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50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50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50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8" name="Google Shape;2088;p50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6"/>
          <p:cNvGrpSpPr/>
          <p:nvPr/>
        </p:nvGrpSpPr>
        <p:grpSpPr>
          <a:xfrm rot="-751181">
            <a:off x="8570919" y="245187"/>
            <a:ext cx="344764" cy="346159"/>
            <a:chOff x="2128450" y="1664425"/>
            <a:chExt cx="562350" cy="564625"/>
          </a:xfrm>
        </p:grpSpPr>
        <p:sp>
          <p:nvSpPr>
            <p:cNvPr id="240" name="Google Shape;240;p6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6"/>
          <p:cNvGrpSpPr/>
          <p:nvPr/>
        </p:nvGrpSpPr>
        <p:grpSpPr>
          <a:xfrm rot="1296631">
            <a:off x="8436360" y="941441"/>
            <a:ext cx="391829" cy="540903"/>
            <a:chOff x="2826025" y="3763250"/>
            <a:chExt cx="639100" cy="882250"/>
          </a:xfrm>
        </p:grpSpPr>
        <p:sp>
          <p:nvSpPr>
            <p:cNvPr id="249" name="Google Shape;249;p6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grpSp>
        <p:nvGrpSpPr>
          <p:cNvPr id="259" name="Google Shape;259;p6"/>
          <p:cNvGrpSpPr/>
          <p:nvPr/>
        </p:nvGrpSpPr>
        <p:grpSpPr>
          <a:xfrm>
            <a:off x="8062136" y="456722"/>
            <a:ext cx="261380" cy="348961"/>
            <a:chOff x="1374650" y="1661400"/>
            <a:chExt cx="426325" cy="569175"/>
          </a:xfrm>
        </p:grpSpPr>
        <p:sp>
          <p:nvSpPr>
            <p:cNvPr id="260" name="Google Shape;260;p6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6"/>
          <p:cNvGrpSpPr/>
          <p:nvPr/>
        </p:nvGrpSpPr>
        <p:grpSpPr>
          <a:xfrm>
            <a:off x="8062136" y="456722"/>
            <a:ext cx="261380" cy="348961"/>
            <a:chOff x="1374650" y="1661400"/>
            <a:chExt cx="426325" cy="569175"/>
          </a:xfrm>
        </p:grpSpPr>
        <p:sp>
          <p:nvSpPr>
            <p:cNvPr id="263" name="Google Shape;263;p6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37"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51"/>
          <p:cNvSpPr txBox="1"/>
          <p:nvPr>
            <p:ph type="title"/>
          </p:nvPr>
        </p:nvSpPr>
        <p:spPr>
          <a:xfrm>
            <a:off x="701846" y="540000"/>
            <a:ext cx="773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091" name="Google Shape;2091;p51"/>
          <p:cNvSpPr txBox="1"/>
          <p:nvPr>
            <p:ph idx="1" type="subTitle"/>
          </p:nvPr>
        </p:nvSpPr>
        <p:spPr>
          <a:xfrm>
            <a:off x="1085075" y="1671400"/>
            <a:ext cx="781800" cy="43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2092" name="Google Shape;2092;p51"/>
          <p:cNvSpPr txBox="1"/>
          <p:nvPr>
            <p:ph idx="2" type="subTitle"/>
          </p:nvPr>
        </p:nvSpPr>
        <p:spPr>
          <a:xfrm>
            <a:off x="705875" y="2970500"/>
            <a:ext cx="15402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93" name="Google Shape;2093;p51"/>
          <p:cNvSpPr txBox="1"/>
          <p:nvPr>
            <p:ph idx="3" type="subTitle"/>
          </p:nvPr>
        </p:nvSpPr>
        <p:spPr>
          <a:xfrm>
            <a:off x="4180496" y="1671400"/>
            <a:ext cx="7818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2094" name="Google Shape;2094;p51"/>
          <p:cNvSpPr txBox="1"/>
          <p:nvPr>
            <p:ph idx="4" type="subTitle"/>
          </p:nvPr>
        </p:nvSpPr>
        <p:spPr>
          <a:xfrm>
            <a:off x="3801296" y="2963748"/>
            <a:ext cx="15402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95" name="Google Shape;2095;p51"/>
          <p:cNvSpPr txBox="1"/>
          <p:nvPr>
            <p:ph idx="5" type="subTitle"/>
          </p:nvPr>
        </p:nvSpPr>
        <p:spPr>
          <a:xfrm>
            <a:off x="7248775" y="1684198"/>
            <a:ext cx="781800" cy="43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2096" name="Google Shape;2096;p51"/>
          <p:cNvSpPr txBox="1"/>
          <p:nvPr>
            <p:ph idx="6" type="subTitle"/>
          </p:nvPr>
        </p:nvSpPr>
        <p:spPr>
          <a:xfrm>
            <a:off x="6869575" y="2969238"/>
            <a:ext cx="15402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097" name="Google Shape;2097;p51"/>
          <p:cNvGrpSpPr/>
          <p:nvPr/>
        </p:nvGrpSpPr>
        <p:grpSpPr>
          <a:xfrm rot="-1799935">
            <a:off x="7544566" y="3697884"/>
            <a:ext cx="190218" cy="459140"/>
            <a:chOff x="2264475" y="553475"/>
            <a:chExt cx="291825" cy="704450"/>
          </a:xfrm>
        </p:grpSpPr>
        <p:sp>
          <p:nvSpPr>
            <p:cNvPr id="2098" name="Google Shape;2098;p51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1" name="Google Shape;2101;p51"/>
          <p:cNvGrpSpPr/>
          <p:nvPr/>
        </p:nvGrpSpPr>
        <p:grpSpPr>
          <a:xfrm>
            <a:off x="4399311" y="3815519"/>
            <a:ext cx="380468" cy="244190"/>
            <a:chOff x="4633050" y="1781450"/>
            <a:chExt cx="511450" cy="328300"/>
          </a:xfrm>
        </p:grpSpPr>
        <p:sp>
          <p:nvSpPr>
            <p:cNvPr id="2102" name="Google Shape;2102;p51"/>
            <p:cNvSpPr/>
            <p:nvPr/>
          </p:nvSpPr>
          <p:spPr>
            <a:xfrm>
              <a:off x="4684725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885" y="305"/>
                    <a:pt x="82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4633050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3" y="8481"/>
                    <a:pt x="13041" y="8633"/>
                    <a:pt x="12068" y="8664"/>
                  </a:cubicBezTo>
                  <a:cubicBezTo>
                    <a:pt x="11460" y="8694"/>
                    <a:pt x="10883" y="8724"/>
                    <a:pt x="10244" y="8724"/>
                  </a:cubicBezTo>
                  <a:cubicBezTo>
                    <a:pt x="9636" y="8724"/>
                    <a:pt x="9028" y="8694"/>
                    <a:pt x="8421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9" y="1247"/>
                    <a:pt x="3952" y="852"/>
                    <a:pt x="5229" y="578"/>
                  </a:cubicBezTo>
                  <a:cubicBezTo>
                    <a:pt x="6202" y="335"/>
                    <a:pt x="7266" y="153"/>
                    <a:pt x="8421" y="62"/>
                  </a:cubicBezTo>
                  <a:cubicBezTo>
                    <a:pt x="9028" y="31"/>
                    <a:pt x="9576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1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4633050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3" y="8724"/>
                    <a:pt x="10244" y="8724"/>
                  </a:cubicBezTo>
                  <a:cubicBezTo>
                    <a:pt x="9636" y="8724"/>
                    <a:pt x="9028" y="8693"/>
                    <a:pt x="8421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5" name="Google Shape;2105;p51"/>
          <p:cNvGrpSpPr/>
          <p:nvPr/>
        </p:nvGrpSpPr>
        <p:grpSpPr>
          <a:xfrm rot="798515">
            <a:off x="1306527" y="3722178"/>
            <a:ext cx="338896" cy="418544"/>
            <a:chOff x="5437775" y="1647725"/>
            <a:chExt cx="484850" cy="598800"/>
          </a:xfrm>
        </p:grpSpPr>
        <p:sp>
          <p:nvSpPr>
            <p:cNvPr id="2106" name="Google Shape;2106;p51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9"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0" name="Google Shape;2110;p52"/>
          <p:cNvGrpSpPr/>
          <p:nvPr/>
        </p:nvGrpSpPr>
        <p:grpSpPr>
          <a:xfrm rot="-1235476">
            <a:off x="3451093" y="3740050"/>
            <a:ext cx="220409" cy="386634"/>
            <a:chOff x="2965100" y="2649250"/>
            <a:chExt cx="361725" cy="634525"/>
          </a:xfrm>
        </p:grpSpPr>
        <p:sp>
          <p:nvSpPr>
            <p:cNvPr id="2111" name="Google Shape;2111;p52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7" name="Google Shape;2117;p52"/>
          <p:cNvGrpSpPr/>
          <p:nvPr/>
        </p:nvGrpSpPr>
        <p:grpSpPr>
          <a:xfrm>
            <a:off x="7000797" y="4192300"/>
            <a:ext cx="535255" cy="528294"/>
            <a:chOff x="3589725" y="3764775"/>
            <a:chExt cx="878475" cy="867050"/>
          </a:xfrm>
        </p:grpSpPr>
        <p:sp>
          <p:nvSpPr>
            <p:cNvPr id="2118" name="Google Shape;2118;p52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3" name="Google Shape;2123;p52"/>
          <p:cNvGrpSpPr/>
          <p:nvPr/>
        </p:nvGrpSpPr>
        <p:grpSpPr>
          <a:xfrm rot="-1394953">
            <a:off x="8024637" y="512593"/>
            <a:ext cx="343083" cy="344012"/>
            <a:chOff x="2864025" y="1664425"/>
            <a:chExt cx="563100" cy="564625"/>
          </a:xfrm>
        </p:grpSpPr>
        <p:sp>
          <p:nvSpPr>
            <p:cNvPr id="2124" name="Google Shape;2124;p52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2" name="Google Shape;2132;p52"/>
          <p:cNvGrpSpPr/>
          <p:nvPr/>
        </p:nvGrpSpPr>
        <p:grpSpPr>
          <a:xfrm rot="-1019195">
            <a:off x="8407474" y="3007039"/>
            <a:ext cx="351418" cy="476884"/>
            <a:chOff x="3734875" y="2575550"/>
            <a:chExt cx="576775" cy="782700"/>
          </a:xfrm>
        </p:grpSpPr>
        <p:sp>
          <p:nvSpPr>
            <p:cNvPr id="2133" name="Google Shape;2133;p52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1" name="Google Shape;2141;p52"/>
          <p:cNvGrpSpPr/>
          <p:nvPr/>
        </p:nvGrpSpPr>
        <p:grpSpPr>
          <a:xfrm rot="-1023841">
            <a:off x="7358622" y="1900033"/>
            <a:ext cx="178273" cy="429238"/>
            <a:chOff x="3000050" y="553475"/>
            <a:chExt cx="292575" cy="704450"/>
          </a:xfrm>
        </p:grpSpPr>
        <p:sp>
          <p:nvSpPr>
            <p:cNvPr id="2142" name="Google Shape;2142;p52"/>
            <p:cNvSpPr/>
            <p:nvPr/>
          </p:nvSpPr>
          <p:spPr>
            <a:xfrm>
              <a:off x="3074525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0" y="1"/>
                  </a:moveTo>
                  <a:lnTo>
                    <a:pt x="0" y="8299"/>
                  </a:lnTo>
                  <a:cubicBezTo>
                    <a:pt x="0" y="11004"/>
                    <a:pt x="1885" y="13284"/>
                    <a:pt x="4347" y="13922"/>
                  </a:cubicBezTo>
                  <a:cubicBezTo>
                    <a:pt x="6839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3000800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37" y="1"/>
                  </a:moveTo>
                  <a:lnTo>
                    <a:pt x="5776" y="1"/>
                  </a:lnTo>
                  <a:cubicBezTo>
                    <a:pt x="2585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3" y="14074"/>
                  </a:lnTo>
                  <a:lnTo>
                    <a:pt x="11673" y="5776"/>
                  </a:lnTo>
                  <a:cubicBezTo>
                    <a:pt x="11612" y="2584"/>
                    <a:pt x="9028" y="1"/>
                    <a:pt x="583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2"/>
            <p:cNvSpPr/>
            <p:nvPr/>
          </p:nvSpPr>
          <p:spPr>
            <a:xfrm>
              <a:off x="3000050" y="905300"/>
              <a:ext cx="291075" cy="352625"/>
            </a:xfrm>
            <a:custGeom>
              <a:rect b="b" l="l" r="r" t="t"/>
              <a:pathLst>
                <a:path extrusionOk="0" fill="none" h="14105" w="11643">
                  <a:moveTo>
                    <a:pt x="11642" y="1"/>
                  </a:moveTo>
                  <a:lnTo>
                    <a:pt x="11642" y="8299"/>
                  </a:lnTo>
                  <a:cubicBezTo>
                    <a:pt x="11642" y="11004"/>
                    <a:pt x="9818" y="13284"/>
                    <a:pt x="7326" y="13922"/>
                  </a:cubicBezTo>
                  <a:cubicBezTo>
                    <a:pt x="6840" y="14043"/>
                    <a:pt x="632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5" name="Google Shape;2145;p52"/>
          <p:cNvGrpSpPr/>
          <p:nvPr/>
        </p:nvGrpSpPr>
        <p:grpSpPr>
          <a:xfrm rot="758277">
            <a:off x="3485728" y="1848980"/>
            <a:ext cx="311607" cy="200020"/>
            <a:chOff x="3766775" y="1781450"/>
            <a:chExt cx="511450" cy="328300"/>
          </a:xfrm>
        </p:grpSpPr>
        <p:sp>
          <p:nvSpPr>
            <p:cNvPr id="2146" name="Google Shape;2146;p52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9" name="Google Shape;2149;p52"/>
          <p:cNvGrpSpPr/>
          <p:nvPr/>
        </p:nvGrpSpPr>
        <p:grpSpPr>
          <a:xfrm rot="963854">
            <a:off x="909938" y="2740400"/>
            <a:ext cx="389398" cy="537547"/>
            <a:chOff x="2826025" y="3763250"/>
            <a:chExt cx="639100" cy="882250"/>
          </a:xfrm>
        </p:grpSpPr>
        <p:sp>
          <p:nvSpPr>
            <p:cNvPr id="2150" name="Google Shape;2150;p52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9" name="Google Shape;2159;p52"/>
          <p:cNvSpPr txBox="1"/>
          <p:nvPr>
            <p:ph type="title"/>
          </p:nvPr>
        </p:nvSpPr>
        <p:spPr>
          <a:xfrm>
            <a:off x="671925" y="539500"/>
            <a:ext cx="2484600" cy="107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0" name="Google Shape;2160;p52"/>
          <p:cNvSpPr txBox="1"/>
          <p:nvPr>
            <p:ph idx="2" type="title"/>
          </p:nvPr>
        </p:nvSpPr>
        <p:spPr>
          <a:xfrm>
            <a:off x="724125" y="3567625"/>
            <a:ext cx="23802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43"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53"/>
          <p:cNvSpPr txBox="1"/>
          <p:nvPr>
            <p:ph type="title"/>
          </p:nvPr>
        </p:nvSpPr>
        <p:spPr>
          <a:xfrm>
            <a:off x="5323975" y="1550766"/>
            <a:ext cx="3106800" cy="107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3" name="Google Shape;2163;p53"/>
          <p:cNvSpPr txBox="1"/>
          <p:nvPr>
            <p:ph idx="2" type="title"/>
          </p:nvPr>
        </p:nvSpPr>
        <p:spPr>
          <a:xfrm>
            <a:off x="5687275" y="2833016"/>
            <a:ext cx="23802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2164" name="Google Shape;2164;p53"/>
          <p:cNvGrpSpPr/>
          <p:nvPr/>
        </p:nvGrpSpPr>
        <p:grpSpPr>
          <a:xfrm rot="-1019195">
            <a:off x="4568912" y="4245002"/>
            <a:ext cx="351418" cy="476884"/>
            <a:chOff x="3734875" y="2575550"/>
            <a:chExt cx="576775" cy="782700"/>
          </a:xfrm>
        </p:grpSpPr>
        <p:sp>
          <p:nvSpPr>
            <p:cNvPr id="2165" name="Google Shape;2165;p53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3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3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3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3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3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3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3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3" name="Google Shape;2173;p53"/>
          <p:cNvGrpSpPr/>
          <p:nvPr/>
        </p:nvGrpSpPr>
        <p:grpSpPr>
          <a:xfrm rot="-1023841">
            <a:off x="369022" y="4316883"/>
            <a:ext cx="178273" cy="429238"/>
            <a:chOff x="3000050" y="553475"/>
            <a:chExt cx="292575" cy="704450"/>
          </a:xfrm>
        </p:grpSpPr>
        <p:sp>
          <p:nvSpPr>
            <p:cNvPr id="2174" name="Google Shape;2174;p53"/>
            <p:cNvSpPr/>
            <p:nvPr/>
          </p:nvSpPr>
          <p:spPr>
            <a:xfrm>
              <a:off x="3074525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0" y="1"/>
                  </a:moveTo>
                  <a:lnTo>
                    <a:pt x="0" y="8299"/>
                  </a:lnTo>
                  <a:cubicBezTo>
                    <a:pt x="0" y="11004"/>
                    <a:pt x="1885" y="13284"/>
                    <a:pt x="4347" y="13922"/>
                  </a:cubicBezTo>
                  <a:cubicBezTo>
                    <a:pt x="6839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3"/>
            <p:cNvSpPr/>
            <p:nvPr/>
          </p:nvSpPr>
          <p:spPr>
            <a:xfrm>
              <a:off x="3000800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37" y="1"/>
                  </a:moveTo>
                  <a:lnTo>
                    <a:pt x="5776" y="1"/>
                  </a:lnTo>
                  <a:cubicBezTo>
                    <a:pt x="2585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3" y="14074"/>
                  </a:lnTo>
                  <a:lnTo>
                    <a:pt x="11673" y="5776"/>
                  </a:lnTo>
                  <a:cubicBezTo>
                    <a:pt x="11612" y="2584"/>
                    <a:pt x="9028" y="1"/>
                    <a:pt x="583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3"/>
            <p:cNvSpPr/>
            <p:nvPr/>
          </p:nvSpPr>
          <p:spPr>
            <a:xfrm>
              <a:off x="3000050" y="905300"/>
              <a:ext cx="291075" cy="352625"/>
            </a:xfrm>
            <a:custGeom>
              <a:rect b="b" l="l" r="r" t="t"/>
              <a:pathLst>
                <a:path extrusionOk="0" fill="none" h="14105" w="11643">
                  <a:moveTo>
                    <a:pt x="11642" y="1"/>
                  </a:moveTo>
                  <a:lnTo>
                    <a:pt x="11642" y="8299"/>
                  </a:lnTo>
                  <a:cubicBezTo>
                    <a:pt x="11642" y="11004"/>
                    <a:pt x="9818" y="13284"/>
                    <a:pt x="7326" y="13922"/>
                  </a:cubicBezTo>
                  <a:cubicBezTo>
                    <a:pt x="6840" y="14043"/>
                    <a:pt x="632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7" name="Google Shape;2177;p53"/>
          <p:cNvGrpSpPr/>
          <p:nvPr/>
        </p:nvGrpSpPr>
        <p:grpSpPr>
          <a:xfrm rot="-1394953">
            <a:off x="286624" y="238506"/>
            <a:ext cx="343083" cy="344012"/>
            <a:chOff x="2864025" y="1664425"/>
            <a:chExt cx="563100" cy="564625"/>
          </a:xfrm>
        </p:grpSpPr>
        <p:sp>
          <p:nvSpPr>
            <p:cNvPr id="2178" name="Google Shape;2178;p53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3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3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3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53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53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3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3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40"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7" name="Google Shape;2187;p54"/>
          <p:cNvGrpSpPr/>
          <p:nvPr/>
        </p:nvGrpSpPr>
        <p:grpSpPr>
          <a:xfrm rot="-1425151">
            <a:off x="1022653" y="1162727"/>
            <a:ext cx="300357" cy="684079"/>
            <a:chOff x="557750" y="2417475"/>
            <a:chExt cx="481800" cy="1097325"/>
          </a:xfrm>
        </p:grpSpPr>
        <p:sp>
          <p:nvSpPr>
            <p:cNvPr id="2188" name="Google Shape;2188;p54"/>
            <p:cNvSpPr/>
            <p:nvPr/>
          </p:nvSpPr>
          <p:spPr>
            <a:xfrm>
              <a:off x="798650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9" name="Google Shape;2189;p54"/>
            <p:cNvGrpSpPr/>
            <p:nvPr/>
          </p:nvGrpSpPr>
          <p:grpSpPr>
            <a:xfrm>
              <a:off x="557750" y="2417475"/>
              <a:ext cx="481800" cy="938500"/>
              <a:chOff x="557750" y="2417475"/>
              <a:chExt cx="481800" cy="938500"/>
            </a:xfrm>
          </p:grpSpPr>
          <p:sp>
            <p:nvSpPr>
              <p:cNvPr id="2190" name="Google Shape;2190;p54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54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54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54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54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54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54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54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54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99" name="Google Shape;2199;p54"/>
          <p:cNvGrpSpPr/>
          <p:nvPr/>
        </p:nvGrpSpPr>
        <p:grpSpPr>
          <a:xfrm rot="-1558883">
            <a:off x="8296697" y="2237601"/>
            <a:ext cx="268141" cy="508323"/>
            <a:chOff x="6269100" y="498000"/>
            <a:chExt cx="430125" cy="815400"/>
          </a:xfrm>
        </p:grpSpPr>
        <p:sp>
          <p:nvSpPr>
            <p:cNvPr id="2200" name="Google Shape;2200;p54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4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4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4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4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4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4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7" name="Google Shape;2207;p54"/>
          <p:cNvGrpSpPr/>
          <p:nvPr/>
        </p:nvGrpSpPr>
        <p:grpSpPr>
          <a:xfrm rot="-899686">
            <a:off x="1219543" y="3987711"/>
            <a:ext cx="334002" cy="334937"/>
            <a:chOff x="1320700" y="3935750"/>
            <a:chExt cx="535750" cy="537250"/>
          </a:xfrm>
        </p:grpSpPr>
        <p:sp>
          <p:nvSpPr>
            <p:cNvPr id="2208" name="Google Shape;2208;p54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4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4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4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2" name="Google Shape;2212;p54"/>
          <p:cNvGrpSpPr/>
          <p:nvPr/>
        </p:nvGrpSpPr>
        <p:grpSpPr>
          <a:xfrm rot="-899686">
            <a:off x="406062" y="2647699"/>
            <a:ext cx="265783" cy="354840"/>
            <a:chOff x="585125" y="1661400"/>
            <a:chExt cx="426325" cy="569175"/>
          </a:xfrm>
        </p:grpSpPr>
        <p:sp>
          <p:nvSpPr>
            <p:cNvPr id="2213" name="Google Shape;2213;p54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4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5" name="Google Shape;2215;p54"/>
          <p:cNvGrpSpPr/>
          <p:nvPr/>
        </p:nvGrpSpPr>
        <p:grpSpPr>
          <a:xfrm flipH="1" rot="1235476">
            <a:off x="5769218" y="3181400"/>
            <a:ext cx="220409" cy="386634"/>
            <a:chOff x="2965100" y="2649250"/>
            <a:chExt cx="361725" cy="634525"/>
          </a:xfrm>
        </p:grpSpPr>
        <p:sp>
          <p:nvSpPr>
            <p:cNvPr id="2216" name="Google Shape;2216;p54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4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4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4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4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4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2" name="Google Shape;2222;p54"/>
          <p:cNvSpPr txBox="1"/>
          <p:nvPr>
            <p:ph type="title"/>
          </p:nvPr>
        </p:nvSpPr>
        <p:spPr>
          <a:xfrm>
            <a:off x="6050575" y="3567625"/>
            <a:ext cx="2380200" cy="10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223" name="Google Shape;2223;p54"/>
          <p:cNvSpPr txBox="1"/>
          <p:nvPr>
            <p:ph idx="2" type="title"/>
          </p:nvPr>
        </p:nvSpPr>
        <p:spPr>
          <a:xfrm>
            <a:off x="5946175" y="539500"/>
            <a:ext cx="2484600" cy="107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41"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5" name="Google Shape;2225;p55"/>
          <p:cNvGrpSpPr/>
          <p:nvPr/>
        </p:nvGrpSpPr>
        <p:grpSpPr>
          <a:xfrm flipH="1" rot="-604727">
            <a:off x="4337800" y="4426620"/>
            <a:ext cx="315996" cy="396527"/>
            <a:chOff x="1334375" y="587675"/>
            <a:chExt cx="506875" cy="636050"/>
          </a:xfrm>
        </p:grpSpPr>
        <p:sp>
          <p:nvSpPr>
            <p:cNvPr id="2226" name="Google Shape;2226;p55"/>
            <p:cNvSpPr/>
            <p:nvPr/>
          </p:nvSpPr>
          <p:spPr>
            <a:xfrm>
              <a:off x="1406550" y="710025"/>
              <a:ext cx="434700" cy="513700"/>
            </a:xfrm>
            <a:custGeom>
              <a:rect b="b" l="l" r="r" t="t"/>
              <a:pathLst>
                <a:path extrusionOk="0" h="20548" w="17388">
                  <a:moveTo>
                    <a:pt x="15928" y="0"/>
                  </a:moveTo>
                  <a:cubicBezTo>
                    <a:pt x="15138" y="0"/>
                    <a:pt x="14500" y="638"/>
                    <a:pt x="14500" y="1429"/>
                  </a:cubicBezTo>
                  <a:lnTo>
                    <a:pt x="14500" y="16231"/>
                  </a:lnTo>
                  <a:cubicBezTo>
                    <a:pt x="14500" y="17022"/>
                    <a:pt x="13831" y="17660"/>
                    <a:pt x="13041" y="17660"/>
                  </a:cubicBezTo>
                  <a:lnTo>
                    <a:pt x="1399" y="17660"/>
                  </a:lnTo>
                  <a:cubicBezTo>
                    <a:pt x="669" y="17660"/>
                    <a:pt x="1" y="18298"/>
                    <a:pt x="1" y="19119"/>
                  </a:cubicBezTo>
                  <a:cubicBezTo>
                    <a:pt x="1" y="19909"/>
                    <a:pt x="639" y="20547"/>
                    <a:pt x="1460" y="20547"/>
                  </a:cubicBezTo>
                  <a:lnTo>
                    <a:pt x="15928" y="20547"/>
                  </a:lnTo>
                  <a:cubicBezTo>
                    <a:pt x="16718" y="20547"/>
                    <a:pt x="17387" y="19909"/>
                    <a:pt x="17387" y="19119"/>
                  </a:cubicBezTo>
                  <a:lnTo>
                    <a:pt x="17387" y="1429"/>
                  </a:lnTo>
                  <a:cubicBezTo>
                    <a:pt x="17387" y="638"/>
                    <a:pt x="16718" y="0"/>
                    <a:pt x="1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5"/>
            <p:cNvSpPr/>
            <p:nvPr/>
          </p:nvSpPr>
          <p:spPr>
            <a:xfrm>
              <a:off x="1334375" y="637825"/>
              <a:ext cx="435425" cy="513700"/>
            </a:xfrm>
            <a:custGeom>
              <a:rect b="b" l="l" r="r" t="t"/>
              <a:pathLst>
                <a:path extrusionOk="0" fill="none" h="20548" w="17417">
                  <a:moveTo>
                    <a:pt x="15958" y="20548"/>
                  </a:moveTo>
                  <a:lnTo>
                    <a:pt x="1459" y="20548"/>
                  </a:lnTo>
                  <a:cubicBezTo>
                    <a:pt x="66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8" y="0"/>
                    <a:pt x="1459" y="0"/>
                  </a:cubicBezTo>
                  <a:lnTo>
                    <a:pt x="15958" y="0"/>
                  </a:lnTo>
                  <a:cubicBezTo>
                    <a:pt x="16779" y="0"/>
                    <a:pt x="17417" y="639"/>
                    <a:pt x="17417" y="1429"/>
                  </a:cubicBezTo>
                  <a:lnTo>
                    <a:pt x="17417" y="19119"/>
                  </a:lnTo>
                  <a:cubicBezTo>
                    <a:pt x="17417" y="19910"/>
                    <a:pt x="16779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5"/>
            <p:cNvSpPr/>
            <p:nvPr/>
          </p:nvSpPr>
          <p:spPr>
            <a:xfrm>
              <a:off x="1455200" y="587675"/>
              <a:ext cx="193025" cy="102600"/>
            </a:xfrm>
            <a:custGeom>
              <a:rect b="b" l="l" r="r" t="t"/>
              <a:pathLst>
                <a:path extrusionOk="0" h="4104" w="7721">
                  <a:moveTo>
                    <a:pt x="1459" y="0"/>
                  </a:moveTo>
                  <a:cubicBezTo>
                    <a:pt x="638" y="0"/>
                    <a:pt x="0" y="639"/>
                    <a:pt x="0" y="1429"/>
                  </a:cubicBezTo>
                  <a:lnTo>
                    <a:pt x="0" y="2645"/>
                  </a:lnTo>
                  <a:cubicBezTo>
                    <a:pt x="0" y="3435"/>
                    <a:pt x="638" y="4104"/>
                    <a:pt x="1459" y="4104"/>
                  </a:cubicBezTo>
                  <a:lnTo>
                    <a:pt x="6262" y="4104"/>
                  </a:lnTo>
                  <a:cubicBezTo>
                    <a:pt x="7082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2" y="0"/>
                    <a:pt x="6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5"/>
            <p:cNvSpPr/>
            <p:nvPr/>
          </p:nvSpPr>
          <p:spPr>
            <a:xfrm>
              <a:off x="1411875" y="817925"/>
              <a:ext cx="279675" cy="25"/>
            </a:xfrm>
            <a:custGeom>
              <a:rect b="b" l="l" r="r" t="t"/>
              <a:pathLst>
                <a:path extrusionOk="0" fill="none" h="1" w="11187">
                  <a:moveTo>
                    <a:pt x="1" y="0"/>
                  </a:moveTo>
                  <a:lnTo>
                    <a:pt x="1118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5"/>
            <p:cNvSpPr/>
            <p:nvPr/>
          </p:nvSpPr>
          <p:spPr>
            <a:xfrm>
              <a:off x="1411875" y="934175"/>
              <a:ext cx="279675" cy="25"/>
            </a:xfrm>
            <a:custGeom>
              <a:rect b="b" l="l" r="r" t="t"/>
              <a:pathLst>
                <a:path extrusionOk="0" fill="none" h="1" w="11187">
                  <a:moveTo>
                    <a:pt x="1" y="1"/>
                  </a:moveTo>
                  <a:lnTo>
                    <a:pt x="1118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5"/>
            <p:cNvSpPr/>
            <p:nvPr/>
          </p:nvSpPr>
          <p:spPr>
            <a:xfrm>
              <a:off x="1411875" y="1050450"/>
              <a:ext cx="279675" cy="25"/>
            </a:xfrm>
            <a:custGeom>
              <a:rect b="b" l="l" r="r" t="t"/>
              <a:pathLst>
                <a:path extrusionOk="0" fill="none" h="1" w="11187">
                  <a:moveTo>
                    <a:pt x="1" y="0"/>
                  </a:moveTo>
                  <a:lnTo>
                    <a:pt x="1118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2" name="Google Shape;2232;p55"/>
          <p:cNvGrpSpPr/>
          <p:nvPr/>
        </p:nvGrpSpPr>
        <p:grpSpPr>
          <a:xfrm flipH="1" rot="899686">
            <a:off x="1575606" y="1599711"/>
            <a:ext cx="334002" cy="334937"/>
            <a:chOff x="1320700" y="3935750"/>
            <a:chExt cx="535750" cy="537250"/>
          </a:xfrm>
        </p:grpSpPr>
        <p:sp>
          <p:nvSpPr>
            <p:cNvPr id="2233" name="Google Shape;2233;p55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5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5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5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7" name="Google Shape;2237;p55"/>
          <p:cNvGrpSpPr/>
          <p:nvPr/>
        </p:nvGrpSpPr>
        <p:grpSpPr>
          <a:xfrm flipH="1" rot="899686">
            <a:off x="5909262" y="285874"/>
            <a:ext cx="265783" cy="354840"/>
            <a:chOff x="585125" y="1661400"/>
            <a:chExt cx="426325" cy="569175"/>
          </a:xfrm>
        </p:grpSpPr>
        <p:sp>
          <p:nvSpPr>
            <p:cNvPr id="2238" name="Google Shape;2238;p55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5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0" name="Google Shape;2240;p55"/>
          <p:cNvGrpSpPr/>
          <p:nvPr/>
        </p:nvGrpSpPr>
        <p:grpSpPr>
          <a:xfrm rot="-1394953">
            <a:off x="427287" y="2822293"/>
            <a:ext cx="343083" cy="344012"/>
            <a:chOff x="2864025" y="1664425"/>
            <a:chExt cx="563100" cy="564625"/>
          </a:xfrm>
        </p:grpSpPr>
        <p:sp>
          <p:nvSpPr>
            <p:cNvPr id="2241" name="Google Shape;2241;p55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5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5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5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5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5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5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5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9" name="Google Shape;2249;p55"/>
          <p:cNvGrpSpPr/>
          <p:nvPr/>
        </p:nvGrpSpPr>
        <p:grpSpPr>
          <a:xfrm flipH="1" rot="-9776159">
            <a:off x="8126122" y="4290158"/>
            <a:ext cx="178273" cy="429238"/>
            <a:chOff x="3000050" y="553475"/>
            <a:chExt cx="292575" cy="704450"/>
          </a:xfrm>
        </p:grpSpPr>
        <p:sp>
          <p:nvSpPr>
            <p:cNvPr id="2250" name="Google Shape;2250;p55"/>
            <p:cNvSpPr/>
            <p:nvPr/>
          </p:nvSpPr>
          <p:spPr>
            <a:xfrm>
              <a:off x="3074525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0" y="1"/>
                  </a:moveTo>
                  <a:lnTo>
                    <a:pt x="0" y="8299"/>
                  </a:lnTo>
                  <a:cubicBezTo>
                    <a:pt x="0" y="11004"/>
                    <a:pt x="1885" y="13284"/>
                    <a:pt x="4347" y="13922"/>
                  </a:cubicBezTo>
                  <a:cubicBezTo>
                    <a:pt x="6839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5"/>
            <p:cNvSpPr/>
            <p:nvPr/>
          </p:nvSpPr>
          <p:spPr>
            <a:xfrm>
              <a:off x="3000800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37" y="1"/>
                  </a:moveTo>
                  <a:lnTo>
                    <a:pt x="5776" y="1"/>
                  </a:lnTo>
                  <a:cubicBezTo>
                    <a:pt x="2585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3" y="14074"/>
                  </a:lnTo>
                  <a:lnTo>
                    <a:pt x="11673" y="5776"/>
                  </a:lnTo>
                  <a:cubicBezTo>
                    <a:pt x="11612" y="2584"/>
                    <a:pt x="9028" y="1"/>
                    <a:pt x="583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5"/>
            <p:cNvSpPr/>
            <p:nvPr/>
          </p:nvSpPr>
          <p:spPr>
            <a:xfrm>
              <a:off x="3000050" y="905300"/>
              <a:ext cx="291075" cy="352625"/>
            </a:xfrm>
            <a:custGeom>
              <a:rect b="b" l="l" r="r" t="t"/>
              <a:pathLst>
                <a:path extrusionOk="0" fill="none" h="14105" w="11643">
                  <a:moveTo>
                    <a:pt x="11642" y="1"/>
                  </a:moveTo>
                  <a:lnTo>
                    <a:pt x="11642" y="8299"/>
                  </a:lnTo>
                  <a:cubicBezTo>
                    <a:pt x="11642" y="11004"/>
                    <a:pt x="9818" y="13284"/>
                    <a:pt x="7326" y="13922"/>
                  </a:cubicBezTo>
                  <a:cubicBezTo>
                    <a:pt x="6840" y="14043"/>
                    <a:pt x="632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3" name="Google Shape;2253;p55"/>
          <p:cNvSpPr txBox="1"/>
          <p:nvPr>
            <p:ph type="title"/>
          </p:nvPr>
        </p:nvSpPr>
        <p:spPr>
          <a:xfrm>
            <a:off x="671925" y="3512425"/>
            <a:ext cx="2484600" cy="107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4" name="Google Shape;2254;p55"/>
          <p:cNvSpPr txBox="1"/>
          <p:nvPr>
            <p:ph idx="2" type="title"/>
          </p:nvPr>
        </p:nvSpPr>
        <p:spPr>
          <a:xfrm>
            <a:off x="724125" y="539500"/>
            <a:ext cx="23802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36"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257" name="Google Shape;2257;p56"/>
          <p:cNvSpPr txBox="1"/>
          <p:nvPr>
            <p:ph idx="1" type="subTitle"/>
          </p:nvPr>
        </p:nvSpPr>
        <p:spPr>
          <a:xfrm>
            <a:off x="4831925" y="2663446"/>
            <a:ext cx="29931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58" name="Google Shape;2258;p56"/>
          <p:cNvSpPr txBox="1"/>
          <p:nvPr>
            <p:ph idx="2" type="subTitle"/>
          </p:nvPr>
        </p:nvSpPr>
        <p:spPr>
          <a:xfrm>
            <a:off x="1319000" y="2663446"/>
            <a:ext cx="29931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59" name="Google Shape;2259;p56"/>
          <p:cNvSpPr txBox="1"/>
          <p:nvPr>
            <p:ph idx="3" type="subTitle"/>
          </p:nvPr>
        </p:nvSpPr>
        <p:spPr>
          <a:xfrm>
            <a:off x="5061584" y="2076400"/>
            <a:ext cx="253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260" name="Google Shape;2260;p56"/>
          <p:cNvSpPr txBox="1"/>
          <p:nvPr>
            <p:ph idx="4" type="subTitle"/>
          </p:nvPr>
        </p:nvSpPr>
        <p:spPr>
          <a:xfrm>
            <a:off x="1548625" y="2076400"/>
            <a:ext cx="253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grpSp>
        <p:nvGrpSpPr>
          <p:cNvPr id="2261" name="Google Shape;2261;p56"/>
          <p:cNvGrpSpPr/>
          <p:nvPr/>
        </p:nvGrpSpPr>
        <p:grpSpPr>
          <a:xfrm flipH="1" rot="751181">
            <a:off x="540851" y="4257912"/>
            <a:ext cx="344764" cy="346159"/>
            <a:chOff x="2128450" y="1664425"/>
            <a:chExt cx="562350" cy="564625"/>
          </a:xfrm>
        </p:grpSpPr>
        <p:sp>
          <p:nvSpPr>
            <p:cNvPr id="2262" name="Google Shape;2262;p56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0" name="Google Shape;2270;p56"/>
          <p:cNvGrpSpPr/>
          <p:nvPr/>
        </p:nvGrpSpPr>
        <p:grpSpPr>
          <a:xfrm flipH="1" rot="-999162">
            <a:off x="8002747" y="576351"/>
            <a:ext cx="310772" cy="389971"/>
            <a:chOff x="545600" y="587675"/>
            <a:chExt cx="506875" cy="636050"/>
          </a:xfrm>
        </p:grpSpPr>
        <p:sp>
          <p:nvSpPr>
            <p:cNvPr id="2271" name="Google Shape;2271;p56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7" name="Google Shape;2277;p56"/>
          <p:cNvGrpSpPr/>
          <p:nvPr/>
        </p:nvGrpSpPr>
        <p:grpSpPr>
          <a:xfrm flipH="1" rot="1799646">
            <a:off x="815964" y="1566532"/>
            <a:ext cx="178921" cy="431905"/>
            <a:chOff x="2264475" y="553475"/>
            <a:chExt cx="291825" cy="704450"/>
          </a:xfrm>
        </p:grpSpPr>
        <p:sp>
          <p:nvSpPr>
            <p:cNvPr id="2278" name="Google Shape;2278;p56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1" name="Google Shape;2281;p56"/>
          <p:cNvGrpSpPr/>
          <p:nvPr/>
        </p:nvGrpSpPr>
        <p:grpSpPr>
          <a:xfrm flipH="1" rot="1642298">
            <a:off x="8245858" y="4435331"/>
            <a:ext cx="369482" cy="309853"/>
            <a:chOff x="3721200" y="654550"/>
            <a:chExt cx="602600" cy="505350"/>
          </a:xfrm>
        </p:grpSpPr>
        <p:sp>
          <p:nvSpPr>
            <p:cNvPr id="2282" name="Google Shape;2282;p56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4"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5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grpSp>
        <p:nvGrpSpPr>
          <p:cNvPr id="2286" name="Google Shape;2286;p57"/>
          <p:cNvGrpSpPr/>
          <p:nvPr/>
        </p:nvGrpSpPr>
        <p:grpSpPr>
          <a:xfrm flipH="1" rot="751181">
            <a:off x="540851" y="4257912"/>
            <a:ext cx="344764" cy="346159"/>
            <a:chOff x="2128450" y="1664425"/>
            <a:chExt cx="562350" cy="564625"/>
          </a:xfrm>
        </p:grpSpPr>
        <p:sp>
          <p:nvSpPr>
            <p:cNvPr id="2287" name="Google Shape;2287;p57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7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7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7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7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7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7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7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5" name="Google Shape;2295;p57"/>
          <p:cNvGrpSpPr/>
          <p:nvPr/>
        </p:nvGrpSpPr>
        <p:grpSpPr>
          <a:xfrm flipH="1" rot="-999162">
            <a:off x="8070647" y="1587501"/>
            <a:ext cx="310772" cy="389971"/>
            <a:chOff x="545600" y="587675"/>
            <a:chExt cx="506875" cy="636050"/>
          </a:xfrm>
        </p:grpSpPr>
        <p:sp>
          <p:nvSpPr>
            <p:cNvPr id="2296" name="Google Shape;2296;p57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57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7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7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7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7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2" name="Google Shape;2302;p57"/>
          <p:cNvGrpSpPr/>
          <p:nvPr/>
        </p:nvGrpSpPr>
        <p:grpSpPr>
          <a:xfrm flipH="1" rot="1799646">
            <a:off x="815964" y="1566532"/>
            <a:ext cx="178921" cy="431905"/>
            <a:chOff x="2264475" y="553475"/>
            <a:chExt cx="291825" cy="704450"/>
          </a:xfrm>
        </p:grpSpPr>
        <p:sp>
          <p:nvSpPr>
            <p:cNvPr id="2303" name="Google Shape;2303;p57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7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7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6" name="Google Shape;2306;p57"/>
          <p:cNvGrpSpPr/>
          <p:nvPr/>
        </p:nvGrpSpPr>
        <p:grpSpPr>
          <a:xfrm flipH="1" rot="1642298">
            <a:off x="8245858" y="4435331"/>
            <a:ext cx="369482" cy="309853"/>
            <a:chOff x="3721200" y="654550"/>
            <a:chExt cx="602600" cy="505350"/>
          </a:xfrm>
        </p:grpSpPr>
        <p:sp>
          <p:nvSpPr>
            <p:cNvPr id="2307" name="Google Shape;2307;p57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57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7">
  <p:cSld name="CUSTOM_45"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5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311" name="Google Shape;2311;p58"/>
          <p:cNvSpPr txBox="1"/>
          <p:nvPr>
            <p:ph idx="1" type="subTitle"/>
          </p:nvPr>
        </p:nvSpPr>
        <p:spPr>
          <a:xfrm>
            <a:off x="965850" y="2296502"/>
            <a:ext cx="2033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312" name="Google Shape;2312;p58"/>
          <p:cNvSpPr txBox="1"/>
          <p:nvPr>
            <p:ph idx="2" type="subTitle"/>
          </p:nvPr>
        </p:nvSpPr>
        <p:spPr>
          <a:xfrm>
            <a:off x="965848" y="2770017"/>
            <a:ext cx="20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313" name="Google Shape;2313;p58"/>
          <p:cNvSpPr txBox="1"/>
          <p:nvPr>
            <p:ph idx="3" type="subTitle"/>
          </p:nvPr>
        </p:nvSpPr>
        <p:spPr>
          <a:xfrm>
            <a:off x="6114825" y="2296502"/>
            <a:ext cx="2033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314" name="Google Shape;2314;p58"/>
          <p:cNvSpPr txBox="1"/>
          <p:nvPr>
            <p:ph idx="4" type="subTitle"/>
          </p:nvPr>
        </p:nvSpPr>
        <p:spPr>
          <a:xfrm>
            <a:off x="6114700" y="2770017"/>
            <a:ext cx="20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grpSp>
        <p:nvGrpSpPr>
          <p:cNvPr id="2315" name="Google Shape;2315;p58"/>
          <p:cNvGrpSpPr/>
          <p:nvPr/>
        </p:nvGrpSpPr>
        <p:grpSpPr>
          <a:xfrm rot="-1059639">
            <a:off x="932389" y="1336243"/>
            <a:ext cx="328926" cy="329385"/>
            <a:chOff x="530400" y="3935750"/>
            <a:chExt cx="536500" cy="537250"/>
          </a:xfrm>
        </p:grpSpPr>
        <p:sp>
          <p:nvSpPr>
            <p:cNvPr id="2316" name="Google Shape;2316;p58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8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8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8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0" name="Google Shape;2320;p58"/>
          <p:cNvGrpSpPr/>
          <p:nvPr/>
        </p:nvGrpSpPr>
        <p:grpSpPr>
          <a:xfrm rot="798926">
            <a:off x="7821647" y="1492489"/>
            <a:ext cx="297253" cy="367113"/>
            <a:chOff x="5437775" y="1647725"/>
            <a:chExt cx="484850" cy="598800"/>
          </a:xfrm>
        </p:grpSpPr>
        <p:sp>
          <p:nvSpPr>
            <p:cNvPr id="2321" name="Google Shape;2321;p58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8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8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4" name="Google Shape;2324;p58"/>
          <p:cNvGrpSpPr/>
          <p:nvPr/>
        </p:nvGrpSpPr>
        <p:grpSpPr>
          <a:xfrm rot="-585439">
            <a:off x="1929378" y="487103"/>
            <a:ext cx="248783" cy="362446"/>
            <a:chOff x="6281275" y="2671300"/>
            <a:chExt cx="405800" cy="591200"/>
          </a:xfrm>
        </p:grpSpPr>
        <p:sp>
          <p:nvSpPr>
            <p:cNvPr id="2325" name="Google Shape;2325;p58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8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8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8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8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8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1" name="Google Shape;2331;p58"/>
          <p:cNvGrpSpPr/>
          <p:nvPr/>
        </p:nvGrpSpPr>
        <p:grpSpPr>
          <a:xfrm flipH="1">
            <a:off x="7959906" y="4263547"/>
            <a:ext cx="261380" cy="348961"/>
            <a:chOff x="1374650" y="1661400"/>
            <a:chExt cx="426325" cy="569175"/>
          </a:xfrm>
        </p:grpSpPr>
        <p:sp>
          <p:nvSpPr>
            <p:cNvPr id="2332" name="Google Shape;2332;p58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8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4" name="Google Shape;2334;p58"/>
          <p:cNvGrpSpPr/>
          <p:nvPr/>
        </p:nvGrpSpPr>
        <p:grpSpPr>
          <a:xfrm rot="690978">
            <a:off x="827362" y="4141301"/>
            <a:ext cx="260552" cy="593442"/>
            <a:chOff x="358432" y="4085134"/>
            <a:chExt cx="295392" cy="672792"/>
          </a:xfrm>
        </p:grpSpPr>
        <p:grpSp>
          <p:nvGrpSpPr>
            <p:cNvPr id="2335" name="Google Shape;2335;p58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2336" name="Google Shape;2336;p58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58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58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58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58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58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58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58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58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45" name="Google Shape;2345;p58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6" name="Google Shape;2346;p58"/>
          <p:cNvGrpSpPr/>
          <p:nvPr/>
        </p:nvGrpSpPr>
        <p:grpSpPr>
          <a:xfrm flipH="1" rot="-798926">
            <a:off x="3199647" y="4003014"/>
            <a:ext cx="297253" cy="367113"/>
            <a:chOff x="5437775" y="1647725"/>
            <a:chExt cx="484850" cy="598800"/>
          </a:xfrm>
        </p:grpSpPr>
        <p:sp>
          <p:nvSpPr>
            <p:cNvPr id="2347" name="Google Shape;2347;p58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8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8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0" name="Google Shape;2350;p58"/>
          <p:cNvGrpSpPr/>
          <p:nvPr/>
        </p:nvGrpSpPr>
        <p:grpSpPr>
          <a:xfrm flipH="1" rot="1059639">
            <a:off x="5743689" y="4021893"/>
            <a:ext cx="328926" cy="329385"/>
            <a:chOff x="530400" y="3935750"/>
            <a:chExt cx="536500" cy="537250"/>
          </a:xfrm>
        </p:grpSpPr>
        <p:sp>
          <p:nvSpPr>
            <p:cNvPr id="2351" name="Google Shape;2351;p58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8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8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8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5" name="Google Shape;2355;p58"/>
          <p:cNvGrpSpPr/>
          <p:nvPr/>
        </p:nvGrpSpPr>
        <p:grpSpPr>
          <a:xfrm flipH="1" rot="-1095762">
            <a:off x="6771649" y="535699"/>
            <a:ext cx="254789" cy="580315"/>
            <a:chOff x="358432" y="4085134"/>
            <a:chExt cx="295392" cy="672792"/>
          </a:xfrm>
        </p:grpSpPr>
        <p:grpSp>
          <p:nvGrpSpPr>
            <p:cNvPr id="2356" name="Google Shape;2356;p58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2357" name="Google Shape;2357;p58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58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58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58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58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58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58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58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58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6" name="Google Shape;2366;p58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"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8" name="Google Shape;2368;p59"/>
          <p:cNvCxnSpPr/>
          <p:nvPr/>
        </p:nvCxnSpPr>
        <p:spPr>
          <a:xfrm rot="10800000">
            <a:off x="4572075" y="1886475"/>
            <a:ext cx="0" cy="3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69" name="Google Shape;2369;p59"/>
          <p:cNvSpPr/>
          <p:nvPr/>
        </p:nvSpPr>
        <p:spPr>
          <a:xfrm>
            <a:off x="2592375" y="539500"/>
            <a:ext cx="3959400" cy="1373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0" name="Google Shape;2370;p59"/>
          <p:cNvGrpSpPr/>
          <p:nvPr/>
        </p:nvGrpSpPr>
        <p:grpSpPr>
          <a:xfrm flipH="1" rot="464572">
            <a:off x="7304268" y="2991979"/>
            <a:ext cx="221770" cy="389021"/>
            <a:chOff x="2229525" y="2649250"/>
            <a:chExt cx="361725" cy="634525"/>
          </a:xfrm>
        </p:grpSpPr>
        <p:sp>
          <p:nvSpPr>
            <p:cNvPr id="2371" name="Google Shape;2371;p59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9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9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9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9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9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7" name="Google Shape;2377;p59"/>
          <p:cNvGrpSpPr/>
          <p:nvPr/>
        </p:nvGrpSpPr>
        <p:grpSpPr>
          <a:xfrm flipH="1">
            <a:off x="7265209" y="310901"/>
            <a:ext cx="538593" cy="531588"/>
            <a:chOff x="3589725" y="3764775"/>
            <a:chExt cx="878475" cy="867050"/>
          </a:xfrm>
        </p:grpSpPr>
        <p:sp>
          <p:nvSpPr>
            <p:cNvPr id="2378" name="Google Shape;2378;p59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9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9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9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9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3" name="Google Shape;2383;p59"/>
          <p:cNvGrpSpPr/>
          <p:nvPr/>
        </p:nvGrpSpPr>
        <p:grpSpPr>
          <a:xfrm flipH="1" rot="698390">
            <a:off x="8523267" y="1273161"/>
            <a:ext cx="263713" cy="499929"/>
            <a:chOff x="6269100" y="498000"/>
            <a:chExt cx="430125" cy="815400"/>
          </a:xfrm>
        </p:grpSpPr>
        <p:sp>
          <p:nvSpPr>
            <p:cNvPr id="2384" name="Google Shape;2384;p59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9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9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9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9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9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9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1" name="Google Shape;2391;p59"/>
          <p:cNvGrpSpPr/>
          <p:nvPr/>
        </p:nvGrpSpPr>
        <p:grpSpPr>
          <a:xfrm flipH="1" rot="-798926">
            <a:off x="7826459" y="2117289"/>
            <a:ext cx="297253" cy="367113"/>
            <a:chOff x="5437775" y="1647725"/>
            <a:chExt cx="484850" cy="598800"/>
          </a:xfrm>
        </p:grpSpPr>
        <p:sp>
          <p:nvSpPr>
            <p:cNvPr id="2392" name="Google Shape;2392;p59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9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9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5" name="Google Shape;2395;p59"/>
          <p:cNvGrpSpPr/>
          <p:nvPr/>
        </p:nvGrpSpPr>
        <p:grpSpPr>
          <a:xfrm flipH="1" rot="-691136">
            <a:off x="8491522" y="3796368"/>
            <a:ext cx="295404" cy="672821"/>
            <a:chOff x="358432" y="4085134"/>
            <a:chExt cx="295392" cy="672792"/>
          </a:xfrm>
        </p:grpSpPr>
        <p:grpSp>
          <p:nvGrpSpPr>
            <p:cNvPr id="2396" name="Google Shape;2396;p59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2397" name="Google Shape;2397;p59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59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59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59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59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59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59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59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59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6" name="Google Shape;2406;p59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7" name="Google Shape;2407;p59"/>
          <p:cNvGrpSpPr/>
          <p:nvPr/>
        </p:nvGrpSpPr>
        <p:grpSpPr>
          <a:xfrm flipH="1" rot="585439">
            <a:off x="1541403" y="1109903"/>
            <a:ext cx="248783" cy="362446"/>
            <a:chOff x="6281275" y="2671300"/>
            <a:chExt cx="405800" cy="591200"/>
          </a:xfrm>
        </p:grpSpPr>
        <p:sp>
          <p:nvSpPr>
            <p:cNvPr id="2408" name="Google Shape;2408;p59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9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9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9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9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9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4" name="Google Shape;2414;p59"/>
          <p:cNvGrpSpPr/>
          <p:nvPr/>
        </p:nvGrpSpPr>
        <p:grpSpPr>
          <a:xfrm flipH="1">
            <a:off x="1544963" y="3161664"/>
            <a:ext cx="345237" cy="346172"/>
            <a:chOff x="2864025" y="1664425"/>
            <a:chExt cx="563100" cy="564625"/>
          </a:xfrm>
        </p:grpSpPr>
        <p:sp>
          <p:nvSpPr>
            <p:cNvPr id="2415" name="Google Shape;2415;p59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9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9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9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9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9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9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9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3" name="Google Shape;2423;p59"/>
          <p:cNvGrpSpPr/>
          <p:nvPr/>
        </p:nvGrpSpPr>
        <p:grpSpPr>
          <a:xfrm flipH="1" rot="-980524">
            <a:off x="396596" y="2202816"/>
            <a:ext cx="328452" cy="329371"/>
            <a:chOff x="1320700" y="3935750"/>
            <a:chExt cx="535750" cy="537250"/>
          </a:xfrm>
        </p:grpSpPr>
        <p:sp>
          <p:nvSpPr>
            <p:cNvPr id="2424" name="Google Shape;2424;p59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9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9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9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8" name="Google Shape;2428;p59"/>
          <p:cNvGrpSpPr/>
          <p:nvPr/>
        </p:nvGrpSpPr>
        <p:grpSpPr>
          <a:xfrm flipH="1" rot="-906504">
            <a:off x="900812" y="4353100"/>
            <a:ext cx="392762" cy="540900"/>
            <a:chOff x="2089700" y="3763250"/>
            <a:chExt cx="640625" cy="882250"/>
          </a:xfrm>
        </p:grpSpPr>
        <p:sp>
          <p:nvSpPr>
            <p:cNvPr id="2429" name="Google Shape;2429;p59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9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9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9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9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9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9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9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9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8" name="Google Shape;2438;p59"/>
          <p:cNvGrpSpPr/>
          <p:nvPr/>
        </p:nvGrpSpPr>
        <p:grpSpPr>
          <a:xfrm flipH="1">
            <a:off x="503369" y="539510"/>
            <a:ext cx="261380" cy="348961"/>
            <a:chOff x="1374650" y="1661400"/>
            <a:chExt cx="426325" cy="569175"/>
          </a:xfrm>
        </p:grpSpPr>
        <p:sp>
          <p:nvSpPr>
            <p:cNvPr id="2439" name="Google Shape;2439;p59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9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1" name="Google Shape;2441;p59"/>
          <p:cNvSpPr txBox="1"/>
          <p:nvPr>
            <p:ph type="ctrTitle"/>
          </p:nvPr>
        </p:nvSpPr>
        <p:spPr>
          <a:xfrm>
            <a:off x="1683100" y="816975"/>
            <a:ext cx="5763900" cy="873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2" name="Google Shape;2442;p59"/>
          <p:cNvSpPr txBox="1"/>
          <p:nvPr/>
        </p:nvSpPr>
        <p:spPr>
          <a:xfrm>
            <a:off x="1711025" y="3737090"/>
            <a:ext cx="57222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Medium"/>
                <a:ea typeface="Hind Medium"/>
                <a:cs typeface="Hind Medium"/>
                <a:sym typeface="Hind Medium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ind Medium"/>
                <a:ea typeface="Hind Medium"/>
                <a:cs typeface="Hind Medium"/>
                <a:sym typeface="Hind Mediu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ind Medium"/>
                <a:ea typeface="Hind Medium"/>
                <a:cs typeface="Hind Medium"/>
                <a:sym typeface="Hind Medium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43" name="Google Shape;2443;p59"/>
          <p:cNvSpPr txBox="1"/>
          <p:nvPr>
            <p:ph idx="1" type="subTitle"/>
          </p:nvPr>
        </p:nvSpPr>
        <p:spPr>
          <a:xfrm>
            <a:off x="713100" y="2193599"/>
            <a:ext cx="77178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444" name="Google Shape;2444;p59"/>
          <p:cNvSpPr txBox="1"/>
          <p:nvPr>
            <p:ph idx="2" type="subTitle"/>
          </p:nvPr>
        </p:nvSpPr>
        <p:spPr>
          <a:xfrm>
            <a:off x="713225" y="2465938"/>
            <a:ext cx="77178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CUSTOM_42"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6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447" name="Google Shape;2447;p60"/>
          <p:cNvSpPr txBox="1"/>
          <p:nvPr>
            <p:ph idx="1" type="body"/>
          </p:nvPr>
        </p:nvSpPr>
        <p:spPr>
          <a:xfrm>
            <a:off x="713225" y="1415525"/>
            <a:ext cx="73164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/>
            </a:lvl9pPr>
          </a:lstStyle>
          <a:p/>
        </p:txBody>
      </p:sp>
      <p:grpSp>
        <p:nvGrpSpPr>
          <p:cNvPr id="2448" name="Google Shape;2448;p60"/>
          <p:cNvGrpSpPr/>
          <p:nvPr/>
        </p:nvGrpSpPr>
        <p:grpSpPr>
          <a:xfrm rot="-1059639">
            <a:off x="4407534" y="3849280"/>
            <a:ext cx="328926" cy="329385"/>
            <a:chOff x="530400" y="3935750"/>
            <a:chExt cx="536500" cy="537250"/>
          </a:xfrm>
        </p:grpSpPr>
        <p:sp>
          <p:nvSpPr>
            <p:cNvPr id="2449" name="Google Shape;2449;p60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60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60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60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3" name="Google Shape;2453;p60"/>
          <p:cNvGrpSpPr/>
          <p:nvPr/>
        </p:nvGrpSpPr>
        <p:grpSpPr>
          <a:xfrm rot="798926">
            <a:off x="7189001" y="4282414"/>
            <a:ext cx="297253" cy="367113"/>
            <a:chOff x="5437775" y="1647725"/>
            <a:chExt cx="484850" cy="598800"/>
          </a:xfrm>
        </p:grpSpPr>
        <p:sp>
          <p:nvSpPr>
            <p:cNvPr id="2454" name="Google Shape;2454;p60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60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60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7" name="Google Shape;2457;p60"/>
          <p:cNvGrpSpPr/>
          <p:nvPr/>
        </p:nvGrpSpPr>
        <p:grpSpPr>
          <a:xfrm rot="-3161750">
            <a:off x="1593942" y="4129553"/>
            <a:ext cx="295418" cy="672852"/>
            <a:chOff x="358432" y="4085134"/>
            <a:chExt cx="295392" cy="672792"/>
          </a:xfrm>
        </p:grpSpPr>
        <p:grpSp>
          <p:nvGrpSpPr>
            <p:cNvPr id="2458" name="Google Shape;2458;p60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2459" name="Google Shape;2459;p60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60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60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60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60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60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60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60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60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8" name="Google Shape;2468;p60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67" name="Google Shape;267;p7"/>
          <p:cNvSpPr txBox="1"/>
          <p:nvPr>
            <p:ph idx="1" type="body"/>
          </p:nvPr>
        </p:nvSpPr>
        <p:spPr>
          <a:xfrm>
            <a:off x="2229350" y="1557175"/>
            <a:ext cx="4685100" cy="29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268" name="Google Shape;268;p7"/>
          <p:cNvGrpSpPr/>
          <p:nvPr/>
        </p:nvGrpSpPr>
        <p:grpSpPr>
          <a:xfrm rot="-464572">
            <a:off x="1619425" y="2377229"/>
            <a:ext cx="221770" cy="389021"/>
            <a:chOff x="2229525" y="2649250"/>
            <a:chExt cx="361725" cy="634525"/>
          </a:xfrm>
        </p:grpSpPr>
        <p:sp>
          <p:nvSpPr>
            <p:cNvPr id="269" name="Google Shape;269;p7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7"/>
          <p:cNvGrpSpPr/>
          <p:nvPr/>
        </p:nvGrpSpPr>
        <p:grpSpPr>
          <a:xfrm>
            <a:off x="8161486" y="2481676"/>
            <a:ext cx="538593" cy="531588"/>
            <a:chOff x="3589725" y="3764775"/>
            <a:chExt cx="878475" cy="867050"/>
          </a:xfrm>
        </p:grpSpPr>
        <p:sp>
          <p:nvSpPr>
            <p:cNvPr id="276" name="Google Shape;276;p7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7"/>
          <p:cNvGrpSpPr/>
          <p:nvPr/>
        </p:nvGrpSpPr>
        <p:grpSpPr>
          <a:xfrm rot="999162">
            <a:off x="7672316" y="1504926"/>
            <a:ext cx="310772" cy="389971"/>
            <a:chOff x="545600" y="587675"/>
            <a:chExt cx="506875" cy="636050"/>
          </a:xfrm>
        </p:grpSpPr>
        <p:sp>
          <p:nvSpPr>
            <p:cNvPr id="282" name="Google Shape;282;p7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7"/>
          <p:cNvGrpSpPr/>
          <p:nvPr/>
        </p:nvGrpSpPr>
        <p:grpSpPr>
          <a:xfrm rot="-698390">
            <a:off x="7311508" y="3294511"/>
            <a:ext cx="263713" cy="499929"/>
            <a:chOff x="6269100" y="498000"/>
            <a:chExt cx="430125" cy="815400"/>
          </a:xfrm>
        </p:grpSpPr>
        <p:sp>
          <p:nvSpPr>
            <p:cNvPr id="289" name="Google Shape;289;p7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7"/>
          <p:cNvGrpSpPr/>
          <p:nvPr/>
        </p:nvGrpSpPr>
        <p:grpSpPr>
          <a:xfrm rot="-1059639">
            <a:off x="1757534" y="3956905"/>
            <a:ext cx="328926" cy="329385"/>
            <a:chOff x="530400" y="3935750"/>
            <a:chExt cx="536500" cy="537250"/>
          </a:xfrm>
        </p:grpSpPr>
        <p:sp>
          <p:nvSpPr>
            <p:cNvPr id="297" name="Google Shape;297;p7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 rot="798926">
            <a:off x="433801" y="1738864"/>
            <a:ext cx="297253" cy="367113"/>
            <a:chOff x="5437775" y="1647725"/>
            <a:chExt cx="484850" cy="598800"/>
          </a:xfrm>
        </p:grpSpPr>
        <p:sp>
          <p:nvSpPr>
            <p:cNvPr id="302" name="Google Shape;302;p7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7"/>
          <p:cNvGrpSpPr/>
          <p:nvPr/>
        </p:nvGrpSpPr>
        <p:grpSpPr>
          <a:xfrm>
            <a:off x="8300086" y="4120960"/>
            <a:ext cx="261380" cy="348961"/>
            <a:chOff x="1374650" y="1661400"/>
            <a:chExt cx="426325" cy="569175"/>
          </a:xfrm>
        </p:grpSpPr>
        <p:sp>
          <p:nvSpPr>
            <p:cNvPr id="306" name="Google Shape;306;p7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7"/>
          <p:cNvGrpSpPr/>
          <p:nvPr/>
        </p:nvGrpSpPr>
        <p:grpSpPr>
          <a:xfrm rot="691136">
            <a:off x="668387" y="3304493"/>
            <a:ext cx="295404" cy="672821"/>
            <a:chOff x="358432" y="4085134"/>
            <a:chExt cx="295392" cy="672792"/>
          </a:xfrm>
        </p:grpSpPr>
        <p:grpSp>
          <p:nvGrpSpPr>
            <p:cNvPr id="309" name="Google Shape;309;p7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310" name="Google Shape;310;p7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9" name="Google Shape;319;p7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2">
  <p:cSld name="BLANK_1_1_1_1_1_1_1_1_1_1_1_1_1_1_1_1_1_1_1_2"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6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471" name="Google Shape;2471;p61"/>
          <p:cNvSpPr txBox="1"/>
          <p:nvPr>
            <p:ph idx="1" type="body"/>
          </p:nvPr>
        </p:nvSpPr>
        <p:spPr>
          <a:xfrm>
            <a:off x="713225" y="1415525"/>
            <a:ext cx="73164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/>
            </a:lvl9pPr>
          </a:lstStyle>
          <a:p/>
        </p:txBody>
      </p:sp>
      <p:grpSp>
        <p:nvGrpSpPr>
          <p:cNvPr id="2472" name="Google Shape;2472;p61"/>
          <p:cNvGrpSpPr/>
          <p:nvPr/>
        </p:nvGrpSpPr>
        <p:grpSpPr>
          <a:xfrm rot="-1235476">
            <a:off x="7788043" y="4079650"/>
            <a:ext cx="220409" cy="386634"/>
            <a:chOff x="2965100" y="2649250"/>
            <a:chExt cx="361725" cy="634525"/>
          </a:xfrm>
        </p:grpSpPr>
        <p:sp>
          <p:nvSpPr>
            <p:cNvPr id="2473" name="Google Shape;2473;p61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9" name="Google Shape;2479;p61"/>
          <p:cNvGrpSpPr/>
          <p:nvPr/>
        </p:nvGrpSpPr>
        <p:grpSpPr>
          <a:xfrm rot="-1023841">
            <a:off x="7716097" y="513333"/>
            <a:ext cx="178273" cy="429238"/>
            <a:chOff x="3000050" y="553475"/>
            <a:chExt cx="292575" cy="704450"/>
          </a:xfrm>
        </p:grpSpPr>
        <p:sp>
          <p:nvSpPr>
            <p:cNvPr id="2480" name="Google Shape;2480;p61"/>
            <p:cNvSpPr/>
            <p:nvPr/>
          </p:nvSpPr>
          <p:spPr>
            <a:xfrm>
              <a:off x="3074525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0" y="1"/>
                  </a:moveTo>
                  <a:lnTo>
                    <a:pt x="0" y="8299"/>
                  </a:lnTo>
                  <a:cubicBezTo>
                    <a:pt x="0" y="11004"/>
                    <a:pt x="1885" y="13284"/>
                    <a:pt x="4347" y="13922"/>
                  </a:cubicBezTo>
                  <a:cubicBezTo>
                    <a:pt x="6839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>
              <a:off x="3000800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37" y="1"/>
                  </a:moveTo>
                  <a:lnTo>
                    <a:pt x="5776" y="1"/>
                  </a:lnTo>
                  <a:cubicBezTo>
                    <a:pt x="2585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3" y="14074"/>
                  </a:lnTo>
                  <a:lnTo>
                    <a:pt x="11673" y="5776"/>
                  </a:lnTo>
                  <a:cubicBezTo>
                    <a:pt x="11612" y="2584"/>
                    <a:pt x="9028" y="1"/>
                    <a:pt x="583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>
              <a:off x="3000050" y="905300"/>
              <a:ext cx="291075" cy="352625"/>
            </a:xfrm>
            <a:custGeom>
              <a:rect b="b" l="l" r="r" t="t"/>
              <a:pathLst>
                <a:path extrusionOk="0" fill="none" h="14105" w="11643">
                  <a:moveTo>
                    <a:pt x="11642" y="1"/>
                  </a:moveTo>
                  <a:lnTo>
                    <a:pt x="11642" y="8299"/>
                  </a:lnTo>
                  <a:cubicBezTo>
                    <a:pt x="11642" y="11004"/>
                    <a:pt x="9818" y="13284"/>
                    <a:pt x="7326" y="13922"/>
                  </a:cubicBezTo>
                  <a:cubicBezTo>
                    <a:pt x="6840" y="14043"/>
                    <a:pt x="632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3" name="Google Shape;2483;p61"/>
          <p:cNvGrpSpPr/>
          <p:nvPr/>
        </p:nvGrpSpPr>
        <p:grpSpPr>
          <a:xfrm rot="758277">
            <a:off x="8351166" y="1599580"/>
            <a:ext cx="311607" cy="200020"/>
            <a:chOff x="3766775" y="1781450"/>
            <a:chExt cx="511450" cy="328300"/>
          </a:xfrm>
        </p:grpSpPr>
        <p:sp>
          <p:nvSpPr>
            <p:cNvPr id="2484" name="Google Shape;2484;p61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7" name="Google Shape;2487;p61"/>
          <p:cNvGrpSpPr/>
          <p:nvPr/>
        </p:nvGrpSpPr>
        <p:grpSpPr>
          <a:xfrm rot="-751181">
            <a:off x="8570919" y="245187"/>
            <a:ext cx="344764" cy="346159"/>
            <a:chOff x="2128450" y="1664425"/>
            <a:chExt cx="562350" cy="564625"/>
          </a:xfrm>
        </p:grpSpPr>
        <p:sp>
          <p:nvSpPr>
            <p:cNvPr id="2488" name="Google Shape;2488;p61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61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61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"/>
          <p:cNvSpPr/>
          <p:nvPr/>
        </p:nvSpPr>
        <p:spPr>
          <a:xfrm>
            <a:off x="1217575" y="1359900"/>
            <a:ext cx="6671100" cy="2423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8"/>
          <p:cNvGrpSpPr/>
          <p:nvPr/>
        </p:nvGrpSpPr>
        <p:grpSpPr>
          <a:xfrm flipH="1" rot="-2700000">
            <a:off x="474135" y="4224932"/>
            <a:ext cx="294913" cy="672728"/>
            <a:chOff x="1347275" y="2417475"/>
            <a:chExt cx="481050" cy="1097325"/>
          </a:xfrm>
        </p:grpSpPr>
        <p:sp>
          <p:nvSpPr>
            <p:cNvPr id="323" name="Google Shape;323;p8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8"/>
          <p:cNvGrpSpPr/>
          <p:nvPr/>
        </p:nvGrpSpPr>
        <p:grpSpPr>
          <a:xfrm flipH="1" rot="-622403">
            <a:off x="1973448" y="675728"/>
            <a:ext cx="247885" cy="362477"/>
            <a:chOff x="5481850" y="2671300"/>
            <a:chExt cx="404300" cy="591200"/>
          </a:xfrm>
        </p:grpSpPr>
        <p:sp>
          <p:nvSpPr>
            <p:cNvPr id="334" name="Google Shape;334;p8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8"/>
          <p:cNvGrpSpPr/>
          <p:nvPr/>
        </p:nvGrpSpPr>
        <p:grpSpPr>
          <a:xfrm flipH="1" rot="585439">
            <a:off x="334103" y="564740"/>
            <a:ext cx="248783" cy="362446"/>
            <a:chOff x="6281275" y="2671300"/>
            <a:chExt cx="405800" cy="591200"/>
          </a:xfrm>
        </p:grpSpPr>
        <p:sp>
          <p:nvSpPr>
            <p:cNvPr id="341" name="Google Shape;341;p8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8"/>
          <p:cNvGrpSpPr/>
          <p:nvPr/>
        </p:nvGrpSpPr>
        <p:grpSpPr>
          <a:xfrm flipH="1">
            <a:off x="4198095" y="268786"/>
            <a:ext cx="221774" cy="389027"/>
            <a:chOff x="2965100" y="2649250"/>
            <a:chExt cx="361725" cy="634525"/>
          </a:xfrm>
        </p:grpSpPr>
        <p:sp>
          <p:nvSpPr>
            <p:cNvPr id="348" name="Google Shape;348;p8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8"/>
          <p:cNvGrpSpPr/>
          <p:nvPr/>
        </p:nvGrpSpPr>
        <p:grpSpPr>
          <a:xfrm flipH="1">
            <a:off x="7911681" y="1497351"/>
            <a:ext cx="538593" cy="531588"/>
            <a:chOff x="3589725" y="3764775"/>
            <a:chExt cx="878475" cy="867050"/>
          </a:xfrm>
        </p:grpSpPr>
        <p:sp>
          <p:nvSpPr>
            <p:cNvPr id="355" name="Google Shape;355;p8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8"/>
          <p:cNvGrpSpPr/>
          <p:nvPr/>
        </p:nvGrpSpPr>
        <p:grpSpPr>
          <a:xfrm flipH="1">
            <a:off x="1679980" y="4499564"/>
            <a:ext cx="538578" cy="531588"/>
            <a:chOff x="4455250" y="3764775"/>
            <a:chExt cx="878450" cy="867050"/>
          </a:xfrm>
        </p:grpSpPr>
        <p:sp>
          <p:nvSpPr>
            <p:cNvPr id="361" name="Google Shape;361;p8"/>
            <p:cNvSpPr/>
            <p:nvPr/>
          </p:nvSpPr>
          <p:spPr>
            <a:xfrm>
              <a:off x="4455250" y="3764775"/>
              <a:ext cx="878450" cy="867050"/>
            </a:xfrm>
            <a:custGeom>
              <a:rect b="b" l="l" r="r" t="t"/>
              <a:pathLst>
                <a:path extrusionOk="0" fill="none" h="34682" w="35138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49" y="15624"/>
                  </a:lnTo>
                  <a:cubicBezTo>
                    <a:pt x="7782" y="16991"/>
                    <a:pt x="6839" y="18724"/>
                    <a:pt x="6444" y="20639"/>
                  </a:cubicBezTo>
                  <a:lnTo>
                    <a:pt x="632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03" y="29910"/>
                  </a:lnTo>
                  <a:cubicBezTo>
                    <a:pt x="0" y="30913"/>
                    <a:pt x="0" y="32615"/>
                    <a:pt x="1003" y="33648"/>
                  </a:cubicBezTo>
                  <a:lnTo>
                    <a:pt x="1003" y="33648"/>
                  </a:lnTo>
                  <a:cubicBezTo>
                    <a:pt x="2037" y="34682"/>
                    <a:pt x="3739" y="34682"/>
                    <a:pt x="4772" y="33648"/>
                  </a:cubicBezTo>
                  <a:lnTo>
                    <a:pt x="6292" y="32128"/>
                  </a:lnTo>
                  <a:cubicBezTo>
                    <a:pt x="8146" y="30274"/>
                    <a:pt x="10608" y="29028"/>
                    <a:pt x="13253" y="28663"/>
                  </a:cubicBezTo>
                  <a:lnTo>
                    <a:pt x="14134" y="28572"/>
                  </a:lnTo>
                  <a:cubicBezTo>
                    <a:pt x="16292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4710575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4" y="1"/>
                  </a:moveTo>
                  <a:lnTo>
                    <a:pt x="0" y="17235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4947650" y="3890900"/>
              <a:ext cx="85900" cy="86675"/>
            </a:xfrm>
            <a:custGeom>
              <a:rect b="b" l="l" r="r" t="t"/>
              <a:pathLst>
                <a:path extrusionOk="0" fill="none" h="3467" w="3436">
                  <a:moveTo>
                    <a:pt x="1" y="1"/>
                  </a:moveTo>
                  <a:lnTo>
                    <a:pt x="3435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4839750" y="39995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0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4731075" y="4107475"/>
              <a:ext cx="86675" cy="85900"/>
            </a:xfrm>
            <a:custGeom>
              <a:rect b="b" l="l" r="r" t="t"/>
              <a:pathLst>
                <a:path extrusionOk="0" fill="none" h="3436" w="3467">
                  <a:moveTo>
                    <a:pt x="1" y="1"/>
                  </a:moveTo>
                  <a:lnTo>
                    <a:pt x="3466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8"/>
          <p:cNvGrpSpPr/>
          <p:nvPr/>
        </p:nvGrpSpPr>
        <p:grpSpPr>
          <a:xfrm flipH="1" rot="751181">
            <a:off x="237951" y="3378537"/>
            <a:ext cx="344764" cy="346159"/>
            <a:chOff x="2128450" y="1664425"/>
            <a:chExt cx="562350" cy="564625"/>
          </a:xfrm>
        </p:grpSpPr>
        <p:sp>
          <p:nvSpPr>
            <p:cNvPr id="367" name="Google Shape;367;p8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8"/>
          <p:cNvGrpSpPr/>
          <p:nvPr/>
        </p:nvGrpSpPr>
        <p:grpSpPr>
          <a:xfrm flipH="1" rot="-624710">
            <a:off x="6412884" y="4321807"/>
            <a:ext cx="353618" cy="479870"/>
            <a:chOff x="3734875" y="2575550"/>
            <a:chExt cx="576775" cy="782700"/>
          </a:xfrm>
        </p:grpSpPr>
        <p:sp>
          <p:nvSpPr>
            <p:cNvPr id="376" name="Google Shape;376;p8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8"/>
          <p:cNvGrpSpPr/>
          <p:nvPr/>
        </p:nvGrpSpPr>
        <p:grpSpPr>
          <a:xfrm flipH="1" rot="900111">
            <a:off x="5212963" y="488236"/>
            <a:ext cx="353159" cy="479870"/>
            <a:chOff x="4600375" y="2575550"/>
            <a:chExt cx="576025" cy="782700"/>
          </a:xfrm>
        </p:grpSpPr>
        <p:sp>
          <p:nvSpPr>
            <p:cNvPr id="385" name="Google Shape;385;p8"/>
            <p:cNvSpPr/>
            <p:nvPr/>
          </p:nvSpPr>
          <p:spPr>
            <a:xfrm>
              <a:off x="4776675" y="3107475"/>
              <a:ext cx="98050" cy="81325"/>
            </a:xfrm>
            <a:custGeom>
              <a:rect b="b" l="l" r="r" t="t"/>
              <a:pathLst>
                <a:path extrusionOk="0" fill="none" h="3253" w="3922">
                  <a:moveTo>
                    <a:pt x="3435" y="3252"/>
                  </a:moveTo>
                  <a:lnTo>
                    <a:pt x="457" y="3252"/>
                  </a:lnTo>
                  <a:lnTo>
                    <a:pt x="1" y="0"/>
                  </a:lnTo>
                  <a:lnTo>
                    <a:pt x="392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46003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90" y="21277"/>
                  </a:moveTo>
                  <a:lnTo>
                    <a:pt x="5837" y="21277"/>
                  </a:lnTo>
                  <a:cubicBezTo>
                    <a:pt x="2615" y="21277"/>
                    <a:pt x="1" y="18663"/>
                    <a:pt x="1" y="15411"/>
                  </a:cubicBezTo>
                  <a:lnTo>
                    <a:pt x="1" y="2493"/>
                  </a:lnTo>
                  <a:cubicBezTo>
                    <a:pt x="1" y="1094"/>
                    <a:pt x="1126" y="0"/>
                    <a:pt x="2493" y="0"/>
                  </a:cubicBezTo>
                  <a:lnTo>
                    <a:pt x="15533" y="0"/>
                  </a:lnTo>
                  <a:cubicBezTo>
                    <a:pt x="16931" y="0"/>
                    <a:pt x="18056" y="1125"/>
                    <a:pt x="18056" y="2493"/>
                  </a:cubicBezTo>
                  <a:lnTo>
                    <a:pt x="18056" y="15411"/>
                  </a:lnTo>
                  <a:cubicBezTo>
                    <a:pt x="18026" y="18663"/>
                    <a:pt x="15412" y="21277"/>
                    <a:pt x="12190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467030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67" y="12828"/>
                  </a:cubicBezTo>
                  <a:lnTo>
                    <a:pt x="6505" y="12828"/>
                  </a:lnTo>
                  <a:cubicBezTo>
                    <a:pt x="9727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4719700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4825325" y="2694850"/>
              <a:ext cx="351075" cy="663400"/>
            </a:xfrm>
            <a:custGeom>
              <a:rect b="b" l="l" r="r" t="t"/>
              <a:pathLst>
                <a:path extrusionOk="0" fill="none" h="26536" w="14043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48" y="26536"/>
                  </a:cubicBezTo>
                  <a:lnTo>
                    <a:pt x="7295" y="26536"/>
                  </a:lnTo>
                  <a:cubicBezTo>
                    <a:pt x="11003" y="26536"/>
                    <a:pt x="14043" y="23496"/>
                    <a:pt x="14043" y="19757"/>
                  </a:cubicBezTo>
                  <a:lnTo>
                    <a:pt x="14043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4902075" y="2765525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4902075" y="288710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4902075" y="300945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8"/>
          <p:cNvGrpSpPr/>
          <p:nvPr/>
        </p:nvGrpSpPr>
        <p:grpSpPr>
          <a:xfrm flipH="1" rot="-999162">
            <a:off x="8616147" y="972451"/>
            <a:ext cx="310772" cy="389971"/>
            <a:chOff x="545600" y="587675"/>
            <a:chExt cx="506875" cy="636050"/>
          </a:xfrm>
        </p:grpSpPr>
        <p:sp>
          <p:nvSpPr>
            <p:cNvPr id="394" name="Google Shape;394;p8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8"/>
          <p:cNvGrpSpPr/>
          <p:nvPr/>
        </p:nvGrpSpPr>
        <p:grpSpPr>
          <a:xfrm flipH="1" rot="1799646">
            <a:off x="2968789" y="97907"/>
            <a:ext cx="178921" cy="431905"/>
            <a:chOff x="2264475" y="553475"/>
            <a:chExt cx="291825" cy="704450"/>
          </a:xfrm>
        </p:grpSpPr>
        <p:sp>
          <p:nvSpPr>
            <p:cNvPr id="401" name="Google Shape;401;p8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8"/>
          <p:cNvGrpSpPr/>
          <p:nvPr/>
        </p:nvGrpSpPr>
        <p:grpSpPr>
          <a:xfrm flipH="1" rot="-1815225">
            <a:off x="1271790" y="3785662"/>
            <a:ext cx="313572" cy="201282"/>
            <a:chOff x="3766775" y="1781450"/>
            <a:chExt cx="511450" cy="328300"/>
          </a:xfrm>
        </p:grpSpPr>
        <p:sp>
          <p:nvSpPr>
            <p:cNvPr id="405" name="Google Shape;405;p8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8"/>
          <p:cNvGrpSpPr/>
          <p:nvPr/>
        </p:nvGrpSpPr>
        <p:grpSpPr>
          <a:xfrm flipH="1">
            <a:off x="4044341" y="4704550"/>
            <a:ext cx="313570" cy="201281"/>
            <a:chOff x="4633050" y="1781450"/>
            <a:chExt cx="511450" cy="328300"/>
          </a:xfrm>
        </p:grpSpPr>
        <p:sp>
          <p:nvSpPr>
            <p:cNvPr id="409" name="Google Shape;409;p8"/>
            <p:cNvSpPr/>
            <p:nvPr/>
          </p:nvSpPr>
          <p:spPr>
            <a:xfrm>
              <a:off x="4684725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885" y="305"/>
                    <a:pt x="82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4633050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3" y="8481"/>
                    <a:pt x="13041" y="8633"/>
                    <a:pt x="12068" y="8664"/>
                  </a:cubicBezTo>
                  <a:cubicBezTo>
                    <a:pt x="11460" y="8694"/>
                    <a:pt x="10883" y="8724"/>
                    <a:pt x="10244" y="8724"/>
                  </a:cubicBezTo>
                  <a:cubicBezTo>
                    <a:pt x="9636" y="8724"/>
                    <a:pt x="9028" y="8694"/>
                    <a:pt x="8421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9" y="1247"/>
                    <a:pt x="3952" y="852"/>
                    <a:pt x="5229" y="578"/>
                  </a:cubicBezTo>
                  <a:cubicBezTo>
                    <a:pt x="6202" y="335"/>
                    <a:pt x="7266" y="153"/>
                    <a:pt x="8421" y="62"/>
                  </a:cubicBezTo>
                  <a:cubicBezTo>
                    <a:pt x="9028" y="31"/>
                    <a:pt x="9576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1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4633050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3" y="8724"/>
                    <a:pt x="10244" y="8724"/>
                  </a:cubicBezTo>
                  <a:cubicBezTo>
                    <a:pt x="9636" y="8724"/>
                    <a:pt x="9028" y="8693"/>
                    <a:pt x="8421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8"/>
          <p:cNvGrpSpPr/>
          <p:nvPr/>
        </p:nvGrpSpPr>
        <p:grpSpPr>
          <a:xfrm flipH="1" rot="698390">
            <a:off x="8618913" y="2556923"/>
            <a:ext cx="263713" cy="499929"/>
            <a:chOff x="6269100" y="498000"/>
            <a:chExt cx="430125" cy="815400"/>
          </a:xfrm>
        </p:grpSpPr>
        <p:sp>
          <p:nvSpPr>
            <p:cNvPr id="413" name="Google Shape;413;p8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8"/>
          <p:cNvGrpSpPr/>
          <p:nvPr/>
        </p:nvGrpSpPr>
        <p:grpSpPr>
          <a:xfrm flipH="1">
            <a:off x="8309925" y="235147"/>
            <a:ext cx="369454" cy="309830"/>
            <a:chOff x="3721200" y="654550"/>
            <a:chExt cx="602600" cy="505350"/>
          </a:xfrm>
        </p:grpSpPr>
        <p:sp>
          <p:nvSpPr>
            <p:cNvPr id="421" name="Google Shape;421;p8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8"/>
          <p:cNvGrpSpPr/>
          <p:nvPr/>
        </p:nvGrpSpPr>
        <p:grpSpPr>
          <a:xfrm flipH="1" rot="1059639">
            <a:off x="7540525" y="4539430"/>
            <a:ext cx="328926" cy="329385"/>
            <a:chOff x="530400" y="3935750"/>
            <a:chExt cx="536500" cy="537250"/>
          </a:xfrm>
        </p:grpSpPr>
        <p:sp>
          <p:nvSpPr>
            <p:cNvPr id="424" name="Google Shape;424;p8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8"/>
          <p:cNvGrpSpPr/>
          <p:nvPr/>
        </p:nvGrpSpPr>
        <p:grpSpPr>
          <a:xfrm flipH="1" rot="-980524">
            <a:off x="867347" y="1366766"/>
            <a:ext cx="328452" cy="329371"/>
            <a:chOff x="1320700" y="3935750"/>
            <a:chExt cx="535750" cy="537250"/>
          </a:xfrm>
        </p:grpSpPr>
        <p:sp>
          <p:nvSpPr>
            <p:cNvPr id="429" name="Google Shape;429;p8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8"/>
          <p:cNvGrpSpPr/>
          <p:nvPr/>
        </p:nvGrpSpPr>
        <p:grpSpPr>
          <a:xfrm flipH="1" rot="-798926">
            <a:off x="7884606" y="3536139"/>
            <a:ext cx="297253" cy="367113"/>
            <a:chOff x="5437775" y="1647725"/>
            <a:chExt cx="484850" cy="598800"/>
          </a:xfrm>
        </p:grpSpPr>
        <p:sp>
          <p:nvSpPr>
            <p:cNvPr id="434" name="Google Shape;434;p8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8"/>
          <p:cNvGrpSpPr/>
          <p:nvPr/>
        </p:nvGrpSpPr>
        <p:grpSpPr>
          <a:xfrm flipH="1" rot="611068">
            <a:off x="2884420" y="4358303"/>
            <a:ext cx="297227" cy="367100"/>
            <a:chOff x="6238725" y="1647725"/>
            <a:chExt cx="484825" cy="598800"/>
          </a:xfrm>
        </p:grpSpPr>
        <p:sp>
          <p:nvSpPr>
            <p:cNvPr id="438" name="Google Shape;438;p8"/>
            <p:cNvSpPr/>
            <p:nvPr/>
          </p:nvSpPr>
          <p:spPr>
            <a:xfrm>
              <a:off x="6322300" y="2006375"/>
              <a:ext cx="325250" cy="162650"/>
            </a:xfrm>
            <a:custGeom>
              <a:rect b="b" l="l" r="r" t="t"/>
              <a:pathLst>
                <a:path extrusionOk="0" h="6506" w="13010">
                  <a:moveTo>
                    <a:pt x="1" y="1"/>
                  </a:moveTo>
                  <a:cubicBezTo>
                    <a:pt x="1" y="3588"/>
                    <a:pt x="2888" y="6506"/>
                    <a:pt x="6505" y="6506"/>
                  </a:cubicBezTo>
                  <a:cubicBezTo>
                    <a:pt x="10062" y="6506"/>
                    <a:pt x="13010" y="3618"/>
                    <a:pt x="130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238725" y="1647725"/>
              <a:ext cx="484825" cy="598800"/>
            </a:xfrm>
            <a:custGeom>
              <a:rect b="b" l="l" r="r" t="t"/>
              <a:pathLst>
                <a:path extrusionOk="0" fill="none" h="23952" w="19393">
                  <a:moveTo>
                    <a:pt x="12310" y="4012"/>
                  </a:moveTo>
                  <a:lnTo>
                    <a:pt x="12310" y="0"/>
                  </a:lnTo>
                  <a:lnTo>
                    <a:pt x="7386" y="0"/>
                  </a:lnTo>
                  <a:lnTo>
                    <a:pt x="7386" y="4012"/>
                  </a:lnTo>
                  <a:cubicBezTo>
                    <a:pt x="7386" y="4651"/>
                    <a:pt x="6991" y="5228"/>
                    <a:pt x="6383" y="5471"/>
                  </a:cubicBezTo>
                  <a:cubicBezTo>
                    <a:pt x="2614" y="6930"/>
                    <a:pt x="0" y="10699"/>
                    <a:pt x="304" y="15076"/>
                  </a:cubicBezTo>
                  <a:cubicBezTo>
                    <a:pt x="638" y="19940"/>
                    <a:pt x="4803" y="23800"/>
                    <a:pt x="9696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0" y="6839"/>
                    <a:pt x="13313" y="5471"/>
                  </a:cubicBezTo>
                  <a:cubicBezTo>
                    <a:pt x="12705" y="5228"/>
                    <a:pt x="12310" y="4651"/>
                    <a:pt x="12310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375500" y="1647725"/>
              <a:ext cx="217350" cy="25"/>
            </a:xfrm>
            <a:custGeom>
              <a:rect b="b" l="l" r="r" t="t"/>
              <a:pathLst>
                <a:path extrusionOk="0" fill="none" h="1" w="8694">
                  <a:moveTo>
                    <a:pt x="0" y="0"/>
                  </a:moveTo>
                  <a:lnTo>
                    <a:pt x="8693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8"/>
          <p:cNvGrpSpPr/>
          <p:nvPr/>
        </p:nvGrpSpPr>
        <p:grpSpPr>
          <a:xfrm flipH="1" rot="271104">
            <a:off x="436895" y="2263357"/>
            <a:ext cx="392771" cy="540912"/>
            <a:chOff x="2089700" y="3763250"/>
            <a:chExt cx="640625" cy="882250"/>
          </a:xfrm>
        </p:grpSpPr>
        <p:sp>
          <p:nvSpPr>
            <p:cNvPr id="442" name="Google Shape;442;p8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8"/>
          <p:cNvGrpSpPr/>
          <p:nvPr/>
        </p:nvGrpSpPr>
        <p:grpSpPr>
          <a:xfrm flipH="1" rot="-1296631">
            <a:off x="6392096" y="139291"/>
            <a:ext cx="391829" cy="540903"/>
            <a:chOff x="2826025" y="3763250"/>
            <a:chExt cx="639100" cy="882250"/>
          </a:xfrm>
        </p:grpSpPr>
        <p:sp>
          <p:nvSpPr>
            <p:cNvPr id="452" name="Google Shape;452;p8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8"/>
          <p:cNvGrpSpPr/>
          <p:nvPr/>
        </p:nvGrpSpPr>
        <p:grpSpPr>
          <a:xfrm flipH="1" rot="-1097941">
            <a:off x="5254209" y="4514688"/>
            <a:ext cx="261382" cy="348964"/>
            <a:chOff x="585125" y="1661400"/>
            <a:chExt cx="426325" cy="569175"/>
          </a:xfrm>
        </p:grpSpPr>
        <p:sp>
          <p:nvSpPr>
            <p:cNvPr id="462" name="Google Shape;462;p8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 flipH="1">
            <a:off x="7497981" y="471085"/>
            <a:ext cx="261380" cy="348961"/>
            <a:chOff x="1374650" y="1661400"/>
            <a:chExt cx="426325" cy="569175"/>
          </a:xfrm>
        </p:grpSpPr>
        <p:sp>
          <p:nvSpPr>
            <p:cNvPr id="465" name="Google Shape;465;p8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8"/>
          <p:cNvGrpSpPr/>
          <p:nvPr/>
        </p:nvGrpSpPr>
        <p:grpSpPr>
          <a:xfrm flipH="1">
            <a:off x="1178969" y="215585"/>
            <a:ext cx="261380" cy="348961"/>
            <a:chOff x="1374650" y="1661400"/>
            <a:chExt cx="426325" cy="569175"/>
          </a:xfrm>
        </p:grpSpPr>
        <p:sp>
          <p:nvSpPr>
            <p:cNvPr id="468" name="Google Shape;468;p8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8"/>
          <p:cNvGrpSpPr/>
          <p:nvPr/>
        </p:nvGrpSpPr>
        <p:grpSpPr>
          <a:xfrm flipH="1" rot="-691136">
            <a:off x="8526868" y="4085318"/>
            <a:ext cx="295404" cy="672821"/>
            <a:chOff x="358432" y="4085134"/>
            <a:chExt cx="295392" cy="672792"/>
          </a:xfrm>
        </p:grpSpPr>
        <p:grpSp>
          <p:nvGrpSpPr>
            <p:cNvPr id="471" name="Google Shape;471;p8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472" name="Google Shape;472;p8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1" name="Google Shape;481;p8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8"/>
          <p:cNvSpPr txBox="1"/>
          <p:nvPr>
            <p:ph type="title"/>
          </p:nvPr>
        </p:nvSpPr>
        <p:spPr>
          <a:xfrm>
            <a:off x="720000" y="1436225"/>
            <a:ext cx="7704000" cy="22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 SemiBold"/>
              <a:buNone/>
              <a:defRPr b="1" sz="6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485" name="Google Shape;485;p9"/>
          <p:cNvSpPr txBox="1"/>
          <p:nvPr>
            <p:ph idx="1" type="subTitle"/>
          </p:nvPr>
        </p:nvSpPr>
        <p:spPr>
          <a:xfrm>
            <a:off x="2040863" y="3187826"/>
            <a:ext cx="1889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486" name="Google Shape;486;p9"/>
          <p:cNvSpPr txBox="1"/>
          <p:nvPr>
            <p:ph idx="2" type="subTitle"/>
          </p:nvPr>
        </p:nvSpPr>
        <p:spPr>
          <a:xfrm>
            <a:off x="1718538" y="3662179"/>
            <a:ext cx="253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487" name="Google Shape;487;p9"/>
          <p:cNvSpPr txBox="1"/>
          <p:nvPr>
            <p:ph idx="3" type="subTitle"/>
          </p:nvPr>
        </p:nvSpPr>
        <p:spPr>
          <a:xfrm>
            <a:off x="5214000" y="3187826"/>
            <a:ext cx="1889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488" name="Google Shape;488;p9"/>
          <p:cNvSpPr txBox="1"/>
          <p:nvPr>
            <p:ph idx="4" type="subTitle"/>
          </p:nvPr>
        </p:nvSpPr>
        <p:spPr>
          <a:xfrm>
            <a:off x="4891675" y="3662179"/>
            <a:ext cx="253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cxnSp>
        <p:nvCxnSpPr>
          <p:cNvPr id="489" name="Google Shape;489;p9"/>
          <p:cNvCxnSpPr/>
          <p:nvPr/>
        </p:nvCxnSpPr>
        <p:spPr>
          <a:xfrm>
            <a:off x="4173000" y="2396475"/>
            <a:ext cx="79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490" name="Google Shape;490;p9"/>
          <p:cNvGrpSpPr/>
          <p:nvPr/>
        </p:nvGrpSpPr>
        <p:grpSpPr>
          <a:xfrm rot="1125068">
            <a:off x="7629551" y="3471426"/>
            <a:ext cx="247894" cy="362490"/>
            <a:chOff x="5481850" y="2671300"/>
            <a:chExt cx="404300" cy="591200"/>
          </a:xfrm>
        </p:grpSpPr>
        <p:sp>
          <p:nvSpPr>
            <p:cNvPr id="491" name="Google Shape;491;p9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-1059639">
            <a:off x="1195001" y="3492643"/>
            <a:ext cx="328926" cy="329385"/>
            <a:chOff x="530400" y="3935750"/>
            <a:chExt cx="536500" cy="537250"/>
          </a:xfrm>
        </p:grpSpPr>
        <p:sp>
          <p:nvSpPr>
            <p:cNvPr id="498" name="Google Shape;498;p9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 flipH="1" rot="-906504">
            <a:off x="4375625" y="918750"/>
            <a:ext cx="392762" cy="540900"/>
            <a:chOff x="2089700" y="3763250"/>
            <a:chExt cx="640625" cy="882250"/>
          </a:xfrm>
        </p:grpSpPr>
        <p:sp>
          <p:nvSpPr>
            <p:cNvPr id="503" name="Google Shape;503;p9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10"/>
          <p:cNvGrpSpPr/>
          <p:nvPr/>
        </p:nvGrpSpPr>
        <p:grpSpPr>
          <a:xfrm>
            <a:off x="706400" y="2266825"/>
            <a:ext cx="5898150" cy="1980600"/>
            <a:chOff x="706400" y="2266825"/>
            <a:chExt cx="5898150" cy="1980600"/>
          </a:xfrm>
        </p:grpSpPr>
        <p:cxnSp>
          <p:nvCxnSpPr>
            <p:cNvPr id="514" name="Google Shape;514;p10"/>
            <p:cNvCxnSpPr>
              <a:endCxn id="515" idx="0"/>
            </p:cNvCxnSpPr>
            <p:nvPr/>
          </p:nvCxnSpPr>
          <p:spPr>
            <a:xfrm rot="10800000">
              <a:off x="921950" y="4247425"/>
              <a:ext cx="56826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10"/>
            <p:cNvCxnSpPr>
              <a:endCxn id="515" idx="2"/>
            </p:cNvCxnSpPr>
            <p:nvPr/>
          </p:nvCxnSpPr>
          <p:spPr>
            <a:xfrm>
              <a:off x="706400" y="2266825"/>
              <a:ext cx="0" cy="1799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15" name="Google Shape;515;p10"/>
            <p:cNvSpPr/>
            <p:nvPr/>
          </p:nvSpPr>
          <p:spPr>
            <a:xfrm rot="10800000">
              <a:off x="706400" y="3885025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10"/>
          <p:cNvSpPr/>
          <p:nvPr/>
        </p:nvSpPr>
        <p:spPr>
          <a:xfrm>
            <a:off x="713225" y="536950"/>
            <a:ext cx="4818600" cy="1077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10"/>
          <p:cNvGrpSpPr/>
          <p:nvPr/>
        </p:nvGrpSpPr>
        <p:grpSpPr>
          <a:xfrm>
            <a:off x="5531725" y="1073350"/>
            <a:ext cx="2899050" cy="1917600"/>
            <a:chOff x="5531725" y="1073350"/>
            <a:chExt cx="2899050" cy="1917600"/>
          </a:xfrm>
        </p:grpSpPr>
        <p:cxnSp>
          <p:nvCxnSpPr>
            <p:cNvPr id="519" name="Google Shape;519;p10"/>
            <p:cNvCxnSpPr>
              <a:endCxn id="520" idx="0"/>
            </p:cNvCxnSpPr>
            <p:nvPr/>
          </p:nvCxnSpPr>
          <p:spPr>
            <a:xfrm flipH="1" rot="10800000">
              <a:off x="5531725" y="1073350"/>
              <a:ext cx="2683500" cy="2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10"/>
            <p:cNvCxnSpPr>
              <a:endCxn id="520" idx="2"/>
            </p:cNvCxnSpPr>
            <p:nvPr/>
          </p:nvCxnSpPr>
          <p:spPr>
            <a:xfrm rot="10800000">
              <a:off x="8430775" y="1254550"/>
              <a:ext cx="0" cy="1736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20" name="Google Shape;520;p10"/>
            <p:cNvSpPr/>
            <p:nvPr/>
          </p:nvSpPr>
          <p:spPr>
            <a:xfrm>
              <a:off x="7999675" y="107335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10"/>
          <p:cNvSpPr/>
          <p:nvPr/>
        </p:nvSpPr>
        <p:spPr>
          <a:xfrm>
            <a:off x="6591487" y="3904525"/>
            <a:ext cx="1839300" cy="685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10"/>
          <p:cNvGrpSpPr/>
          <p:nvPr/>
        </p:nvGrpSpPr>
        <p:grpSpPr>
          <a:xfrm rot="-900111">
            <a:off x="7915917" y="4074266"/>
            <a:ext cx="345234" cy="346169"/>
            <a:chOff x="2864025" y="1664425"/>
            <a:chExt cx="563100" cy="564625"/>
          </a:xfrm>
        </p:grpSpPr>
        <p:sp>
          <p:nvSpPr>
            <p:cNvPr id="524" name="Google Shape;524;p10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 rot="918602">
            <a:off x="6800875" y="4146888"/>
            <a:ext cx="313601" cy="201301"/>
            <a:chOff x="3766775" y="1781450"/>
            <a:chExt cx="511450" cy="328300"/>
          </a:xfrm>
        </p:grpSpPr>
        <p:sp>
          <p:nvSpPr>
            <p:cNvPr id="533" name="Google Shape;533;p10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0"/>
          <p:cNvGrpSpPr/>
          <p:nvPr/>
        </p:nvGrpSpPr>
        <p:grpSpPr>
          <a:xfrm rot="-879847">
            <a:off x="7346917" y="4082574"/>
            <a:ext cx="328452" cy="329372"/>
            <a:chOff x="1320700" y="3935750"/>
            <a:chExt cx="535750" cy="537250"/>
          </a:xfrm>
        </p:grpSpPr>
        <p:sp>
          <p:nvSpPr>
            <p:cNvPr id="537" name="Google Shape;537;p10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10"/>
          <p:cNvSpPr txBox="1"/>
          <p:nvPr>
            <p:ph type="title"/>
          </p:nvPr>
        </p:nvSpPr>
        <p:spPr>
          <a:xfrm>
            <a:off x="713225" y="539500"/>
            <a:ext cx="4818600" cy="107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1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itter"/>
              <a:buNone/>
              <a:defRPr b="1" sz="29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62"/>
          <p:cNvSpPr txBox="1"/>
          <p:nvPr>
            <p:ph idx="1" type="subTitle"/>
          </p:nvPr>
        </p:nvSpPr>
        <p:spPr>
          <a:xfrm>
            <a:off x="2673325" y="2687200"/>
            <a:ext cx="372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Compartilhando saberes sobre  medicamentos</a:t>
            </a:r>
            <a:endParaRPr>
              <a:solidFill>
                <a:schemeClr val="dk1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501" name="Google Shape;2501;p62"/>
          <p:cNvSpPr txBox="1"/>
          <p:nvPr>
            <p:ph type="ctrTitle"/>
          </p:nvPr>
        </p:nvSpPr>
        <p:spPr>
          <a:xfrm>
            <a:off x="2295000" y="1346325"/>
            <a:ext cx="4554000" cy="18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Farma</a:t>
            </a:r>
            <a:r>
              <a:rPr lang="en">
                <a:solidFill>
                  <a:schemeClr val="accent2"/>
                </a:solidFill>
              </a:rPr>
              <a:t>celtas</a:t>
            </a:r>
            <a:endParaRPr>
              <a:solidFill>
                <a:schemeClr val="accent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2" name="Google Shape;2642;p71"/>
          <p:cNvGrpSpPr/>
          <p:nvPr/>
        </p:nvGrpSpPr>
        <p:grpSpPr>
          <a:xfrm>
            <a:off x="5090994" y="1519325"/>
            <a:ext cx="2422766" cy="3624175"/>
            <a:chOff x="1139365" y="1519325"/>
            <a:chExt cx="1826435" cy="3624175"/>
          </a:xfrm>
        </p:grpSpPr>
        <p:sp>
          <p:nvSpPr>
            <p:cNvPr id="2643" name="Google Shape;2643;p71"/>
            <p:cNvSpPr/>
            <p:nvPr/>
          </p:nvSpPr>
          <p:spPr>
            <a:xfrm>
              <a:off x="1139365" y="1519325"/>
              <a:ext cx="1826400" cy="2852700"/>
            </a:xfrm>
            <a:prstGeom prst="roundRect">
              <a:avLst>
                <a:gd fmla="val 49561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71"/>
            <p:cNvSpPr/>
            <p:nvPr/>
          </p:nvSpPr>
          <p:spPr>
            <a:xfrm>
              <a:off x="1139400" y="3039000"/>
              <a:ext cx="1826400" cy="210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5" name="Google Shape;2645;p71"/>
          <p:cNvGrpSpPr/>
          <p:nvPr/>
        </p:nvGrpSpPr>
        <p:grpSpPr>
          <a:xfrm>
            <a:off x="1562069" y="1519325"/>
            <a:ext cx="2422766" cy="3624175"/>
            <a:chOff x="1139365" y="1519325"/>
            <a:chExt cx="1826435" cy="3624175"/>
          </a:xfrm>
        </p:grpSpPr>
        <p:sp>
          <p:nvSpPr>
            <p:cNvPr id="2646" name="Google Shape;2646;p71"/>
            <p:cNvSpPr/>
            <p:nvPr/>
          </p:nvSpPr>
          <p:spPr>
            <a:xfrm>
              <a:off x="1139365" y="1519325"/>
              <a:ext cx="1826400" cy="2852700"/>
            </a:xfrm>
            <a:prstGeom prst="roundRect">
              <a:avLst>
                <a:gd fmla="val 49561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71"/>
            <p:cNvSpPr/>
            <p:nvPr/>
          </p:nvSpPr>
          <p:spPr>
            <a:xfrm>
              <a:off x="1139400" y="3039000"/>
              <a:ext cx="1826400" cy="210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8" name="Google Shape;2648;p71"/>
          <p:cNvSpPr txBox="1"/>
          <p:nvPr>
            <p:ph type="title"/>
          </p:nvPr>
        </p:nvSpPr>
        <p:spPr>
          <a:xfrm>
            <a:off x="657850" y="2913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Impactos</a:t>
            </a:r>
            <a:endParaRPr/>
          </a:p>
        </p:txBody>
      </p:sp>
      <p:sp>
        <p:nvSpPr>
          <p:cNvPr id="2649" name="Google Shape;2649;p71"/>
          <p:cNvSpPr txBox="1"/>
          <p:nvPr>
            <p:ph idx="1" type="subTitle"/>
          </p:nvPr>
        </p:nvSpPr>
        <p:spPr>
          <a:xfrm>
            <a:off x="3780851" y="2632793"/>
            <a:ext cx="2014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0" name="Google Shape;2650;p71"/>
          <p:cNvSpPr txBox="1"/>
          <p:nvPr>
            <p:ph idx="3" type="subTitle"/>
          </p:nvPr>
        </p:nvSpPr>
        <p:spPr>
          <a:xfrm>
            <a:off x="1766054" y="2632800"/>
            <a:ext cx="2014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População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1" name="Google Shape;2651;p71"/>
          <p:cNvSpPr txBox="1"/>
          <p:nvPr>
            <p:ph idx="4" type="subTitle"/>
          </p:nvPr>
        </p:nvSpPr>
        <p:spPr>
          <a:xfrm>
            <a:off x="1562050" y="3070800"/>
            <a:ext cx="23202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Aumento da autonomia e consciência</a:t>
            </a:r>
            <a:endParaRPr sz="1300">
              <a:solidFill>
                <a:schemeClr val="lt1"/>
              </a:solidFill>
            </a:endParaRPr>
          </a:p>
        </p:txBody>
      </p:sp>
      <p:grpSp>
        <p:nvGrpSpPr>
          <p:cNvPr id="2652" name="Google Shape;2652;p71"/>
          <p:cNvGrpSpPr/>
          <p:nvPr/>
        </p:nvGrpSpPr>
        <p:grpSpPr>
          <a:xfrm rot="-1799564">
            <a:off x="6181883" y="1996700"/>
            <a:ext cx="240984" cy="581722"/>
            <a:chOff x="2264475" y="553475"/>
            <a:chExt cx="291825" cy="704450"/>
          </a:xfrm>
        </p:grpSpPr>
        <p:sp>
          <p:nvSpPr>
            <p:cNvPr id="2653" name="Google Shape;2653;p71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71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71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6" name="Google Shape;2656;p71"/>
          <p:cNvGrpSpPr/>
          <p:nvPr/>
        </p:nvGrpSpPr>
        <p:grpSpPr>
          <a:xfrm rot="918543">
            <a:off x="2492269" y="2147336"/>
            <a:ext cx="562347" cy="360971"/>
            <a:chOff x="3766775" y="1781450"/>
            <a:chExt cx="511450" cy="328300"/>
          </a:xfrm>
        </p:grpSpPr>
        <p:sp>
          <p:nvSpPr>
            <p:cNvPr id="2657" name="Google Shape;2657;p71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71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71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0" name="Google Shape;2660;p71"/>
          <p:cNvSpPr txBox="1"/>
          <p:nvPr>
            <p:ph idx="3" type="subTitle"/>
          </p:nvPr>
        </p:nvSpPr>
        <p:spPr>
          <a:xfrm>
            <a:off x="5294979" y="2632800"/>
            <a:ext cx="2014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Drogaria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1" name="Google Shape;2661;p71"/>
          <p:cNvSpPr txBox="1"/>
          <p:nvPr>
            <p:ph idx="4" type="subTitle"/>
          </p:nvPr>
        </p:nvSpPr>
        <p:spPr>
          <a:xfrm>
            <a:off x="1562050" y="3791575"/>
            <a:ext cx="24228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Redução de danos e efeitos adversos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662" name="Google Shape;2662;p71"/>
          <p:cNvSpPr txBox="1"/>
          <p:nvPr>
            <p:ph idx="4" type="subTitle"/>
          </p:nvPr>
        </p:nvSpPr>
        <p:spPr>
          <a:xfrm>
            <a:off x="1562050" y="4512350"/>
            <a:ext cx="24228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Redução de danos e efeitos adversos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663" name="Google Shape;2663;p71"/>
          <p:cNvSpPr txBox="1"/>
          <p:nvPr>
            <p:ph idx="4" type="subTitle"/>
          </p:nvPr>
        </p:nvSpPr>
        <p:spPr>
          <a:xfrm>
            <a:off x="5090975" y="3014650"/>
            <a:ext cx="23202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Posicionamento como referência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664" name="Google Shape;2664;p71"/>
          <p:cNvSpPr txBox="1"/>
          <p:nvPr>
            <p:ph idx="4" type="subTitle"/>
          </p:nvPr>
        </p:nvSpPr>
        <p:spPr>
          <a:xfrm>
            <a:off x="5090975" y="3735425"/>
            <a:ext cx="24228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Fortalecimento do vínculo com a comunidade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665" name="Google Shape;2665;p71"/>
          <p:cNvSpPr txBox="1"/>
          <p:nvPr>
            <p:ph idx="4" type="subTitle"/>
          </p:nvPr>
        </p:nvSpPr>
        <p:spPr>
          <a:xfrm>
            <a:off x="5090975" y="4456200"/>
            <a:ext cx="24228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Inovação no serviço farmacêutico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9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72"/>
          <p:cNvSpPr txBox="1"/>
          <p:nvPr>
            <p:ph idx="429496729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Requisitos Funcionais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2671" name="Google Shape;2671;p72"/>
          <p:cNvGraphicFramePr/>
          <p:nvPr/>
        </p:nvGraphicFramePr>
        <p:xfrm>
          <a:off x="773238" y="128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{8E9785CF-8E2E-47FE-B34C-3AA440498B8F}</a:tableStyleId>
              </a:tblPr>
              <a:tblGrid>
                <a:gridCol w="971825"/>
                <a:gridCol w="5190800"/>
                <a:gridCol w="1226750"/>
              </a:tblGrid>
              <a:tr h="288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ID</a:t>
                      </a:r>
                      <a:endParaRPr b="1">
                        <a:solidFill>
                          <a:schemeClr val="l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Descrição do Requisito</a:t>
                      </a:r>
                      <a:endParaRPr b="1">
                        <a:solidFill>
                          <a:schemeClr val="l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Prioridade</a:t>
                      </a:r>
                      <a:endParaRPr b="1">
                        <a:solidFill>
                          <a:schemeClr val="l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RF-001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Permitir cadastro de usuários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ALTA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RF-002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Permitir sistema de login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ALTA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RF-003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Disponibilizar vídeos educativos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ALTA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RF-004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Disponibilizar quizzes interativos para testar o aprendizado dos usuários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ALTA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RF-005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Disponibilizar materiais escritos validados cientificamente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ALTA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RF-006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Permitir que o usuário faça perguntas respondidas pelo ChatGPT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ALTA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RF-007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Permitir que administradores gerenciem quizzes e materiais educativos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ALTA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RF-008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Armazenar e apresentar progresso individual dos usuários nos quizzes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BAIXA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73"/>
          <p:cNvSpPr txBox="1"/>
          <p:nvPr>
            <p:ph idx="429496729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Requisitos Não Funcionais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2677" name="Google Shape;2677;p73"/>
          <p:cNvGraphicFramePr/>
          <p:nvPr/>
        </p:nvGraphicFramePr>
        <p:xfrm>
          <a:off x="773238" y="128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{8E9785CF-8E2E-47FE-B34C-3AA440498B8F}</a:tableStyleId>
              </a:tblPr>
              <a:tblGrid>
                <a:gridCol w="951650"/>
                <a:gridCol w="6699100"/>
              </a:tblGrid>
              <a:tr h="26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</a:t>
                      </a:r>
                      <a:endParaRPr b="1">
                        <a:solidFill>
                          <a:schemeClr val="l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Requisitos Não Funcionais</a:t>
                      </a:r>
                      <a:endParaRPr b="1">
                        <a:solidFill>
                          <a:schemeClr val="l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 01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 aplicação será desenvolvida com HTML 5, CSS e Javascript e C#.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 02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O projeto deve seguir a Lei Geral de Proteção de Dados Pessoais (LGPD), Lei nº 13.709/2018.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 03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 aplicação fará uso do idioma oficial do Brasil, PT-BR.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 04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 disponibilidade da aplicação será de 24x7.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 05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O tempo de resposta da aplicação não deverá exceder 1 segundo.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 06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Será utilizado o GitHub como plataforma de gerenciamento do desenvolvimento.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 07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Deverá ser um sistema responsivo para se ajustar a qualquer dispositivo.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 08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Deve dar suporte a aparelhos Android e iOS.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74"/>
          <p:cNvSpPr txBox="1"/>
          <p:nvPr>
            <p:ph idx="429496729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Restrições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2683" name="Google Shape;2683;p74"/>
          <p:cNvGraphicFramePr/>
          <p:nvPr/>
        </p:nvGraphicFramePr>
        <p:xfrm>
          <a:off x="773238" y="128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{8E9785CF-8E2E-47FE-B34C-3AA440498B8F}</a:tableStyleId>
              </a:tblPr>
              <a:tblGrid>
                <a:gridCol w="951650"/>
                <a:gridCol w="6699100"/>
              </a:tblGrid>
              <a:tr h="26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Descrição da Restrição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RST-001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 sistema não deve promover marcas ou produtos farmacêuticos específicos.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RST-002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Não substituirá a orientação médica ou farmacêutica profissional.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RST-003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Deve garantir que todas as informações disponibilizadas sejam validadas cientificamente.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RST-004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 site não terá funcionalidades de comércio eletrônico ou venda de medicamentos.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RST-005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 sistema deverá operar em conformidade com a Lei Geral de Proteção de Dados (LGPD).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RST-006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Apenas administradores poderão adicionar ou editar conteúdos educativos e quizzes.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RST-007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Não será permitido conteúdo gerado por usuários que não passe por validação prévia.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75"/>
          <p:cNvSpPr/>
          <p:nvPr/>
        </p:nvSpPr>
        <p:spPr>
          <a:xfrm flipH="1">
            <a:off x="4981500" y="1467775"/>
            <a:ext cx="3687600" cy="4730700"/>
          </a:xfrm>
          <a:prstGeom prst="roundRect">
            <a:avLst>
              <a:gd fmla="val 323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75"/>
          <p:cNvSpPr/>
          <p:nvPr/>
        </p:nvSpPr>
        <p:spPr>
          <a:xfrm>
            <a:off x="454375" y="1467775"/>
            <a:ext cx="3687600" cy="4510800"/>
          </a:xfrm>
          <a:prstGeom prst="roundRect">
            <a:avLst>
              <a:gd fmla="val 3236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75"/>
          <p:cNvSpPr/>
          <p:nvPr/>
        </p:nvSpPr>
        <p:spPr>
          <a:xfrm>
            <a:off x="1374475" y="879650"/>
            <a:ext cx="1847400" cy="1430100"/>
          </a:xfrm>
          <a:prstGeom prst="roundRect">
            <a:avLst>
              <a:gd fmla="val 2778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p75"/>
          <p:cNvSpPr txBox="1"/>
          <p:nvPr>
            <p:ph type="title"/>
          </p:nvPr>
        </p:nvSpPr>
        <p:spPr>
          <a:xfrm>
            <a:off x="720000" y="306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Personas</a:t>
            </a:r>
            <a:endParaRPr/>
          </a:p>
        </p:txBody>
      </p:sp>
      <p:sp>
        <p:nvSpPr>
          <p:cNvPr id="2692" name="Google Shape;2692;p75"/>
          <p:cNvSpPr txBox="1"/>
          <p:nvPr>
            <p:ph idx="2" type="title"/>
          </p:nvPr>
        </p:nvSpPr>
        <p:spPr>
          <a:xfrm>
            <a:off x="1204225" y="1029786"/>
            <a:ext cx="2187900" cy="10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Maria Clara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solidFill>
                  <a:schemeClr val="lt1"/>
                </a:solidFill>
              </a:rPr>
              <a:t>35 anos</a:t>
            </a:r>
            <a:endParaRPr b="0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solidFill>
                  <a:schemeClr val="lt1"/>
                </a:solidFill>
              </a:rPr>
              <a:t>Dona de Casa</a:t>
            </a:r>
            <a:endParaRPr b="0" sz="1100">
              <a:solidFill>
                <a:schemeClr val="lt1"/>
              </a:solidFill>
            </a:endParaRPr>
          </a:p>
        </p:txBody>
      </p:sp>
      <p:sp>
        <p:nvSpPr>
          <p:cNvPr id="2693" name="Google Shape;2693;p75"/>
          <p:cNvSpPr txBox="1"/>
          <p:nvPr>
            <p:ph idx="3" type="subTitle"/>
          </p:nvPr>
        </p:nvSpPr>
        <p:spPr>
          <a:xfrm>
            <a:off x="4981400" y="2122375"/>
            <a:ext cx="3687600" cy="27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Objetivo: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Busca informações claras sobre medicamentos para tirar dúvidas rápidas antes de tomar decisões relacionadas à automedicação. Ele valoriza praticidade, agilidade e segurança.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Necessidade: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Vídeos informativos, perguntas rápidas respondidas via ChatGPT, material com embasamento científico.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94" name="Google Shape;2694;p75"/>
          <p:cNvSpPr txBox="1"/>
          <p:nvPr>
            <p:ph idx="4" type="title"/>
          </p:nvPr>
        </p:nvSpPr>
        <p:spPr>
          <a:xfrm>
            <a:off x="5452988" y="1871817"/>
            <a:ext cx="21879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Jupiter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5" name="Google Shape;2695;p75"/>
          <p:cNvSpPr/>
          <p:nvPr/>
        </p:nvSpPr>
        <p:spPr>
          <a:xfrm>
            <a:off x="5901600" y="879650"/>
            <a:ext cx="1847400" cy="1430100"/>
          </a:xfrm>
          <a:prstGeom prst="roundRect">
            <a:avLst>
              <a:gd fmla="val 2778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75"/>
          <p:cNvSpPr txBox="1"/>
          <p:nvPr>
            <p:ph idx="2" type="title"/>
          </p:nvPr>
        </p:nvSpPr>
        <p:spPr>
          <a:xfrm>
            <a:off x="5731350" y="1094186"/>
            <a:ext cx="21879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André Luiz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solidFill>
                  <a:schemeClr val="lt1"/>
                </a:solidFill>
              </a:rPr>
              <a:t>22 anos</a:t>
            </a:r>
            <a:endParaRPr b="0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solidFill>
                  <a:schemeClr val="lt1"/>
                </a:solidFill>
              </a:rPr>
              <a:t>Universitário</a:t>
            </a:r>
            <a:endParaRPr b="0" sz="1100">
              <a:solidFill>
                <a:schemeClr val="lt1"/>
              </a:solidFill>
            </a:endParaRPr>
          </a:p>
        </p:txBody>
      </p:sp>
      <p:sp>
        <p:nvSpPr>
          <p:cNvPr id="2697" name="Google Shape;2697;p75"/>
          <p:cNvSpPr txBox="1"/>
          <p:nvPr>
            <p:ph idx="3" type="subTitle"/>
          </p:nvPr>
        </p:nvSpPr>
        <p:spPr>
          <a:xfrm>
            <a:off x="454375" y="2122375"/>
            <a:ext cx="3687600" cy="27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Objetivo: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Deseja obter informações seguras sobre medicamentos cotidianos para cuidar melhor da saúde da sua família, evitando automedicação indevida.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Necessidade: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Conteúdos educativos claros, vídeos informativos acessíveis, quizzes para reforçar aprendizado.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76"/>
          <p:cNvSpPr txBox="1"/>
          <p:nvPr>
            <p:ph type="title"/>
          </p:nvPr>
        </p:nvSpPr>
        <p:spPr>
          <a:xfrm>
            <a:off x="720000" y="306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Histórias de Usuários</a:t>
            </a:r>
            <a:endParaRPr/>
          </a:p>
        </p:txBody>
      </p:sp>
      <p:graphicFrame>
        <p:nvGraphicFramePr>
          <p:cNvPr id="2703" name="Google Shape;2703;p76"/>
          <p:cNvGraphicFramePr/>
          <p:nvPr/>
        </p:nvGraphicFramePr>
        <p:xfrm>
          <a:off x="245700" y="87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{8E9785CF-8E2E-47FE-B34C-3AA440498B8F}</a:tableStyleId>
              </a:tblPr>
              <a:tblGrid>
                <a:gridCol w="1566650"/>
                <a:gridCol w="3898625"/>
                <a:gridCol w="3187325"/>
              </a:tblGrid>
              <a:tr h="52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EU COMO... (PERSONA)</a:t>
                      </a:r>
                      <a:endParaRPr b="1">
                        <a:solidFill>
                          <a:schemeClr val="l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QUERO/PRECISO... (FUNCIONALIDADE)</a:t>
                      </a:r>
                      <a:endParaRPr b="1">
                        <a:solidFill>
                          <a:schemeClr val="l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PARA... (MOTIVO/VALOR)</a:t>
                      </a:r>
                      <a:endParaRPr b="1">
                        <a:solidFill>
                          <a:schemeClr val="l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5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Usuário do sistema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Acessar vídeos educativos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Obter informações claras sobre medicamentos.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Usuário do sistema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Realizar quizzes interativos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Testar e reforçar meu aprendizado.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Usuário do sistema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Consultar materiais escritos validados cientificamente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Ter segurança nas informações que estou acessando.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Usuário do sistema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Fazer perguntas sobre medicamentos diretamente para o ChatGPT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Esclarecer dúvidas pontuais sobre medicamentos.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Administrador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Gerenciar (adicionar, editar e remover) quizzes e materiais educativos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Manter o sistema atualizado com conteúdos relevantes.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77"/>
          <p:cNvSpPr txBox="1"/>
          <p:nvPr>
            <p:ph type="title"/>
          </p:nvPr>
        </p:nvSpPr>
        <p:spPr>
          <a:xfrm>
            <a:off x="0" y="2202850"/>
            <a:ext cx="4818600" cy="10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/>
              <a:t>Obrigado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6" name="Google Shape;2506;p63"/>
          <p:cNvCxnSpPr/>
          <p:nvPr/>
        </p:nvCxnSpPr>
        <p:spPr>
          <a:xfrm>
            <a:off x="4584063" y="2411988"/>
            <a:ext cx="0" cy="1267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2507" name="Google Shape;2507;p63"/>
          <p:cNvGrpSpPr/>
          <p:nvPr/>
        </p:nvGrpSpPr>
        <p:grpSpPr>
          <a:xfrm>
            <a:off x="5428288" y="2350688"/>
            <a:ext cx="1109400" cy="858450"/>
            <a:chOff x="5529600" y="2959425"/>
            <a:chExt cx="1109400" cy="858450"/>
          </a:xfrm>
        </p:grpSpPr>
        <p:cxnSp>
          <p:nvCxnSpPr>
            <p:cNvPr id="2508" name="Google Shape;2508;p63"/>
            <p:cNvCxnSpPr>
              <a:endCxn id="2509" idx="0"/>
            </p:cNvCxnSpPr>
            <p:nvPr/>
          </p:nvCxnSpPr>
          <p:spPr>
            <a:xfrm>
              <a:off x="5529600" y="2959425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0" name="Google Shape;2510;p63"/>
            <p:cNvCxnSpPr>
              <a:endCxn id="2509" idx="2"/>
            </p:cNvCxnSpPr>
            <p:nvPr/>
          </p:nvCxnSpPr>
          <p:spPr>
            <a:xfrm rot="10800000">
              <a:off x="5710800" y="3817875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2509" name="Google Shape;2509;p63"/>
            <p:cNvSpPr/>
            <p:nvPr/>
          </p:nvSpPr>
          <p:spPr>
            <a:xfrm flipH="1" rot="-5400000">
              <a:off x="5495250" y="3421125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1" name="Google Shape;2511;p63"/>
          <p:cNvGrpSpPr/>
          <p:nvPr/>
        </p:nvGrpSpPr>
        <p:grpSpPr>
          <a:xfrm>
            <a:off x="2607988" y="2350688"/>
            <a:ext cx="1109400" cy="858450"/>
            <a:chOff x="3763150" y="2959425"/>
            <a:chExt cx="1109400" cy="858450"/>
          </a:xfrm>
        </p:grpSpPr>
        <p:cxnSp>
          <p:nvCxnSpPr>
            <p:cNvPr id="2512" name="Google Shape;2512;p63"/>
            <p:cNvCxnSpPr>
              <a:endCxn id="2513" idx="0"/>
            </p:cNvCxnSpPr>
            <p:nvPr/>
          </p:nvCxnSpPr>
          <p:spPr>
            <a:xfrm>
              <a:off x="4872550" y="2959425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4" name="Google Shape;2514;p63"/>
            <p:cNvCxnSpPr>
              <a:endCxn id="2513" idx="2"/>
            </p:cNvCxnSpPr>
            <p:nvPr/>
          </p:nvCxnSpPr>
          <p:spPr>
            <a:xfrm>
              <a:off x="3763150" y="3817875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2513" name="Google Shape;2513;p63"/>
            <p:cNvSpPr/>
            <p:nvPr/>
          </p:nvSpPr>
          <p:spPr>
            <a:xfrm rot="5400000">
              <a:off x="4475800" y="3421125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5" name="Google Shape;2515;p63"/>
          <p:cNvSpPr/>
          <p:nvPr/>
        </p:nvSpPr>
        <p:spPr>
          <a:xfrm>
            <a:off x="2833638" y="1401863"/>
            <a:ext cx="3478500" cy="1109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6" name="Google Shape;2516;p63"/>
          <p:cNvGrpSpPr/>
          <p:nvPr/>
        </p:nvGrpSpPr>
        <p:grpSpPr>
          <a:xfrm rot="-899860">
            <a:off x="1900451" y="3042292"/>
            <a:ext cx="290869" cy="364996"/>
            <a:chOff x="545600" y="587675"/>
            <a:chExt cx="506875" cy="636050"/>
          </a:xfrm>
        </p:grpSpPr>
        <p:sp>
          <p:nvSpPr>
            <p:cNvPr id="2517" name="Google Shape;2517;p63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63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63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63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63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63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63"/>
          <p:cNvGrpSpPr/>
          <p:nvPr/>
        </p:nvGrpSpPr>
        <p:grpSpPr>
          <a:xfrm rot="899871">
            <a:off x="6937938" y="2995700"/>
            <a:ext cx="320334" cy="441154"/>
            <a:chOff x="2089700" y="3763250"/>
            <a:chExt cx="640625" cy="882250"/>
          </a:xfrm>
        </p:grpSpPr>
        <p:sp>
          <p:nvSpPr>
            <p:cNvPr id="2524" name="Google Shape;2524;p63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63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63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63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63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63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63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2" name="Google Shape;2532;p63"/>
          <p:cNvGrpSpPr/>
          <p:nvPr/>
        </p:nvGrpSpPr>
        <p:grpSpPr>
          <a:xfrm>
            <a:off x="4403857" y="4012876"/>
            <a:ext cx="360415" cy="302250"/>
            <a:chOff x="4587475" y="654550"/>
            <a:chExt cx="602600" cy="505350"/>
          </a:xfrm>
        </p:grpSpPr>
        <p:sp>
          <p:nvSpPr>
            <p:cNvPr id="2533" name="Google Shape;2533;p63"/>
            <p:cNvSpPr/>
            <p:nvPr/>
          </p:nvSpPr>
          <p:spPr>
            <a:xfrm>
              <a:off x="4616350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7" y="4621"/>
                  </a:lnTo>
                  <a:lnTo>
                    <a:pt x="8389" y="0"/>
                  </a:lnTo>
                  <a:lnTo>
                    <a:pt x="12280" y="8846"/>
                  </a:lnTo>
                  <a:lnTo>
                    <a:pt x="14317" y="4621"/>
                  </a:lnTo>
                  <a:lnTo>
                    <a:pt x="21764" y="462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63"/>
            <p:cNvSpPr/>
            <p:nvPr/>
          </p:nvSpPr>
          <p:spPr>
            <a:xfrm>
              <a:off x="4587475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4" y="7812"/>
                    <a:pt x="23982" y="8177"/>
                    <a:pt x="23861" y="8511"/>
                  </a:cubicBezTo>
                  <a:cubicBezTo>
                    <a:pt x="2358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5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3" y="16991"/>
                    <a:pt x="15928" y="18055"/>
                    <a:pt x="14742" y="19119"/>
                  </a:cubicBezTo>
                  <a:cubicBezTo>
                    <a:pt x="14621" y="19241"/>
                    <a:pt x="14499" y="19362"/>
                    <a:pt x="14347" y="19453"/>
                  </a:cubicBezTo>
                  <a:cubicBezTo>
                    <a:pt x="13982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23" y="19149"/>
                    <a:pt x="9392" y="19119"/>
                  </a:cubicBezTo>
                  <a:cubicBezTo>
                    <a:pt x="8177" y="17994"/>
                    <a:pt x="6991" y="16930"/>
                    <a:pt x="5988" y="15897"/>
                  </a:cubicBezTo>
                  <a:cubicBezTo>
                    <a:pt x="5167" y="15137"/>
                    <a:pt x="4468" y="14408"/>
                    <a:pt x="3800" y="13709"/>
                  </a:cubicBezTo>
                  <a:cubicBezTo>
                    <a:pt x="3496" y="13374"/>
                    <a:pt x="3192" y="13070"/>
                    <a:pt x="2949" y="12766"/>
                  </a:cubicBezTo>
                  <a:cubicBezTo>
                    <a:pt x="2584" y="12371"/>
                    <a:pt x="2249" y="11976"/>
                    <a:pt x="1946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68" y="2280"/>
                    <a:pt x="2067" y="1642"/>
                  </a:cubicBezTo>
                  <a:cubicBezTo>
                    <a:pt x="304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62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9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861" y="4681"/>
                    <a:pt x="24043" y="5411"/>
                    <a:pt x="24104" y="61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5" name="Google Shape;2535;p63"/>
          <p:cNvSpPr txBox="1"/>
          <p:nvPr>
            <p:ph type="ctrTitle"/>
          </p:nvPr>
        </p:nvSpPr>
        <p:spPr>
          <a:xfrm>
            <a:off x="2856038" y="174238"/>
            <a:ext cx="34560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</a:t>
            </a:r>
            <a:endParaRPr/>
          </a:p>
        </p:txBody>
      </p:sp>
      <p:sp>
        <p:nvSpPr>
          <p:cNvPr id="2536" name="Google Shape;2536;p63"/>
          <p:cNvSpPr txBox="1"/>
          <p:nvPr>
            <p:ph idx="1" type="subTitle"/>
          </p:nvPr>
        </p:nvSpPr>
        <p:spPr>
          <a:xfrm>
            <a:off x="3128138" y="1401863"/>
            <a:ext cx="2911800" cy="11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DROGARIA</a:t>
            </a:r>
            <a:r>
              <a:rPr b="1" lang="en" sz="1900"/>
              <a:t> ALTEROSAS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Educação farmacêutica</a:t>
            </a:r>
            <a:endParaRPr/>
          </a:p>
        </p:txBody>
      </p:sp>
      <p:sp>
        <p:nvSpPr>
          <p:cNvPr id="2537" name="Google Shape;2537;p63"/>
          <p:cNvSpPr txBox="1"/>
          <p:nvPr>
            <p:ph idx="1" type="subTitle"/>
          </p:nvPr>
        </p:nvSpPr>
        <p:spPr>
          <a:xfrm>
            <a:off x="1171088" y="3533062"/>
            <a:ext cx="17496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Quizzes e Perguntas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8" name="Google Shape;2538;p63"/>
          <p:cNvSpPr txBox="1"/>
          <p:nvPr>
            <p:ph idx="1" type="subTitle"/>
          </p:nvPr>
        </p:nvSpPr>
        <p:spPr>
          <a:xfrm>
            <a:off x="3698088" y="4373762"/>
            <a:ext cx="17496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Difusão de Conhecimento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9" name="Google Shape;2539;p63"/>
          <p:cNvSpPr txBox="1"/>
          <p:nvPr>
            <p:ph idx="1" type="subTitle"/>
          </p:nvPr>
        </p:nvSpPr>
        <p:spPr>
          <a:xfrm>
            <a:off x="6223300" y="3533062"/>
            <a:ext cx="17496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Efeitos e Interações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4" name="Google Shape;2544;p64"/>
          <p:cNvPicPr preferRelativeResize="0"/>
          <p:nvPr/>
        </p:nvPicPr>
        <p:blipFill rotWithShape="1">
          <a:blip r:embed="rId3">
            <a:alphaModFix/>
          </a:blip>
          <a:srcRect b="0" l="0" r="62701" t="0"/>
          <a:stretch/>
        </p:blipFill>
        <p:spPr>
          <a:xfrm>
            <a:off x="0" y="1000"/>
            <a:ext cx="3494600" cy="52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5" name="Google Shape;2545;p64"/>
          <p:cNvSpPr txBox="1"/>
          <p:nvPr>
            <p:ph type="title"/>
          </p:nvPr>
        </p:nvSpPr>
        <p:spPr>
          <a:xfrm>
            <a:off x="3631125" y="672650"/>
            <a:ext cx="49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Conselho Federal de </a:t>
            </a:r>
            <a:r>
              <a:rPr lang="en" sz="2500"/>
              <a:t>Farmácia</a:t>
            </a:r>
            <a:endParaRPr sz="2500"/>
          </a:p>
        </p:txBody>
      </p:sp>
      <p:sp>
        <p:nvSpPr>
          <p:cNvPr id="2546" name="Google Shape;2546;p64"/>
          <p:cNvSpPr txBox="1"/>
          <p:nvPr>
            <p:ph idx="1" type="subTitle"/>
          </p:nvPr>
        </p:nvSpPr>
        <p:spPr>
          <a:xfrm>
            <a:off x="7738100" y="2104249"/>
            <a:ext cx="1062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rPr>
              <a:t>”</a:t>
            </a:r>
            <a:r>
              <a:rPr lang="en" sz="123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endParaRPr>
              <a:solidFill>
                <a:schemeClr val="accent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64"/>
          <p:cNvSpPr txBox="1"/>
          <p:nvPr/>
        </p:nvSpPr>
        <p:spPr>
          <a:xfrm>
            <a:off x="4036455" y="1453414"/>
            <a:ext cx="8280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rPr>
              <a:t>“ </a:t>
            </a:r>
            <a:endParaRPr>
              <a:solidFill>
                <a:schemeClr val="accent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548" name="Google Shape;2548;p64"/>
          <p:cNvSpPr txBox="1"/>
          <p:nvPr/>
        </p:nvSpPr>
        <p:spPr>
          <a:xfrm>
            <a:off x="4714625" y="1847675"/>
            <a:ext cx="38994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111827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Pesquisa revela que 9 entre 10 brasileiros se automedicam.</a:t>
            </a:r>
            <a:endParaRPr sz="1700">
              <a:solidFill>
                <a:srgbClr val="111827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9" name="Google Shape;2549;p64"/>
          <p:cNvSpPr txBox="1"/>
          <p:nvPr/>
        </p:nvSpPr>
        <p:spPr>
          <a:xfrm>
            <a:off x="3631125" y="4835700"/>
            <a:ext cx="547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https://site.cff.org.br/noticia/Noticias-gerais/23/04/2024/pesquisa-revela-que-9-entre-10-brasileiros-se-automedicam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p65"/>
          <p:cNvSpPr/>
          <p:nvPr/>
        </p:nvSpPr>
        <p:spPr>
          <a:xfrm>
            <a:off x="1840025" y="666113"/>
            <a:ext cx="5406600" cy="1819800"/>
          </a:xfrm>
          <a:prstGeom prst="roundRect">
            <a:avLst>
              <a:gd fmla="val 4855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65"/>
          <p:cNvSpPr txBox="1"/>
          <p:nvPr>
            <p:ph type="ctrTitle"/>
          </p:nvPr>
        </p:nvSpPr>
        <p:spPr>
          <a:xfrm>
            <a:off x="2815325" y="1021163"/>
            <a:ext cx="3456000" cy="11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0">
                <a:solidFill>
                  <a:schemeClr val="lt1"/>
                </a:solidFill>
              </a:rPr>
              <a:t>ODS</a:t>
            </a:r>
            <a:endParaRPr sz="7000">
              <a:solidFill>
                <a:schemeClr val="lt1"/>
              </a:solidFill>
            </a:endParaRPr>
          </a:p>
        </p:txBody>
      </p:sp>
      <p:grpSp>
        <p:nvGrpSpPr>
          <p:cNvPr id="2556" name="Google Shape;2556;p65"/>
          <p:cNvGrpSpPr/>
          <p:nvPr/>
        </p:nvGrpSpPr>
        <p:grpSpPr>
          <a:xfrm rot="-899860">
            <a:off x="970413" y="2072430"/>
            <a:ext cx="290869" cy="364996"/>
            <a:chOff x="545600" y="587675"/>
            <a:chExt cx="506875" cy="636050"/>
          </a:xfrm>
        </p:grpSpPr>
        <p:sp>
          <p:nvSpPr>
            <p:cNvPr id="2557" name="Google Shape;2557;p65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65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65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65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65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65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3" name="Google Shape;2563;p65"/>
          <p:cNvGrpSpPr/>
          <p:nvPr/>
        </p:nvGrpSpPr>
        <p:grpSpPr>
          <a:xfrm rot="899871">
            <a:off x="7843883" y="2034338"/>
            <a:ext cx="320334" cy="441154"/>
            <a:chOff x="2089700" y="3763250"/>
            <a:chExt cx="640625" cy="882250"/>
          </a:xfrm>
        </p:grpSpPr>
        <p:sp>
          <p:nvSpPr>
            <p:cNvPr id="2564" name="Google Shape;2564;p65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65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65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65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65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65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65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65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72" name="Google Shape;2572;p65"/>
          <p:cNvCxnSpPr>
            <a:stCxn id="2554" idx="1"/>
            <a:endCxn id="2573" idx="1"/>
          </p:cNvCxnSpPr>
          <p:nvPr/>
        </p:nvCxnSpPr>
        <p:spPr>
          <a:xfrm>
            <a:off x="1840025" y="1576013"/>
            <a:ext cx="600" cy="1357800"/>
          </a:xfrm>
          <a:prstGeom prst="bentConnector4">
            <a:avLst>
              <a:gd fmla="val -39687500" name="adj1"/>
              <a:gd fmla="val 8350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74" name="Google Shape;25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650" y="2933813"/>
            <a:ext cx="1679562" cy="1679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5" name="Google Shape;2575;p65"/>
          <p:cNvCxnSpPr/>
          <p:nvPr/>
        </p:nvCxnSpPr>
        <p:spPr>
          <a:xfrm flipH="1">
            <a:off x="7240855" y="1576043"/>
            <a:ext cx="600" cy="1357800"/>
          </a:xfrm>
          <a:prstGeom prst="bentConnector4">
            <a:avLst>
              <a:gd fmla="val -39687500" name="adj1"/>
              <a:gd fmla="val 8350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76" name="Google Shape;257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4950" y="2933823"/>
            <a:ext cx="1679550" cy="16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p66"/>
          <p:cNvSpPr txBox="1"/>
          <p:nvPr>
            <p:ph idx="17" type="title"/>
          </p:nvPr>
        </p:nvSpPr>
        <p:spPr>
          <a:xfrm>
            <a:off x="1450675" y="1796400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82" name="Google Shape;2582;p66"/>
          <p:cNvSpPr txBox="1"/>
          <p:nvPr>
            <p:ph idx="2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2583" name="Google Shape;2583;p66"/>
          <p:cNvSpPr txBox="1"/>
          <p:nvPr>
            <p:ph idx="1" type="subTitle"/>
          </p:nvPr>
        </p:nvSpPr>
        <p:spPr>
          <a:xfrm>
            <a:off x="2239975" y="3072600"/>
            <a:ext cx="2394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Fake-News</a:t>
            </a:r>
            <a:endParaRPr/>
          </a:p>
        </p:txBody>
      </p:sp>
      <p:sp>
        <p:nvSpPr>
          <p:cNvPr id="2584" name="Google Shape;2584;p66"/>
          <p:cNvSpPr txBox="1"/>
          <p:nvPr>
            <p:ph idx="13" type="subTitle"/>
          </p:nvPr>
        </p:nvSpPr>
        <p:spPr>
          <a:xfrm>
            <a:off x="5299325" y="3072600"/>
            <a:ext cx="2394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Risco à Saúde</a:t>
            </a:r>
            <a:endParaRPr/>
          </a:p>
        </p:txBody>
      </p:sp>
      <p:sp>
        <p:nvSpPr>
          <p:cNvPr id="2585" name="Google Shape;2585;p66"/>
          <p:cNvSpPr txBox="1"/>
          <p:nvPr>
            <p:ph idx="5" type="subTitle"/>
          </p:nvPr>
        </p:nvSpPr>
        <p:spPr>
          <a:xfrm>
            <a:off x="2239975" y="1796400"/>
            <a:ext cx="2394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Baixo Conhecimento</a:t>
            </a:r>
            <a:endParaRPr/>
          </a:p>
        </p:txBody>
      </p:sp>
      <p:sp>
        <p:nvSpPr>
          <p:cNvPr id="2586" name="Google Shape;2586;p66"/>
          <p:cNvSpPr txBox="1"/>
          <p:nvPr>
            <p:ph idx="8" type="subTitle"/>
          </p:nvPr>
        </p:nvSpPr>
        <p:spPr>
          <a:xfrm>
            <a:off x="5299325" y="1964100"/>
            <a:ext cx="2394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Automedicação</a:t>
            </a:r>
            <a:endParaRPr/>
          </a:p>
        </p:txBody>
      </p:sp>
      <p:sp>
        <p:nvSpPr>
          <p:cNvPr id="2587" name="Google Shape;2587;p66"/>
          <p:cNvSpPr txBox="1"/>
          <p:nvPr>
            <p:ph type="title"/>
          </p:nvPr>
        </p:nvSpPr>
        <p:spPr>
          <a:xfrm>
            <a:off x="1450675" y="2904889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88" name="Google Shape;2588;p66"/>
          <p:cNvSpPr txBox="1"/>
          <p:nvPr>
            <p:ph idx="15" type="title"/>
          </p:nvPr>
        </p:nvSpPr>
        <p:spPr>
          <a:xfrm>
            <a:off x="4510025" y="1796403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89" name="Google Shape;2589;p66"/>
          <p:cNvSpPr txBox="1"/>
          <p:nvPr>
            <p:ph idx="16" type="title"/>
          </p:nvPr>
        </p:nvSpPr>
        <p:spPr>
          <a:xfrm>
            <a:off x="4510025" y="2904900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90" name="Google Shape;2590;p66"/>
          <p:cNvSpPr txBox="1"/>
          <p:nvPr>
            <p:ph idx="7" type="title"/>
          </p:nvPr>
        </p:nvSpPr>
        <p:spPr>
          <a:xfrm>
            <a:off x="1826250" y="3712106"/>
            <a:ext cx="10797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67"/>
          <p:cNvSpPr txBox="1"/>
          <p:nvPr>
            <p:ph idx="1" type="subTitle"/>
          </p:nvPr>
        </p:nvSpPr>
        <p:spPr>
          <a:xfrm>
            <a:off x="2162350" y="1936956"/>
            <a:ext cx="4781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Todo medicamento é um veneno; a diferença entre o remédio e o veneno está na dose.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96" name="Google Shape;2596;p67"/>
          <p:cNvSpPr txBox="1"/>
          <p:nvPr/>
        </p:nvSpPr>
        <p:spPr>
          <a:xfrm>
            <a:off x="2038980" y="1326414"/>
            <a:ext cx="8280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rPr>
              <a:t>“</a:t>
            </a:r>
            <a:r>
              <a:rPr lang="en" sz="123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endParaRPr>
              <a:solidFill>
                <a:schemeClr val="accent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597" name="Google Shape;2597;p67"/>
          <p:cNvSpPr txBox="1"/>
          <p:nvPr/>
        </p:nvSpPr>
        <p:spPr>
          <a:xfrm>
            <a:off x="6510456" y="2557056"/>
            <a:ext cx="7863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rPr>
              <a:t>” </a:t>
            </a:r>
            <a:endParaRPr>
              <a:solidFill>
                <a:schemeClr val="accent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598" name="Google Shape;2598;p67"/>
          <p:cNvSpPr txBox="1"/>
          <p:nvPr>
            <p:ph type="title"/>
          </p:nvPr>
        </p:nvSpPr>
        <p:spPr>
          <a:xfrm>
            <a:off x="3919650" y="3475150"/>
            <a:ext cx="33771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—Paracelso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(médico e alquimista do século XVI)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2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p6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Público </a:t>
            </a:r>
            <a:endParaRPr/>
          </a:p>
        </p:txBody>
      </p:sp>
      <p:sp>
        <p:nvSpPr>
          <p:cNvPr id="2604" name="Google Shape;2604;p68"/>
          <p:cNvSpPr txBox="1"/>
          <p:nvPr>
            <p:ph idx="4" type="subTitle"/>
          </p:nvPr>
        </p:nvSpPr>
        <p:spPr>
          <a:xfrm>
            <a:off x="903575" y="1541075"/>
            <a:ext cx="46128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População </a:t>
            </a:r>
            <a:r>
              <a:rPr lang="en" sz="3500">
                <a:solidFill>
                  <a:schemeClr val="accent2"/>
                </a:solidFill>
              </a:rPr>
              <a:t>geral</a:t>
            </a:r>
            <a:endParaRPr sz="3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605" name="Google Shape;2605;p68"/>
          <p:cNvSpPr txBox="1"/>
          <p:nvPr>
            <p:ph idx="4" type="subTitle"/>
          </p:nvPr>
        </p:nvSpPr>
        <p:spPr>
          <a:xfrm>
            <a:off x="3557800" y="2750150"/>
            <a:ext cx="46128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accent1"/>
                </a:solidFill>
              </a:rPr>
              <a:t>Drogaria</a:t>
            </a:r>
            <a:r>
              <a:rPr lang="en" sz="3500"/>
              <a:t> Alterosas</a:t>
            </a:r>
            <a:endParaRPr sz="3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9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0" name="Google Shape;2610;p69"/>
          <p:cNvCxnSpPr/>
          <p:nvPr/>
        </p:nvCxnSpPr>
        <p:spPr>
          <a:xfrm>
            <a:off x="4572025" y="2689325"/>
            <a:ext cx="0" cy="53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11" name="Google Shape;2611;p69"/>
          <p:cNvSpPr txBox="1"/>
          <p:nvPr>
            <p:ph type="title"/>
          </p:nvPr>
        </p:nvSpPr>
        <p:spPr>
          <a:xfrm>
            <a:off x="713262" y="481800"/>
            <a:ext cx="77175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Motivações</a:t>
            </a:r>
            <a:endParaRPr/>
          </a:p>
        </p:txBody>
      </p:sp>
      <p:sp>
        <p:nvSpPr>
          <p:cNvPr id="2612" name="Google Shape;2612;p69"/>
          <p:cNvSpPr/>
          <p:nvPr/>
        </p:nvSpPr>
        <p:spPr>
          <a:xfrm>
            <a:off x="4229125" y="2003525"/>
            <a:ext cx="6858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3" name="Google Shape;2613;p69"/>
          <p:cNvGrpSpPr/>
          <p:nvPr/>
        </p:nvGrpSpPr>
        <p:grpSpPr>
          <a:xfrm rot="-1799646">
            <a:off x="4482540" y="2130473"/>
            <a:ext cx="178921" cy="431905"/>
            <a:chOff x="2264475" y="553475"/>
            <a:chExt cx="291825" cy="704450"/>
          </a:xfrm>
        </p:grpSpPr>
        <p:sp>
          <p:nvSpPr>
            <p:cNvPr id="2614" name="Google Shape;2614;p6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6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6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17" name="Google Shape;2617;p69"/>
          <p:cNvCxnSpPr/>
          <p:nvPr/>
        </p:nvCxnSpPr>
        <p:spPr>
          <a:xfrm>
            <a:off x="2797550" y="2685125"/>
            <a:ext cx="0" cy="53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18" name="Google Shape;2618;p69"/>
          <p:cNvSpPr/>
          <p:nvPr/>
        </p:nvSpPr>
        <p:spPr>
          <a:xfrm>
            <a:off x="2454650" y="1999325"/>
            <a:ext cx="6858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9" name="Google Shape;2619;p69"/>
          <p:cNvGrpSpPr/>
          <p:nvPr/>
        </p:nvGrpSpPr>
        <p:grpSpPr>
          <a:xfrm rot="-1799646">
            <a:off x="2708065" y="2126273"/>
            <a:ext cx="178921" cy="431905"/>
            <a:chOff x="2264475" y="553475"/>
            <a:chExt cx="291825" cy="704450"/>
          </a:xfrm>
        </p:grpSpPr>
        <p:sp>
          <p:nvSpPr>
            <p:cNvPr id="2620" name="Google Shape;2620;p6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1"/>
                </a:highlight>
              </a:endParaRPr>
            </a:p>
          </p:txBody>
        </p:sp>
        <p:sp>
          <p:nvSpPr>
            <p:cNvPr id="2621" name="Google Shape;2621;p6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6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23" name="Google Shape;2623;p69"/>
          <p:cNvCxnSpPr/>
          <p:nvPr/>
        </p:nvCxnSpPr>
        <p:spPr>
          <a:xfrm>
            <a:off x="6400875" y="2685113"/>
            <a:ext cx="0" cy="53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24" name="Google Shape;2624;p69"/>
          <p:cNvSpPr/>
          <p:nvPr/>
        </p:nvSpPr>
        <p:spPr>
          <a:xfrm>
            <a:off x="6057975" y="1999313"/>
            <a:ext cx="6858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5" name="Google Shape;2625;p69"/>
          <p:cNvGrpSpPr/>
          <p:nvPr/>
        </p:nvGrpSpPr>
        <p:grpSpPr>
          <a:xfrm rot="-1799646">
            <a:off x="6311390" y="2126260"/>
            <a:ext cx="178921" cy="431905"/>
            <a:chOff x="2264475" y="553475"/>
            <a:chExt cx="291825" cy="704450"/>
          </a:xfrm>
        </p:grpSpPr>
        <p:sp>
          <p:nvSpPr>
            <p:cNvPr id="2626" name="Google Shape;2626;p6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1"/>
                </a:highlight>
              </a:endParaRPr>
            </a:p>
          </p:txBody>
        </p:sp>
        <p:sp>
          <p:nvSpPr>
            <p:cNvPr id="2627" name="Google Shape;2627;p6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6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9" name="Google Shape;2629;p69"/>
          <p:cNvSpPr txBox="1"/>
          <p:nvPr>
            <p:ph idx="4294967295" type="subTitle"/>
          </p:nvPr>
        </p:nvSpPr>
        <p:spPr>
          <a:xfrm>
            <a:off x="2117750" y="3210575"/>
            <a:ext cx="13596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Melhorar o conhecimento da população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30" name="Google Shape;2630;p69"/>
          <p:cNvSpPr txBox="1"/>
          <p:nvPr>
            <p:ph idx="4294967295" type="subTitle"/>
          </p:nvPr>
        </p:nvSpPr>
        <p:spPr>
          <a:xfrm>
            <a:off x="3849300" y="3335075"/>
            <a:ext cx="14454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Reduzir os riscos da automedicação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31" name="Google Shape;2631;p69"/>
          <p:cNvSpPr txBox="1"/>
          <p:nvPr>
            <p:ph idx="4294967295" type="subTitle"/>
          </p:nvPr>
        </p:nvSpPr>
        <p:spPr>
          <a:xfrm>
            <a:off x="5678175" y="3330875"/>
            <a:ext cx="14454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Fortalecer o relacionamento da </a:t>
            </a:r>
            <a:r>
              <a:rPr lang="en" sz="1200">
                <a:solidFill>
                  <a:schemeClr val="lt1"/>
                </a:solidFill>
              </a:rPr>
              <a:t>Farmácia</a:t>
            </a:r>
            <a:r>
              <a:rPr lang="en" sz="1200">
                <a:solidFill>
                  <a:schemeClr val="lt1"/>
                </a:solidFill>
              </a:rPr>
              <a:t> e Clientes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70"/>
          <p:cNvSpPr txBox="1"/>
          <p:nvPr>
            <p:ph type="title"/>
          </p:nvPr>
        </p:nvSpPr>
        <p:spPr>
          <a:xfrm>
            <a:off x="2223900" y="299984"/>
            <a:ext cx="46962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Objetivo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37" name="Google Shape;2637;p70"/>
          <p:cNvSpPr txBox="1"/>
          <p:nvPr>
            <p:ph idx="2" type="title"/>
          </p:nvPr>
        </p:nvSpPr>
        <p:spPr>
          <a:xfrm>
            <a:off x="2859300" y="1619684"/>
            <a:ext cx="34254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Desenvolver uma plataforma digital interativa voltada à educação farmacêutica, com o objetivo de democratizar o acesso a informações confiáveis sobre o uso seguro de medicamentos.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iva Presentation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4EE72"/>
      </a:accent1>
      <a:accent2>
        <a:srgbClr val="7961C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