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7" r:id="rId11"/>
    <p:sldId id="282" r:id="rId12"/>
    <p:sldId id="278" r:id="rId1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xend Deca" panose="020B0604020202020204" charset="-78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CE05C-5DE5-4B0E-A5CC-E74CFBD2D5FA}" v="1" dt="2023-09-12T02:14:45.613"/>
  </p1510:revLst>
</p1510:revInfo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Correia Nunes" userId="9f965e631435af27" providerId="LiveId" clId="{08FCE05C-5DE5-4B0E-A5CC-E74CFBD2D5FA}"/>
    <pc:docChg chg="modSld">
      <pc:chgData name="Samuel Correia Nunes" userId="9f965e631435af27" providerId="LiveId" clId="{08FCE05C-5DE5-4B0E-A5CC-E74CFBD2D5FA}" dt="2023-09-13T16:39:51.380" v="51" actId="1076"/>
      <pc:docMkLst>
        <pc:docMk/>
      </pc:docMkLst>
      <pc:sldChg chg="modSp mod">
        <pc:chgData name="Samuel Correia Nunes" userId="9f965e631435af27" providerId="LiveId" clId="{08FCE05C-5DE5-4B0E-A5CC-E74CFBD2D5FA}" dt="2023-09-13T16:39:51.380" v="51" actId="1076"/>
        <pc:sldMkLst>
          <pc:docMk/>
          <pc:sldMk cId="0" sldId="256"/>
        </pc:sldMkLst>
        <pc:spChg chg="mod">
          <ac:chgData name="Samuel Correia Nunes" userId="9f965e631435af27" providerId="LiveId" clId="{08FCE05C-5DE5-4B0E-A5CC-E74CFBD2D5FA}" dt="2023-09-13T16:39:40.985" v="48" actId="14100"/>
          <ac:spMkLst>
            <pc:docMk/>
            <pc:sldMk cId="0" sldId="256"/>
            <ac:spMk id="2" creationId="{E0D4886C-4A9B-FA08-7916-63A86410D7A7}"/>
          </ac:spMkLst>
        </pc:spChg>
        <pc:spChg chg="mod">
          <ac:chgData name="Samuel Correia Nunes" userId="9f965e631435af27" providerId="LiveId" clId="{08FCE05C-5DE5-4B0E-A5CC-E74CFBD2D5FA}" dt="2023-09-13T16:39:51.380" v="51" actId="1076"/>
          <ac:spMkLst>
            <pc:docMk/>
            <pc:sldMk cId="0" sldId="256"/>
            <ac:spMk id="3" creationId="{FB227069-CC98-882F-BA5B-F4F1F8FFE608}"/>
          </ac:spMkLst>
        </pc:spChg>
        <pc:spChg chg="mod">
          <ac:chgData name="Samuel Correia Nunes" userId="9f965e631435af27" providerId="LiveId" clId="{08FCE05C-5DE5-4B0E-A5CC-E74CFBD2D5FA}" dt="2023-09-12T02:14:15.524" v="36" actId="1076"/>
          <ac:spMkLst>
            <pc:docMk/>
            <pc:sldMk cId="0" sldId="256"/>
            <ac:spMk id="6" creationId="{F9BFE4F2-D064-BABC-0FC1-7C417A543140}"/>
          </ac:spMkLst>
        </pc:spChg>
        <pc:spChg chg="mod">
          <ac:chgData name="Samuel Correia Nunes" userId="9f965e631435af27" providerId="LiveId" clId="{08FCE05C-5DE5-4B0E-A5CC-E74CFBD2D5FA}" dt="2023-09-13T16:39:47.035" v="50" actId="1076"/>
          <ac:spMkLst>
            <pc:docMk/>
            <pc:sldMk cId="0" sldId="256"/>
            <ac:spMk id="7" creationId="{DC829A9E-A127-9439-D57A-7FF4D77A9D8B}"/>
          </ac:spMkLst>
        </pc:spChg>
        <pc:spChg chg="mod">
          <ac:chgData name="Samuel Correia Nunes" userId="9f965e631435af27" providerId="LiveId" clId="{08FCE05C-5DE5-4B0E-A5CC-E74CFBD2D5FA}" dt="2023-09-12T02:14:39.874" v="39" actId="1076"/>
          <ac:spMkLst>
            <pc:docMk/>
            <pc:sldMk cId="0" sldId="256"/>
            <ac:spMk id="8" creationId="{9F99C2F7-795B-7B4E-023B-D4DD66322543}"/>
          </ac:spMkLst>
        </pc:spChg>
        <pc:spChg chg="mod">
          <ac:chgData name="Samuel Correia Nunes" userId="9f965e631435af27" providerId="LiveId" clId="{08FCE05C-5DE5-4B0E-A5CC-E74CFBD2D5FA}" dt="2023-09-12T02:14:35.782" v="38" actId="1076"/>
          <ac:spMkLst>
            <pc:docMk/>
            <pc:sldMk cId="0" sldId="256"/>
            <ac:spMk id="60" creationId="{00000000-0000-0000-0000-000000000000}"/>
          </ac:spMkLst>
        </pc:spChg>
        <pc:picChg chg="mod">
          <ac:chgData name="Samuel Correia Nunes" userId="9f965e631435af27" providerId="LiveId" clId="{08FCE05C-5DE5-4B0E-A5CC-E74CFBD2D5FA}" dt="2023-09-12T02:14:45.611" v="40" actId="1076"/>
          <ac:picMkLst>
            <pc:docMk/>
            <pc:sldMk cId="0" sldId="256"/>
            <ac:picMk id="1026" creationId="{3959B13A-7D75-5713-48CC-6A0AFE5E68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39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781814" y="1593448"/>
            <a:ext cx="4539000" cy="1090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badi" panose="020B0604020104020204" pitchFamily="34" charset="0"/>
              </a:rPr>
              <a:t>Desenvolvimento de um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17" y="1181938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UNICADO Notícias">
            <a:extLst>
              <a:ext uri="{FF2B5EF4-FFF2-40B4-BE49-F238E27FC236}">
                <a16:creationId xmlns:a16="http://schemas.microsoft.com/office/drawing/2014/main" id="{3959B13A-7D75-5713-48CC-6A0AFE5E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80" y="1353591"/>
            <a:ext cx="554798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0D4886C-4A9B-FA08-7916-63A86410D7A7}"/>
              </a:ext>
            </a:extLst>
          </p:cNvPr>
          <p:cNvSpPr txBox="1"/>
          <p:nvPr/>
        </p:nvSpPr>
        <p:spPr>
          <a:xfrm>
            <a:off x="329195" y="3331142"/>
            <a:ext cx="3193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b="1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Desenvolvedores</a:t>
            </a:r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1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Antônio Guilherme Guimarães Santos de Menezes</a:t>
            </a:r>
            <a:endParaRPr lang="pt-BR" sz="1100" i="0" dirty="0">
              <a:solidFill>
                <a:schemeClr val="bg1"/>
              </a:solidFill>
              <a:effectLst/>
              <a:latin typeface="Abadi" panose="020B06040201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Alessandro Gomes Pereira</a:t>
            </a:r>
          </a:p>
          <a:p>
            <a:pPr algn="l"/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Marlon Magalhaes Carvalho</a:t>
            </a:r>
          </a:p>
          <a:p>
            <a:pPr algn="l"/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Samuel Correia Nunes</a:t>
            </a:r>
          </a:p>
          <a:p>
            <a:endParaRPr lang="pt-BR" sz="1100" dirty="0">
              <a:latin typeface="Abadi" panose="020B06040201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227069-CC98-882F-BA5B-F4F1F8FFE608}"/>
              </a:ext>
            </a:extLst>
          </p:cNvPr>
          <p:cNvSpPr txBox="1"/>
          <p:nvPr/>
        </p:nvSpPr>
        <p:spPr>
          <a:xfrm>
            <a:off x="3612012" y="3367310"/>
            <a:ext cx="1995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b="1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Orientador:</a:t>
            </a:r>
          </a:p>
          <a:p>
            <a:pPr algn="l"/>
            <a:r>
              <a:rPr lang="pt-BR" sz="1100" b="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Fábio Martins de Oliveira</a:t>
            </a:r>
            <a:endParaRPr lang="pt-BR" sz="1100" i="0" dirty="0">
              <a:solidFill>
                <a:schemeClr val="bg1"/>
              </a:solidFill>
              <a:effectLst/>
              <a:latin typeface="Abadi" panose="020B06040201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100" dirty="0">
              <a:latin typeface="Abadi" panose="020B0604020104020204" pitchFamily="34" charset="0"/>
            </a:endParaRPr>
          </a:p>
        </p:txBody>
      </p:sp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F9BFE4F2-D064-BABC-0FC1-7C417A543140}"/>
              </a:ext>
            </a:extLst>
          </p:cNvPr>
          <p:cNvSpPr txBox="1">
            <a:spLocks/>
          </p:cNvSpPr>
          <p:nvPr/>
        </p:nvSpPr>
        <p:spPr>
          <a:xfrm>
            <a:off x="166734" y="1911262"/>
            <a:ext cx="5334505" cy="109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>
                <a:latin typeface="Abadi" panose="020B0604020104020204" pitchFamily="34" charset="0"/>
              </a:rPr>
              <a:t>software web para gerenciamento </a:t>
            </a:r>
          </a:p>
        </p:txBody>
      </p:sp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DC829A9E-A127-9439-D57A-7FF4D77A9D8B}"/>
              </a:ext>
            </a:extLst>
          </p:cNvPr>
          <p:cNvSpPr txBox="1">
            <a:spLocks/>
          </p:cNvSpPr>
          <p:nvPr/>
        </p:nvSpPr>
        <p:spPr>
          <a:xfrm>
            <a:off x="1178165" y="2654969"/>
            <a:ext cx="4948481" cy="109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9F99C2F7-795B-7B4E-023B-D4DD66322543}"/>
              </a:ext>
            </a:extLst>
          </p:cNvPr>
          <p:cNvSpPr txBox="1">
            <a:spLocks/>
          </p:cNvSpPr>
          <p:nvPr/>
        </p:nvSpPr>
        <p:spPr>
          <a:xfrm>
            <a:off x="552758" y="2244492"/>
            <a:ext cx="4948481" cy="109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>
                <a:latin typeface="Abadi" panose="020B0604020104020204" pitchFamily="34" charset="0"/>
              </a:rPr>
              <a:t> de mentorias da PUC Minas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067497" y="1063916"/>
            <a:ext cx="5961787" cy="3685935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101091" y="2605378"/>
            <a:ext cx="3140873" cy="10165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 site oferecerá uma experiência completa e eficiente para os usuários.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 chat permitirá a comunicação direta e instantânea entre usuários e mentores.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Os usuários poderão agendar sessões de mentoria de acordo com sua disponibilidade e a dos mentores.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 fórum integrado promoverá a colaboração e a troca de conhecimento entre os usuários.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 site disponibilizará uma lista de atividades oferecidas pelos mentores, incentivando a participação ativa e reconhecendo o esforço dos usuários em seu desenvolvimento pessoal e acadêmico.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dirty="0"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Imagem 1" descr="Diagrama, Desenho técnico&#10;&#10;Descrição gerada automaticamente">
            <a:extLst>
              <a:ext uri="{FF2B5EF4-FFF2-40B4-BE49-F238E27FC236}">
                <a16:creationId xmlns:a16="http://schemas.microsoft.com/office/drawing/2014/main" id="{12C27615-3BA3-8B81-A12D-9D0BB338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978" y="1267691"/>
            <a:ext cx="4609955" cy="3093609"/>
          </a:xfrm>
          <a:prstGeom prst="rect">
            <a:avLst/>
          </a:prstGeom>
        </p:spPr>
      </p:pic>
      <p:sp>
        <p:nvSpPr>
          <p:cNvPr id="3" name="Google Shape;361;p34">
            <a:extLst>
              <a:ext uri="{FF2B5EF4-FFF2-40B4-BE49-F238E27FC236}">
                <a16:creationId xmlns:a16="http://schemas.microsoft.com/office/drawing/2014/main" id="{8AAEA11B-703F-8350-7CAC-C51968C139ED}"/>
              </a:ext>
            </a:extLst>
          </p:cNvPr>
          <p:cNvSpPr txBox="1">
            <a:spLocks/>
          </p:cNvSpPr>
          <p:nvPr/>
        </p:nvSpPr>
        <p:spPr>
          <a:xfrm>
            <a:off x="251794" y="328500"/>
            <a:ext cx="2537700" cy="54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pt-BR" b="1" dirty="0">
                <a:solidFill>
                  <a:schemeClr val="bg1"/>
                </a:solidFill>
              </a:rPr>
              <a:t>. Projeto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4" name="Google Shape;361;p34">
            <a:extLst>
              <a:ext uri="{FF2B5EF4-FFF2-40B4-BE49-F238E27FC236}">
                <a16:creationId xmlns:a16="http://schemas.microsoft.com/office/drawing/2014/main" id="{F8C1B0A5-F9A0-6B44-B7E2-19F76D706B86}"/>
              </a:ext>
            </a:extLst>
          </p:cNvPr>
          <p:cNvSpPr txBox="1">
            <a:spLocks/>
          </p:cNvSpPr>
          <p:nvPr/>
        </p:nvSpPr>
        <p:spPr>
          <a:xfrm>
            <a:off x="3653085" y="289720"/>
            <a:ext cx="2537700" cy="54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pt-BR" b="1" dirty="0">
                <a:solidFill>
                  <a:schemeClr val="bg1"/>
                </a:solidFill>
              </a:rPr>
              <a:t>. User Flow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2923309" y="1063915"/>
            <a:ext cx="5961787" cy="3685935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829424" y="1806045"/>
            <a:ext cx="1712377" cy="15314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1"/>
                </a:solidFill>
              </a:rPr>
              <a:t>W</a:t>
            </a:r>
            <a:r>
              <a:rPr lang="pt-BR" sz="2400" b="1" i="0" dirty="0">
                <a:solidFill>
                  <a:schemeClr val="bg1"/>
                </a:solidFill>
                <a:effectLst/>
              </a:rPr>
              <a:t>ireframe</a:t>
            </a:r>
            <a:endParaRPr sz="1800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0C06983-2402-5F72-F16C-8DF36559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688" y="1309439"/>
            <a:ext cx="3255989" cy="3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212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373269" y="1998225"/>
            <a:ext cx="4786745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Obrigado!</a:t>
            </a:r>
            <a:endParaRPr sz="72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545411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badi" panose="020B0604020104020204" pitchFamily="34" charset="0"/>
              </a:rPr>
              <a:t>Problemática: 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594751"/>
            <a:ext cx="475345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Estudantes enfrentam desafios e equívocos ao buscar orientação ou mentoria. </a:t>
            </a:r>
          </a:p>
          <a:p>
            <a:pPr algn="l">
              <a:buFont typeface="+mj-lt"/>
              <a:buAutoNum type="arabicPeriod"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Estudantes universitários têm carga horária intensa, equilibrando aulas e trabalho, causando sobrecarga e falta de tempo para procurar mentores.</a:t>
            </a:r>
          </a:p>
          <a:p>
            <a:pPr algn="l">
              <a:buFont typeface="+mj-lt"/>
              <a:buAutoNum type="arabicPeriod"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Dificuldade em coordenar agendas é um obstáculo adicional, especialmente quando mentores também estão ocupados.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538986" y="1013574"/>
            <a:ext cx="8343484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Desenvolver um software web voltado para a gestão do processo de aprendizado entre mentores e mentorados, com foco na facilitação da comunicação entre ambas as partes, incluindo a seleção do mentor e a definição dos tópicos a serem abordados durante a mentoria.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39020" y="454203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2BB82B7-3BCD-569F-FF9E-D626DE6F3471}"/>
              </a:ext>
            </a:extLst>
          </p:cNvPr>
          <p:cNvSpPr txBox="1">
            <a:spLocks/>
          </p:cNvSpPr>
          <p:nvPr/>
        </p:nvSpPr>
        <p:spPr>
          <a:xfrm>
            <a:off x="538986" y="13768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dirty="0">
                <a:solidFill>
                  <a:schemeClr val="bg1"/>
                </a:solidFill>
              </a:rPr>
              <a:t>Objetivo: </a:t>
            </a:r>
          </a:p>
        </p:txBody>
      </p:sp>
      <p:sp>
        <p:nvSpPr>
          <p:cNvPr id="3" name="Google Shape;81;p15">
            <a:extLst>
              <a:ext uri="{FF2B5EF4-FFF2-40B4-BE49-F238E27FC236}">
                <a16:creationId xmlns:a16="http://schemas.microsoft.com/office/drawing/2014/main" id="{AC6F7CAD-3851-2F04-1889-141A0EA4619F}"/>
              </a:ext>
            </a:extLst>
          </p:cNvPr>
          <p:cNvSpPr txBox="1">
            <a:spLocks/>
          </p:cNvSpPr>
          <p:nvPr/>
        </p:nvSpPr>
        <p:spPr>
          <a:xfrm>
            <a:off x="414295" y="1833990"/>
            <a:ext cx="5557014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pt-BR" sz="1200" b="1" i="0" dirty="0">
                <a:solidFill>
                  <a:schemeClr val="bg1"/>
                </a:solidFill>
                <a:effectLst/>
              </a:rPr>
              <a:t>Objetivos Específicos: Este projeto se propõe a alcançar os seguintes objetivos:</a:t>
            </a:r>
          </a:p>
          <a:p>
            <a:pPr marL="114300" indent="0" algn="l">
              <a:buNone/>
            </a:pPr>
            <a:endParaRPr lang="pt-BR" sz="1200" b="1" i="0" dirty="0">
              <a:solidFill>
                <a:schemeClr val="bg1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Realizar uma pesquisa preliminar para identificar e definir os desafios associados ao processo de mentoria.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Conduzir uma análise detalhada da documentação de requisitos, visando a identificação dos elementos cruciais para a criação do software.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Criar uma aplicação web que permita a marcação e administração de sessões de mentoria por meio de módulos e funcionalidades específicas.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Utilizar técnicas de desenvolvimento web para a construção da interface e layout da plataforma, garantindo também a implementação das funcionalidades necessárias.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DB79322B-B0CE-4C61-AAF1-51512421C55C}"/>
              </a:ext>
            </a:extLst>
          </p:cNvPr>
          <p:cNvSpPr txBox="1">
            <a:spLocks/>
          </p:cNvSpPr>
          <p:nvPr/>
        </p:nvSpPr>
        <p:spPr>
          <a:xfrm>
            <a:off x="1240560" y="34065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dirty="0">
                <a:solidFill>
                  <a:schemeClr val="bg1"/>
                </a:solidFill>
                <a:latin typeface="Muli"/>
              </a:rPr>
              <a:t>Justificativa</a:t>
            </a:r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010ED7EE-731B-0AA1-5DA5-47B804E78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8977" y="1388029"/>
            <a:ext cx="3844637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 algn="just">
              <a:buNone/>
            </a:pPr>
            <a:r>
              <a:rPr lang="pt-BR" sz="1200" dirty="0">
                <a:solidFill>
                  <a:schemeClr val="bg1"/>
                </a:solidFill>
                <a:latin typeface="Muli"/>
              </a:rPr>
              <a:t>	</a:t>
            </a:r>
            <a:r>
              <a:rPr lang="pt-BR" sz="1200" i="0" dirty="0">
                <a:solidFill>
                  <a:schemeClr val="bg1"/>
                </a:solidFill>
                <a:effectLst/>
                <a:latin typeface="Muli"/>
              </a:rPr>
              <a:t>A presente proposta de pesquisa assenta-se na necessidade de compreender a necessidade </a:t>
            </a:r>
            <a:r>
              <a:rPr lang="pt-BR" sz="1200" dirty="0">
                <a:solidFill>
                  <a:schemeClr val="bg1"/>
                </a:solidFill>
                <a:latin typeface="Muli"/>
              </a:rPr>
              <a:t>dos alunos na busca por mentorias e apartir disso desenvolver uma página web </a:t>
            </a:r>
            <a:r>
              <a:rPr lang="pt-BR" sz="1200" i="0" dirty="0">
                <a:solidFill>
                  <a:schemeClr val="bg1"/>
                </a:solidFill>
                <a:effectLst/>
                <a:latin typeface="Muli"/>
              </a:rPr>
              <a:t>para melhorar a interação entre alunos e monitores na PUC Minas, simplificando o canal de comunicação entre eles. A implementação dessas melhorias beneficiará tanto os alunos quanto os monitores, melhorando a eficiência do processo de mentoria e introduzindo novas funcionalidades para facilitar a interação.</a:t>
            </a:r>
          </a:p>
        </p:txBody>
      </p:sp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EE134598-1643-69C0-63F9-60C354CA5E95}"/>
              </a:ext>
            </a:extLst>
          </p:cNvPr>
          <p:cNvSpPr txBox="1">
            <a:spLocks/>
          </p:cNvSpPr>
          <p:nvPr/>
        </p:nvSpPr>
        <p:spPr>
          <a:xfrm>
            <a:off x="4572000" y="34065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000" b="1" i="0" dirty="0">
                <a:solidFill>
                  <a:schemeClr val="bg1"/>
                </a:solidFill>
                <a:effectLst/>
                <a:latin typeface="Muli"/>
              </a:rPr>
              <a:t>Público-Alvo</a:t>
            </a:r>
          </a:p>
        </p:txBody>
      </p:sp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664B0428-AB02-0A5C-4F37-65053460E1FB}"/>
              </a:ext>
            </a:extLst>
          </p:cNvPr>
          <p:cNvSpPr txBox="1">
            <a:spLocks/>
          </p:cNvSpPr>
          <p:nvPr/>
        </p:nvSpPr>
        <p:spPr>
          <a:xfrm>
            <a:off x="4572000" y="1275261"/>
            <a:ext cx="4077088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Lexend Deca"/>
              <a:buChar char="⬡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Lexend Deca"/>
              <a:buChar char="∙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Lexend Deca"/>
              <a:buChar char="∙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●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○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■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●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○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■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Professores e Orientadores: Utilizam a plataforma para fornecer suporte acadêmico e orientação aos estudantes.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Alunos: Acessam a ferramenta para aprimorar seu desempenho acadêmico e planejar suas sessões de mentoria.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Coordenadores Educacionais: Responsáveis pela supervisão de diversas atividades, incluindo as mentorias, contam com o software para gerenciar esses processos de forma eficiente.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Administração Escolar: Os membros da equipe administrativa utilizam a plataforma para garantir o funcionamento adequado de todas as operações relacionadas às mentorias e à gestão geral da instituição.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2119744"/>
            <a:ext cx="4263900" cy="6996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HISTÓRIAS DE VIDA:</a:t>
            </a: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111;p19">
            <a:extLst>
              <a:ext uri="{FF2B5EF4-FFF2-40B4-BE49-F238E27FC236}">
                <a16:creationId xmlns:a16="http://schemas.microsoft.com/office/drawing/2014/main" id="{85279A89-1740-041A-95A3-C40F6114EB46}"/>
              </a:ext>
            </a:extLst>
          </p:cNvPr>
          <p:cNvSpPr txBox="1">
            <a:spLocks/>
          </p:cNvSpPr>
          <p:nvPr/>
        </p:nvSpPr>
        <p:spPr>
          <a:xfrm>
            <a:off x="401782" y="935599"/>
            <a:ext cx="6289963" cy="157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4400" dirty="0"/>
              <a:t>Pesquisa Qualitativa: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A7AC27-71DE-4038-32BC-D68962FCD7C3}"/>
              </a:ext>
            </a:extLst>
          </p:cNvPr>
          <p:cNvSpPr txBox="1"/>
          <p:nvPr/>
        </p:nvSpPr>
        <p:spPr>
          <a:xfrm>
            <a:off x="311727" y="1617643"/>
            <a:ext cx="7204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Muli"/>
              </a:rPr>
              <a:t>A pesquisa qualitativa envolve a análise de dados não numéricos, como entrevistas e observações, para entender profundamente fenômenos sociais e humanos, explorando significados, perspectivas e contextos subjacentes. Isso proporciona insights detalhados e uma compreensão mais rica dos temas estudados e desenvolvidos.</a:t>
            </a:r>
            <a:endParaRPr lang="pt-BR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C89305-3204-2F0D-A05E-6C812182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3075076"/>
            <a:ext cx="5493327" cy="148035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1481529-72B0-045B-8188-36387BC84005}"/>
              </a:ext>
            </a:extLst>
          </p:cNvPr>
          <p:cNvSpPr txBox="1"/>
          <p:nvPr/>
        </p:nvSpPr>
        <p:spPr>
          <a:xfrm>
            <a:off x="332509" y="2798077"/>
            <a:ext cx="4239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Muli"/>
              </a:rPr>
              <a:t>Analise das Histórias de Vida: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555088" y="1965472"/>
            <a:ext cx="3893073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Requisitos</a:t>
            </a:r>
            <a:endParaRPr sz="4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1;p19">
            <a:extLst>
              <a:ext uri="{FF2B5EF4-FFF2-40B4-BE49-F238E27FC236}">
                <a16:creationId xmlns:a16="http://schemas.microsoft.com/office/drawing/2014/main" id="{3C7FE2FF-5238-A17E-FA14-8E365A49EACC}"/>
              </a:ext>
            </a:extLst>
          </p:cNvPr>
          <p:cNvSpPr txBox="1">
            <a:spLocks/>
          </p:cNvSpPr>
          <p:nvPr/>
        </p:nvSpPr>
        <p:spPr>
          <a:xfrm>
            <a:off x="555088" y="2520747"/>
            <a:ext cx="3893073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4800" dirty="0"/>
              <a:t>Restrições</a:t>
            </a:r>
            <a:endParaRPr lang="pt-BR" sz="6000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65804" y="-384688"/>
            <a:ext cx="3153250" cy="9872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pt-BR" sz="2400" b="1" i="0" dirty="0">
                <a:solidFill>
                  <a:schemeClr val="bg1"/>
                </a:solidFill>
                <a:effectLst/>
                <a:latin typeface="-apple-system"/>
              </a:rPr>
              <a:t>Requisitos Funcionais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2AA4FAD-BDD8-0169-A8E7-3957EBB4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009" y="553092"/>
            <a:ext cx="5298772" cy="1317160"/>
          </a:xfrm>
        </p:spPr>
        <p:txBody>
          <a:bodyPr/>
          <a:lstStyle/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RF-001 - O sistema deve permitir o cadastro de alunos e monitores 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RF-002 - Permitir o cadastro das disciplinas 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RF-003 - Disponibilizar agenda para marcação de horários com mentores: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RF-004 - Sistema de Mensagem (Chat) para comunicação entre Mentor e Aluno 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RF-005 - Compartilhamento de Recursos e Matérias Complementares : MÉDIO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RF-006 - Avaliação / Feedback dos atendimentos : BAIXO</a:t>
            </a:r>
          </a:p>
        </p:txBody>
      </p:sp>
      <p:sp>
        <p:nvSpPr>
          <p:cNvPr id="10" name="Google Shape;141;p21">
            <a:extLst>
              <a:ext uri="{FF2B5EF4-FFF2-40B4-BE49-F238E27FC236}">
                <a16:creationId xmlns:a16="http://schemas.microsoft.com/office/drawing/2014/main" id="{BAE58477-2FD3-4B37-898B-9F0C5A1E5CF8}"/>
              </a:ext>
            </a:extLst>
          </p:cNvPr>
          <p:cNvSpPr txBox="1">
            <a:spLocks/>
          </p:cNvSpPr>
          <p:nvPr/>
        </p:nvSpPr>
        <p:spPr>
          <a:xfrm>
            <a:off x="365804" y="1861593"/>
            <a:ext cx="4678407" cy="98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Muli"/>
              </a:rPr>
              <a:t>Requisitos não  Funcionais</a:t>
            </a:r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3993BA20-52C6-D37C-B40D-CA351BD91A74}"/>
              </a:ext>
            </a:extLst>
          </p:cNvPr>
          <p:cNvSpPr txBox="1">
            <a:spLocks/>
          </p:cNvSpPr>
          <p:nvPr/>
        </p:nvSpPr>
        <p:spPr>
          <a:xfrm>
            <a:off x="276009" y="2848841"/>
            <a:ext cx="7877391" cy="13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RNF-001 - O sistema deve ser capaz de ser escalável : ALTA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RNF-002 - O sistema deve possuir medidas de segurança visando a privacidade dos dados  : ALTA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RNF-003 - O sistema deve ser robusto o suficiente para suportar simultaneamente múltiplos usuários : ALTA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RNF-004 - O sistema deve ser responsivo para rodar em um dispositivos móvel : MÉDIA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RNF-005 - O sistema deve possuir Backup planejado dos dados : MÉDIA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RNF-006 - O sistema deve possuir suporte técnico quando necessário : MÉDIA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RNF-007 - O sistema deve estar disponível 99,9% do tempo, sem interrupções, excluindo janelas de manutenção planejada : BAIXO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7" grpId="0" build="p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141;p21">
            <a:extLst>
              <a:ext uri="{FF2B5EF4-FFF2-40B4-BE49-F238E27FC236}">
                <a16:creationId xmlns:a16="http://schemas.microsoft.com/office/drawing/2014/main" id="{786132CA-C844-4380-A3FB-CB8039DAAFEF}"/>
              </a:ext>
            </a:extLst>
          </p:cNvPr>
          <p:cNvSpPr txBox="1">
            <a:spLocks/>
          </p:cNvSpPr>
          <p:nvPr/>
        </p:nvSpPr>
        <p:spPr>
          <a:xfrm>
            <a:off x="753732" y="1016466"/>
            <a:ext cx="4386304" cy="98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Muli"/>
              </a:rPr>
              <a:t>Restrições</a:t>
            </a:r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1D9C2F75-19A4-EF23-F90A-3D7D6BCFA3D9}"/>
              </a:ext>
            </a:extLst>
          </p:cNvPr>
          <p:cNvSpPr txBox="1">
            <a:spLocks/>
          </p:cNvSpPr>
          <p:nvPr/>
        </p:nvSpPr>
        <p:spPr>
          <a:xfrm>
            <a:off x="753732" y="2003714"/>
            <a:ext cx="7385555" cy="13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01 - O sistema web será desenvolvido visando apenas desktops.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02 - O projeto deverá ser concluído até o final do semestre letivo.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03 - O projeto possui 3 desenvolvedores.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04 - Restrições orçamentárias e financeiras.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05 - O sistema deverá ser desenvolvido em Javascript.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06 - O sistema deve ser desenvolvido em língua portuguesa.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802</Words>
  <Application>Microsoft Office PowerPoint</Application>
  <PresentationFormat>Apresentação na tela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-apple-system</vt:lpstr>
      <vt:lpstr>Calibri</vt:lpstr>
      <vt:lpstr>Abadi</vt:lpstr>
      <vt:lpstr>Arial</vt:lpstr>
      <vt:lpstr>Lexend Deca</vt:lpstr>
      <vt:lpstr>Muli</vt:lpstr>
      <vt:lpstr>Aliena template</vt:lpstr>
      <vt:lpstr>Desenvolvimento de um</vt:lpstr>
      <vt:lpstr>Problemática: </vt:lpstr>
      <vt:lpstr>Apresentação do PowerPoint</vt:lpstr>
      <vt:lpstr>Apresentação do PowerPoint</vt:lpstr>
      <vt:lpstr> HISTÓRIAS DE VIDA:</vt:lpstr>
      <vt:lpstr>Apresentação do PowerPoint</vt:lpstr>
      <vt:lpstr>Requisitos</vt:lpstr>
      <vt:lpstr>Requisitos Funcionais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</dc:title>
  <dc:creator>Samuel Correia Nunes</dc:creator>
  <cp:lastModifiedBy>Samuel Correia Nunes</cp:lastModifiedBy>
  <cp:revision>1</cp:revision>
  <dcterms:modified xsi:type="dcterms:W3CDTF">2023-09-13T16:39:54Z</dcterms:modified>
</cp:coreProperties>
</file>