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7"/>
  </p:notesMasterIdLst>
  <p:handoutMasterIdLst>
    <p:handoutMasterId r:id="rId18"/>
  </p:handoutMasterIdLst>
  <p:sldIdLst>
    <p:sldId id="334" r:id="rId5"/>
    <p:sldId id="316" r:id="rId6"/>
    <p:sldId id="342" r:id="rId7"/>
    <p:sldId id="336" r:id="rId8"/>
    <p:sldId id="324" r:id="rId9"/>
    <p:sldId id="346" r:id="rId10"/>
    <p:sldId id="328" r:id="rId11"/>
    <p:sldId id="350" r:id="rId12"/>
    <p:sldId id="345" r:id="rId13"/>
    <p:sldId id="331" r:id="rId14"/>
    <p:sldId id="347" r:id="rId15"/>
    <p:sldId id="349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597610-3B1D-47FA-9F46-05505EBA2C20}" v="239" dt="2024-04-21T21:28:01.864"/>
    <p1510:client id="{E8B5A478-F07F-FDA4-B189-DD413437BD71}" v="4" dt="2024-04-21T21:33:20.968"/>
  </p1510:revLst>
</p1510:revInfo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392"/>
        <p:guide pos="7056"/>
        <p:guide orient="horz" pos="3168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Vinicius Lazaro da Silva" userId="7bf31f2b-37f1-44e4-a81d-a29e5f3ffea2" providerId="ADAL" clId="{2A597610-3B1D-47FA-9F46-05505EBA2C20}"/>
    <pc:docChg chg="undo custSel addSld delSld modSld">
      <pc:chgData name="Pablo Vinicius Lazaro da Silva" userId="7bf31f2b-37f1-44e4-a81d-a29e5f3ffea2" providerId="ADAL" clId="{2A597610-3B1D-47FA-9F46-05505EBA2C20}" dt="2024-04-21T21:28:01.864" v="2331" actId="13926"/>
      <pc:docMkLst>
        <pc:docMk/>
      </pc:docMkLst>
      <pc:sldChg chg="addSp delSp modSp mod modAnim">
        <pc:chgData name="Pablo Vinicius Lazaro da Silva" userId="7bf31f2b-37f1-44e4-a81d-a29e5f3ffea2" providerId="ADAL" clId="{2A597610-3B1D-47FA-9F46-05505EBA2C20}" dt="2024-04-21T17:16:39.330" v="2009"/>
        <pc:sldMkLst>
          <pc:docMk/>
          <pc:sldMk cId="3037812869" sldId="316"/>
        </pc:sldMkLst>
        <pc:spChg chg="mod">
          <ac:chgData name="Pablo Vinicius Lazaro da Silva" userId="7bf31f2b-37f1-44e4-a81d-a29e5f3ffea2" providerId="ADAL" clId="{2A597610-3B1D-47FA-9F46-05505EBA2C20}" dt="2024-04-21T15:39:52.314" v="102" actId="13926"/>
          <ac:spMkLst>
            <pc:docMk/>
            <pc:sldMk cId="3037812869" sldId="316"/>
            <ac:spMk id="2" creationId="{9FF243DF-1FE9-01BE-435F-1729F4AB3DE4}"/>
          </ac:spMkLst>
        </pc:spChg>
        <pc:spChg chg="mod">
          <ac:chgData name="Pablo Vinicius Lazaro da Silva" userId="7bf31f2b-37f1-44e4-a81d-a29e5f3ffea2" providerId="ADAL" clId="{2A597610-3B1D-47FA-9F46-05505EBA2C20}" dt="2024-04-21T15:40:44.425" v="106" actId="20577"/>
          <ac:spMkLst>
            <pc:docMk/>
            <pc:sldMk cId="3037812869" sldId="316"/>
            <ac:spMk id="4" creationId="{BFAF7377-87AF-3A8C-539C-8A9651F5DA33}"/>
          </ac:spMkLst>
        </pc:spChg>
        <pc:spChg chg="add del mod">
          <ac:chgData name="Pablo Vinicius Lazaro da Silva" userId="7bf31f2b-37f1-44e4-a81d-a29e5f3ffea2" providerId="ADAL" clId="{2A597610-3B1D-47FA-9F46-05505EBA2C20}" dt="2024-04-21T15:37:35.081" v="1" actId="931"/>
          <ac:spMkLst>
            <pc:docMk/>
            <pc:sldMk cId="3037812869" sldId="316"/>
            <ac:spMk id="5" creationId="{E2E49121-B52D-0A6E-BAC8-01A8FB93DBA3}"/>
          </ac:spMkLst>
        </pc:spChg>
        <pc:picChg chg="del">
          <ac:chgData name="Pablo Vinicius Lazaro da Silva" userId="7bf31f2b-37f1-44e4-a81d-a29e5f3ffea2" providerId="ADAL" clId="{2A597610-3B1D-47FA-9F46-05505EBA2C20}" dt="2024-04-21T15:37:32.858" v="0" actId="478"/>
          <ac:picMkLst>
            <pc:docMk/>
            <pc:sldMk cId="3037812869" sldId="316"/>
            <ac:picMk id="6" creationId="{B520C53E-8329-74AB-5229-BCDE630B2E13}"/>
          </ac:picMkLst>
        </pc:picChg>
        <pc:picChg chg="add mod">
          <ac:chgData name="Pablo Vinicius Lazaro da Silva" userId="7bf31f2b-37f1-44e4-a81d-a29e5f3ffea2" providerId="ADAL" clId="{2A597610-3B1D-47FA-9F46-05505EBA2C20}" dt="2024-04-21T15:37:36.399" v="3" actId="962"/>
          <ac:picMkLst>
            <pc:docMk/>
            <pc:sldMk cId="3037812869" sldId="316"/>
            <ac:picMk id="8" creationId="{C1237195-B68A-9360-DFE5-B50290BFF16E}"/>
          </ac:picMkLst>
        </pc:picChg>
      </pc:sldChg>
      <pc:sldChg chg="modSp mod modAnim">
        <pc:chgData name="Pablo Vinicius Lazaro da Silva" userId="7bf31f2b-37f1-44e4-a81d-a29e5f3ffea2" providerId="ADAL" clId="{2A597610-3B1D-47FA-9F46-05505EBA2C20}" dt="2024-04-21T17:18:30.120" v="2036"/>
        <pc:sldMkLst>
          <pc:docMk/>
          <pc:sldMk cId="2102816447" sldId="324"/>
        </pc:sldMkLst>
        <pc:spChg chg="mod">
          <ac:chgData name="Pablo Vinicius Lazaro da Silva" userId="7bf31f2b-37f1-44e4-a81d-a29e5f3ffea2" providerId="ADAL" clId="{2A597610-3B1D-47FA-9F46-05505EBA2C20}" dt="2024-04-21T15:56:26.632" v="323" actId="207"/>
          <ac:spMkLst>
            <pc:docMk/>
            <pc:sldMk cId="2102816447" sldId="324"/>
            <ac:spMk id="2" creationId="{88B8FDAA-00CD-846E-A576-B59DFA73F988}"/>
          </ac:spMkLst>
        </pc:spChg>
        <pc:spChg chg="mod">
          <ac:chgData name="Pablo Vinicius Lazaro da Silva" userId="7bf31f2b-37f1-44e4-a81d-a29e5f3ffea2" providerId="ADAL" clId="{2A597610-3B1D-47FA-9F46-05505EBA2C20}" dt="2024-04-21T16:02:43.097" v="364" actId="207"/>
          <ac:spMkLst>
            <pc:docMk/>
            <pc:sldMk cId="2102816447" sldId="324"/>
            <ac:spMk id="4" creationId="{352B3B4A-6ED2-64D9-BEC7-1B6C66971286}"/>
          </ac:spMkLst>
        </pc:spChg>
        <pc:spChg chg="mod">
          <ac:chgData name="Pablo Vinicius Lazaro da Silva" userId="7bf31f2b-37f1-44e4-a81d-a29e5f3ffea2" providerId="ADAL" clId="{2A597610-3B1D-47FA-9F46-05505EBA2C20}" dt="2024-04-21T16:03:15.188" v="367" actId="2711"/>
          <ac:spMkLst>
            <pc:docMk/>
            <pc:sldMk cId="2102816447" sldId="324"/>
            <ac:spMk id="6" creationId="{62FF1654-306D-262A-D360-5E5C2E6B39E3}"/>
          </ac:spMkLst>
        </pc:spChg>
      </pc:sldChg>
      <pc:sldChg chg="addSp delSp modSp mod modAnim">
        <pc:chgData name="Pablo Vinicius Lazaro da Silva" userId="7bf31f2b-37f1-44e4-a81d-a29e5f3ffea2" providerId="ADAL" clId="{2A597610-3B1D-47FA-9F46-05505EBA2C20}" dt="2024-04-21T17:19:29.903" v="2047"/>
        <pc:sldMkLst>
          <pc:docMk/>
          <pc:sldMk cId="3638111570" sldId="328"/>
        </pc:sldMkLst>
        <pc:spChg chg="mod">
          <ac:chgData name="Pablo Vinicius Lazaro da Silva" userId="7bf31f2b-37f1-44e4-a81d-a29e5f3ffea2" providerId="ADAL" clId="{2A597610-3B1D-47FA-9F46-05505EBA2C20}" dt="2024-04-21T17:19:02.949" v="2043" actId="13926"/>
          <ac:spMkLst>
            <pc:docMk/>
            <pc:sldMk cId="3638111570" sldId="328"/>
            <ac:spMk id="3" creationId="{3247ABD4-990A-BAC8-69FC-AF4C84F3AD63}"/>
          </ac:spMkLst>
        </pc:spChg>
        <pc:spChg chg="add del mod">
          <ac:chgData name="Pablo Vinicius Lazaro da Silva" userId="7bf31f2b-37f1-44e4-a81d-a29e5f3ffea2" providerId="ADAL" clId="{2A597610-3B1D-47FA-9F46-05505EBA2C20}" dt="2024-04-21T16:16:47.855" v="608" actId="931"/>
          <ac:spMkLst>
            <pc:docMk/>
            <pc:sldMk cId="3638111570" sldId="328"/>
            <ac:spMk id="4" creationId="{B9342DFC-C269-212F-3D38-9F68909A73BC}"/>
          </ac:spMkLst>
        </pc:spChg>
        <pc:spChg chg="mod">
          <ac:chgData name="Pablo Vinicius Lazaro da Silva" userId="7bf31f2b-37f1-44e4-a81d-a29e5f3ffea2" providerId="ADAL" clId="{2A597610-3B1D-47FA-9F46-05505EBA2C20}" dt="2024-04-21T17:19:16.060" v="2045" actId="13926"/>
          <ac:spMkLst>
            <pc:docMk/>
            <pc:sldMk cId="3638111570" sldId="328"/>
            <ac:spMk id="9" creationId="{61E6A21B-7748-174B-D77E-8EE0B288C7D0}"/>
          </ac:spMkLst>
        </pc:spChg>
        <pc:spChg chg="add del mod">
          <ac:chgData name="Pablo Vinicius Lazaro da Silva" userId="7bf31f2b-37f1-44e4-a81d-a29e5f3ffea2" providerId="ADAL" clId="{2A597610-3B1D-47FA-9F46-05505EBA2C20}" dt="2024-04-21T16:17:45.016" v="619" actId="478"/>
          <ac:spMkLst>
            <pc:docMk/>
            <pc:sldMk cId="3638111570" sldId="328"/>
            <ac:spMk id="10" creationId="{965A0F50-4D7E-B2B1-1E88-7EA6F8EFBBFC}"/>
          </ac:spMkLst>
        </pc:spChg>
        <pc:picChg chg="del">
          <ac:chgData name="Pablo Vinicius Lazaro da Silva" userId="7bf31f2b-37f1-44e4-a81d-a29e5f3ffea2" providerId="ADAL" clId="{2A597610-3B1D-47FA-9F46-05505EBA2C20}" dt="2024-04-21T16:16:36.994" v="607" actId="478"/>
          <ac:picMkLst>
            <pc:docMk/>
            <pc:sldMk cId="3638111570" sldId="328"/>
            <ac:picMk id="6" creationId="{1472EB4E-1296-AC66-19FA-B01BB8D8A5F8}"/>
          </ac:picMkLst>
        </pc:picChg>
        <pc:picChg chg="add del mod">
          <ac:chgData name="Pablo Vinicius Lazaro da Silva" userId="7bf31f2b-37f1-44e4-a81d-a29e5f3ffea2" providerId="ADAL" clId="{2A597610-3B1D-47FA-9F46-05505EBA2C20}" dt="2024-04-21T16:17:45.016" v="619" actId="478"/>
          <ac:picMkLst>
            <pc:docMk/>
            <pc:sldMk cId="3638111570" sldId="328"/>
            <ac:picMk id="7" creationId="{3AD494D3-3348-3B7F-8BCC-01A4DC4D29A8}"/>
          </ac:picMkLst>
        </pc:picChg>
      </pc:sldChg>
      <pc:sldChg chg="addSp delSp modSp mod modClrScheme modAnim chgLayout">
        <pc:chgData name="Pablo Vinicius Lazaro da Silva" userId="7bf31f2b-37f1-44e4-a81d-a29e5f3ffea2" providerId="ADAL" clId="{2A597610-3B1D-47FA-9F46-05505EBA2C20}" dt="2024-04-21T17:21:21.096" v="2073"/>
        <pc:sldMkLst>
          <pc:docMk/>
          <pc:sldMk cId="3811950613" sldId="331"/>
        </pc:sldMkLst>
        <pc:spChg chg="add del mod">
          <ac:chgData name="Pablo Vinicius Lazaro da Silva" userId="7bf31f2b-37f1-44e4-a81d-a29e5f3ffea2" providerId="ADAL" clId="{2A597610-3B1D-47FA-9F46-05505EBA2C20}" dt="2024-04-21T17:09:14.500" v="1942" actId="931"/>
          <ac:spMkLst>
            <pc:docMk/>
            <pc:sldMk cId="3811950613" sldId="331"/>
            <ac:spMk id="3" creationId="{9F51E658-44D3-8EFB-8306-4C07AE79767C}"/>
          </ac:spMkLst>
        </pc:spChg>
        <pc:spChg chg="del mod">
          <ac:chgData name="Pablo Vinicius Lazaro da Silva" userId="7bf31f2b-37f1-44e4-a81d-a29e5f3ffea2" providerId="ADAL" clId="{2A597610-3B1D-47FA-9F46-05505EBA2C20}" dt="2024-04-21T17:04:43.009" v="1678" actId="478"/>
          <ac:spMkLst>
            <pc:docMk/>
            <pc:sldMk cId="3811950613" sldId="331"/>
            <ac:spMk id="10" creationId="{C1E42FE3-72C0-8885-D01D-FC08E0DEC223}"/>
          </ac:spMkLst>
        </pc:spChg>
        <pc:spChg chg="mod ord">
          <ac:chgData name="Pablo Vinicius Lazaro da Silva" userId="7bf31f2b-37f1-44e4-a81d-a29e5f3ffea2" providerId="ADAL" clId="{2A597610-3B1D-47FA-9F46-05505EBA2C20}" dt="2024-04-21T17:11:52.512" v="1965" actId="113"/>
          <ac:spMkLst>
            <pc:docMk/>
            <pc:sldMk cId="3811950613" sldId="331"/>
            <ac:spMk id="23" creationId="{E16BFA7C-979F-1D5E-79D4-DEEC56EBE216}"/>
          </ac:spMkLst>
        </pc:spChg>
        <pc:spChg chg="mod">
          <ac:chgData name="Pablo Vinicius Lazaro da Silva" userId="7bf31f2b-37f1-44e4-a81d-a29e5f3ffea2" providerId="ADAL" clId="{2A597610-3B1D-47FA-9F46-05505EBA2C20}" dt="2024-04-21T17:09:55.191" v="1953" actId="207"/>
          <ac:spMkLst>
            <pc:docMk/>
            <pc:sldMk cId="3811950613" sldId="331"/>
            <ac:spMk id="25" creationId="{B4A8555D-2DFF-E6D8-3698-67C06B770264}"/>
          </ac:spMkLst>
        </pc:spChg>
        <pc:picChg chg="add mod">
          <ac:chgData name="Pablo Vinicius Lazaro da Silva" userId="7bf31f2b-37f1-44e4-a81d-a29e5f3ffea2" providerId="ADAL" clId="{2A597610-3B1D-47FA-9F46-05505EBA2C20}" dt="2024-04-21T17:09:34.173" v="1951" actId="962"/>
          <ac:picMkLst>
            <pc:docMk/>
            <pc:sldMk cId="3811950613" sldId="331"/>
            <ac:picMk id="5" creationId="{AFD7E0ED-3670-D9CA-0EAC-D568A4876AE6}"/>
          </ac:picMkLst>
        </pc:picChg>
      </pc:sldChg>
      <pc:sldChg chg="modSp modAnim">
        <pc:chgData name="Pablo Vinicius Lazaro da Silva" userId="7bf31f2b-37f1-44e4-a81d-a29e5f3ffea2" providerId="ADAL" clId="{2A597610-3B1D-47FA-9F46-05505EBA2C20}" dt="2024-04-21T21:25:30.105" v="2301" actId="13926"/>
        <pc:sldMkLst>
          <pc:docMk/>
          <pc:sldMk cId="2955403071" sldId="334"/>
        </pc:sldMkLst>
        <pc:spChg chg="mod">
          <ac:chgData name="Pablo Vinicius Lazaro da Silva" userId="7bf31f2b-37f1-44e4-a81d-a29e5f3ffea2" providerId="ADAL" clId="{2A597610-3B1D-47FA-9F46-05505EBA2C20}" dt="2024-04-21T21:25:30.105" v="2301" actId="13926"/>
          <ac:spMkLst>
            <pc:docMk/>
            <pc:sldMk cId="2955403071" sldId="334"/>
            <ac:spMk id="3" creationId="{4CC5260C-99B8-8E62-0E64-9CF2D103DB44}"/>
          </ac:spMkLst>
        </pc:spChg>
      </pc:sldChg>
      <pc:sldChg chg="addSp delSp modSp mod modClrScheme modAnim chgLayout">
        <pc:chgData name="Pablo Vinicius Lazaro da Silva" userId="7bf31f2b-37f1-44e4-a81d-a29e5f3ffea2" providerId="ADAL" clId="{2A597610-3B1D-47FA-9F46-05505EBA2C20}" dt="2024-04-21T17:18:03.287" v="2029"/>
        <pc:sldMkLst>
          <pc:docMk/>
          <pc:sldMk cId="3749168723" sldId="336"/>
        </pc:sldMkLst>
        <pc:spChg chg="add del mod ord">
          <ac:chgData name="Pablo Vinicius Lazaro da Silva" userId="7bf31f2b-37f1-44e4-a81d-a29e5f3ffea2" providerId="ADAL" clId="{2A597610-3B1D-47FA-9F46-05505EBA2C20}" dt="2024-04-21T15:53:37.257" v="308" actId="931"/>
          <ac:spMkLst>
            <pc:docMk/>
            <pc:sldMk cId="3749168723" sldId="336"/>
            <ac:spMk id="2" creationId="{4733B1E9-1338-BAEB-D3D8-CDA637329628}"/>
          </ac:spMkLst>
        </pc:spChg>
        <pc:spChg chg="mod ord">
          <ac:chgData name="Pablo Vinicius Lazaro da Silva" userId="7bf31f2b-37f1-44e4-a81d-a29e5f3ffea2" providerId="ADAL" clId="{2A597610-3B1D-47FA-9F46-05505EBA2C20}" dt="2024-04-21T15:53:32.693" v="307" actId="700"/>
          <ac:spMkLst>
            <pc:docMk/>
            <pc:sldMk cId="3749168723" sldId="336"/>
            <ac:spMk id="4" creationId="{95698432-2D58-D940-A0AE-7748E2A4879B}"/>
          </ac:spMkLst>
        </pc:spChg>
        <pc:spChg chg="mod ord">
          <ac:chgData name="Pablo Vinicius Lazaro da Silva" userId="7bf31f2b-37f1-44e4-a81d-a29e5f3ffea2" providerId="ADAL" clId="{2A597610-3B1D-47FA-9F46-05505EBA2C20}" dt="2024-04-21T15:53:32.693" v="307" actId="700"/>
          <ac:spMkLst>
            <pc:docMk/>
            <pc:sldMk cId="3749168723" sldId="336"/>
            <ac:spMk id="7" creationId="{4C780BDD-62B7-3E51-C2DE-09259F62CC03}"/>
          </ac:spMkLst>
        </pc:spChg>
        <pc:picChg chg="add mod">
          <ac:chgData name="Pablo Vinicius Lazaro da Silva" userId="7bf31f2b-37f1-44e4-a81d-a29e5f3ffea2" providerId="ADAL" clId="{2A597610-3B1D-47FA-9F46-05505EBA2C20}" dt="2024-04-21T15:53:49.664" v="317" actId="1076"/>
          <ac:picMkLst>
            <pc:docMk/>
            <pc:sldMk cId="3749168723" sldId="336"/>
            <ac:picMk id="5" creationId="{63349452-9A69-B137-B822-3E03F6509DB2}"/>
          </ac:picMkLst>
        </pc:picChg>
      </pc:sldChg>
      <pc:sldChg chg="addSp delSp modSp del mod modAnim">
        <pc:chgData name="Pablo Vinicius Lazaro da Silva" userId="7bf31f2b-37f1-44e4-a81d-a29e5f3ffea2" providerId="ADAL" clId="{2A597610-3B1D-47FA-9F46-05505EBA2C20}" dt="2024-04-21T21:26:43.749" v="2302" actId="47"/>
        <pc:sldMkLst>
          <pc:docMk/>
          <pc:sldMk cId="1941235776" sldId="337"/>
        </pc:sldMkLst>
        <pc:spChg chg="mod">
          <ac:chgData name="Pablo Vinicius Lazaro da Silva" userId="7bf31f2b-37f1-44e4-a81d-a29e5f3ffea2" providerId="ADAL" clId="{2A597610-3B1D-47FA-9F46-05505EBA2C20}" dt="2024-04-21T17:17:07.556" v="2011" actId="13926"/>
          <ac:spMkLst>
            <pc:docMk/>
            <pc:sldMk cId="1941235776" sldId="337"/>
            <ac:spMk id="2" creationId="{8695A271-8875-6BCE-0A4A-542683BB3917}"/>
          </ac:spMkLst>
        </pc:spChg>
        <pc:spChg chg="add del mod">
          <ac:chgData name="Pablo Vinicius Lazaro da Silva" userId="7bf31f2b-37f1-44e4-a81d-a29e5f3ffea2" providerId="ADAL" clId="{2A597610-3B1D-47FA-9F46-05505EBA2C20}" dt="2024-04-21T15:41:20.467" v="131" actId="931"/>
          <ac:spMkLst>
            <pc:docMk/>
            <pc:sldMk cId="1941235776" sldId="337"/>
            <ac:spMk id="4" creationId="{264549F4-1C0A-07E9-3BA4-98ABC43E2CAB}"/>
          </ac:spMkLst>
        </pc:spChg>
        <pc:picChg chg="add mod">
          <ac:chgData name="Pablo Vinicius Lazaro da Silva" userId="7bf31f2b-37f1-44e4-a81d-a29e5f3ffea2" providerId="ADAL" clId="{2A597610-3B1D-47FA-9F46-05505EBA2C20}" dt="2024-04-21T15:42:04.264" v="150" actId="1076"/>
          <ac:picMkLst>
            <pc:docMk/>
            <pc:sldMk cId="1941235776" sldId="337"/>
            <ac:picMk id="6" creationId="{BDB6A093-557D-50D3-74AC-59C9917B1CBF}"/>
          </ac:picMkLst>
        </pc:picChg>
        <pc:picChg chg="del">
          <ac:chgData name="Pablo Vinicius Lazaro da Silva" userId="7bf31f2b-37f1-44e4-a81d-a29e5f3ffea2" providerId="ADAL" clId="{2A597610-3B1D-47FA-9F46-05505EBA2C20}" dt="2024-04-21T15:41:17.618" v="130" actId="478"/>
          <ac:picMkLst>
            <pc:docMk/>
            <pc:sldMk cId="1941235776" sldId="337"/>
            <ac:picMk id="7" creationId="{DABEABE1-2983-8759-E3F7-CCC6330C6BA1}"/>
          </ac:picMkLst>
        </pc:picChg>
      </pc:sldChg>
      <pc:sldChg chg="addSp delSp modSp mod modClrScheme modAnim chgLayout">
        <pc:chgData name="Pablo Vinicius Lazaro da Silva" userId="7bf31f2b-37f1-44e4-a81d-a29e5f3ffea2" providerId="ADAL" clId="{2A597610-3B1D-47FA-9F46-05505EBA2C20}" dt="2024-04-21T21:28:01.864" v="2331" actId="13926"/>
        <pc:sldMkLst>
          <pc:docMk/>
          <pc:sldMk cId="1450287420" sldId="342"/>
        </pc:sldMkLst>
        <pc:spChg chg="del mod">
          <ac:chgData name="Pablo Vinicius Lazaro da Silva" userId="7bf31f2b-37f1-44e4-a81d-a29e5f3ffea2" providerId="ADAL" clId="{2A597610-3B1D-47FA-9F46-05505EBA2C20}" dt="2024-04-21T15:47:28.233" v="256" actId="26606"/>
          <ac:spMkLst>
            <pc:docMk/>
            <pc:sldMk cId="1450287420" sldId="342"/>
            <ac:spMk id="3" creationId="{D4418541-7290-F1A9-2357-CA26E074EF45}"/>
          </ac:spMkLst>
        </pc:spChg>
        <pc:spChg chg="add del mod">
          <ac:chgData name="Pablo Vinicius Lazaro da Silva" userId="7bf31f2b-37f1-44e4-a81d-a29e5f3ffea2" providerId="ADAL" clId="{2A597610-3B1D-47FA-9F46-05505EBA2C20}" dt="2024-04-21T15:47:34.408" v="258" actId="931"/>
          <ac:spMkLst>
            <pc:docMk/>
            <pc:sldMk cId="1450287420" sldId="342"/>
            <ac:spMk id="4" creationId="{D0E780FB-09DE-DB98-3B7C-D053AF06DC9C}"/>
          </ac:spMkLst>
        </pc:spChg>
        <pc:spChg chg="mod">
          <ac:chgData name="Pablo Vinicius Lazaro da Silva" userId="7bf31f2b-37f1-44e4-a81d-a29e5f3ffea2" providerId="ADAL" clId="{2A597610-3B1D-47FA-9F46-05505EBA2C20}" dt="2024-04-21T21:28:01.864" v="2331" actId="13926"/>
          <ac:spMkLst>
            <pc:docMk/>
            <pc:sldMk cId="1450287420" sldId="342"/>
            <ac:spMk id="12" creationId="{F64C0E11-7DE4-D558-C3EF-9B3C7A9BF17D}"/>
          </ac:spMkLst>
        </pc:spChg>
        <pc:spChg chg="add mod">
          <ac:chgData name="Pablo Vinicius Lazaro da Silva" userId="7bf31f2b-37f1-44e4-a81d-a29e5f3ffea2" providerId="ADAL" clId="{2A597610-3B1D-47FA-9F46-05505EBA2C20}" dt="2024-04-21T15:49:44.375" v="264" actId="2711"/>
          <ac:spMkLst>
            <pc:docMk/>
            <pc:sldMk cId="1450287420" sldId="342"/>
            <ac:spMk id="18" creationId="{4E25A416-AD5E-CD72-12C0-ED302D899D75}"/>
          </ac:spMkLst>
        </pc:spChg>
        <pc:picChg chg="add mod">
          <ac:chgData name="Pablo Vinicius Lazaro da Silva" userId="7bf31f2b-37f1-44e4-a81d-a29e5f3ffea2" providerId="ADAL" clId="{2A597610-3B1D-47FA-9F46-05505EBA2C20}" dt="2024-04-21T15:47:35.063" v="260" actId="962"/>
          <ac:picMkLst>
            <pc:docMk/>
            <pc:sldMk cId="1450287420" sldId="342"/>
            <ac:picMk id="6" creationId="{C22993DB-EB68-558B-900B-6D15398ACF8E}"/>
          </ac:picMkLst>
        </pc:picChg>
        <pc:picChg chg="del mod">
          <ac:chgData name="Pablo Vinicius Lazaro da Silva" userId="7bf31f2b-37f1-44e4-a81d-a29e5f3ffea2" providerId="ADAL" clId="{2A597610-3B1D-47FA-9F46-05505EBA2C20}" dt="2024-04-21T15:47:31.482" v="257" actId="478"/>
          <ac:picMkLst>
            <pc:docMk/>
            <pc:sldMk cId="1450287420" sldId="342"/>
            <ac:picMk id="13" creationId="{06CC7187-0D55-8D17-DB17-83EAB1EF8D05}"/>
          </ac:picMkLst>
        </pc:picChg>
      </pc:sldChg>
      <pc:sldChg chg="modSp del mod">
        <pc:chgData name="Pablo Vinicius Lazaro da Silva" userId="7bf31f2b-37f1-44e4-a81d-a29e5f3ffea2" providerId="ADAL" clId="{2A597610-3B1D-47FA-9F46-05505EBA2C20}" dt="2024-04-21T15:45:25.892" v="181" actId="47"/>
        <pc:sldMkLst>
          <pc:docMk/>
          <pc:sldMk cId="3962753978" sldId="343"/>
        </pc:sldMkLst>
        <pc:spChg chg="mod">
          <ac:chgData name="Pablo Vinicius Lazaro da Silva" userId="7bf31f2b-37f1-44e4-a81d-a29e5f3ffea2" providerId="ADAL" clId="{2A597610-3B1D-47FA-9F46-05505EBA2C20}" dt="2024-04-21T15:45:22.514" v="180" actId="6549"/>
          <ac:spMkLst>
            <pc:docMk/>
            <pc:sldMk cId="3962753978" sldId="343"/>
            <ac:spMk id="2" creationId="{A6768171-F501-5EC9-8849-5D0FE73AE00B}"/>
          </ac:spMkLst>
        </pc:spChg>
      </pc:sldChg>
      <pc:sldChg chg="addSp delSp modSp mod modAnim">
        <pc:chgData name="Pablo Vinicius Lazaro da Silva" userId="7bf31f2b-37f1-44e4-a81d-a29e5f3ffea2" providerId="ADAL" clId="{2A597610-3B1D-47FA-9F46-05505EBA2C20}" dt="2024-04-21T17:20:28.320" v="2059"/>
        <pc:sldMkLst>
          <pc:docMk/>
          <pc:sldMk cId="2520582305" sldId="345"/>
        </pc:sldMkLst>
        <pc:spChg chg="add del mod">
          <ac:chgData name="Pablo Vinicius Lazaro da Silva" userId="7bf31f2b-37f1-44e4-a81d-a29e5f3ffea2" providerId="ADAL" clId="{2A597610-3B1D-47FA-9F46-05505EBA2C20}" dt="2024-04-21T16:29:13.648" v="678"/>
          <ac:spMkLst>
            <pc:docMk/>
            <pc:sldMk cId="2520582305" sldId="345"/>
            <ac:spMk id="3" creationId="{0806A747-5EFD-0E44-A94A-B62ECBA82F47}"/>
          </ac:spMkLst>
        </pc:spChg>
        <pc:spChg chg="add del mod">
          <ac:chgData name="Pablo Vinicius Lazaro da Silva" userId="7bf31f2b-37f1-44e4-a81d-a29e5f3ffea2" providerId="ADAL" clId="{2A597610-3B1D-47FA-9F46-05505EBA2C20}" dt="2024-04-21T16:31:02.835" v="684"/>
          <ac:spMkLst>
            <pc:docMk/>
            <pc:sldMk cId="2520582305" sldId="345"/>
            <ac:spMk id="5" creationId="{E5F16B36-3298-F752-F4CB-17C22C09E6B8}"/>
          </ac:spMkLst>
        </pc:spChg>
        <pc:spChg chg="mod">
          <ac:chgData name="Pablo Vinicius Lazaro da Silva" userId="7bf31f2b-37f1-44e4-a81d-a29e5f3ffea2" providerId="ADAL" clId="{2A597610-3B1D-47FA-9F46-05505EBA2C20}" dt="2024-04-21T16:31:23.679" v="692" actId="14100"/>
          <ac:spMkLst>
            <pc:docMk/>
            <pc:sldMk cId="2520582305" sldId="345"/>
            <ac:spMk id="8" creationId="{27B8245B-90F5-42D5-BB2F-B23140DB200C}"/>
          </ac:spMkLst>
        </pc:spChg>
        <pc:spChg chg="del">
          <ac:chgData name="Pablo Vinicius Lazaro da Silva" userId="7bf31f2b-37f1-44e4-a81d-a29e5f3ffea2" providerId="ADAL" clId="{2A597610-3B1D-47FA-9F46-05505EBA2C20}" dt="2024-04-21T16:20:55.018" v="673" actId="478"/>
          <ac:spMkLst>
            <pc:docMk/>
            <pc:sldMk cId="2520582305" sldId="345"/>
            <ac:spMk id="10" creationId="{47262961-9495-E252-E690-1E733A8CCE57}"/>
          </ac:spMkLst>
        </pc:spChg>
        <pc:graphicFrameChg chg="del modGraphic">
          <ac:chgData name="Pablo Vinicius Lazaro da Silva" userId="7bf31f2b-37f1-44e4-a81d-a29e5f3ffea2" providerId="ADAL" clId="{2A597610-3B1D-47FA-9F46-05505EBA2C20}" dt="2024-04-21T16:20:52.211" v="672" actId="478"/>
          <ac:graphicFrameMkLst>
            <pc:docMk/>
            <pc:sldMk cId="2520582305" sldId="345"/>
            <ac:graphicFrameMk id="6" creationId="{6AF13B15-615A-B282-84CE-BCE3A52AFAF2}"/>
          </ac:graphicFrameMkLst>
        </pc:graphicFrameChg>
        <pc:picChg chg="add del mod ord">
          <ac:chgData name="Pablo Vinicius Lazaro da Silva" userId="7bf31f2b-37f1-44e4-a81d-a29e5f3ffea2" providerId="ADAL" clId="{2A597610-3B1D-47FA-9F46-05505EBA2C20}" dt="2024-04-21T16:21:10.377" v="675" actId="34307"/>
          <ac:picMkLst>
            <pc:docMk/>
            <pc:sldMk cId="2520582305" sldId="345"/>
            <ac:picMk id="7" creationId="{37D47806-AEF3-4330-627E-3DCF6BB52DCA}"/>
          </ac:picMkLst>
        </pc:picChg>
        <pc:picChg chg="add del mod ord">
          <ac:chgData name="Pablo Vinicius Lazaro da Silva" userId="7bf31f2b-37f1-44e4-a81d-a29e5f3ffea2" providerId="ADAL" clId="{2A597610-3B1D-47FA-9F46-05505EBA2C20}" dt="2024-04-21T16:21:38.168" v="677" actId="34307"/>
          <ac:picMkLst>
            <pc:docMk/>
            <pc:sldMk cId="2520582305" sldId="345"/>
            <ac:picMk id="12" creationId="{56D037CB-2867-F28C-C913-FC7DDD234C8D}"/>
          </ac:picMkLst>
        </pc:picChg>
        <pc:picChg chg="add mod">
          <ac:chgData name="Pablo Vinicius Lazaro da Silva" userId="7bf31f2b-37f1-44e4-a81d-a29e5f3ffea2" providerId="ADAL" clId="{2A597610-3B1D-47FA-9F46-05505EBA2C20}" dt="2024-04-21T16:31:27.911" v="693" actId="1076"/>
          <ac:picMkLst>
            <pc:docMk/>
            <pc:sldMk cId="2520582305" sldId="345"/>
            <ac:picMk id="14" creationId="{0AD531A0-1FDD-0132-63FA-F082081965D2}"/>
          </ac:picMkLst>
        </pc:picChg>
        <pc:picChg chg="add mod">
          <ac:chgData name="Pablo Vinicius Lazaro da Silva" userId="7bf31f2b-37f1-44e4-a81d-a29e5f3ffea2" providerId="ADAL" clId="{2A597610-3B1D-47FA-9F46-05505EBA2C20}" dt="2024-04-21T16:32:19.071" v="698" actId="14100"/>
          <ac:picMkLst>
            <pc:docMk/>
            <pc:sldMk cId="2520582305" sldId="345"/>
            <ac:picMk id="16" creationId="{F2E6C907-50AE-B4E3-D54F-0726FC028363}"/>
          </ac:picMkLst>
        </pc:picChg>
        <pc:picChg chg="add mod">
          <ac:chgData name="Pablo Vinicius Lazaro da Silva" userId="7bf31f2b-37f1-44e4-a81d-a29e5f3ffea2" providerId="ADAL" clId="{2A597610-3B1D-47FA-9F46-05505EBA2C20}" dt="2024-04-21T16:39:26.734" v="739" actId="14100"/>
          <ac:picMkLst>
            <pc:docMk/>
            <pc:sldMk cId="2520582305" sldId="345"/>
            <ac:picMk id="18" creationId="{4367AAB7-9454-5CA3-C1A2-2DC21F554C9E}"/>
          </ac:picMkLst>
        </pc:picChg>
        <pc:picChg chg="add mod">
          <ac:chgData name="Pablo Vinicius Lazaro da Silva" userId="7bf31f2b-37f1-44e4-a81d-a29e5f3ffea2" providerId="ADAL" clId="{2A597610-3B1D-47FA-9F46-05505EBA2C20}" dt="2024-04-21T16:40:01.743" v="740" actId="14100"/>
          <ac:picMkLst>
            <pc:docMk/>
            <pc:sldMk cId="2520582305" sldId="345"/>
            <ac:picMk id="20" creationId="{7737B6EC-40D4-F105-5EE2-8F94D4418083}"/>
          </ac:picMkLst>
        </pc:picChg>
        <pc:picChg chg="add mod">
          <ac:chgData name="Pablo Vinicius Lazaro da Silva" userId="7bf31f2b-37f1-44e4-a81d-a29e5f3ffea2" providerId="ADAL" clId="{2A597610-3B1D-47FA-9F46-05505EBA2C20}" dt="2024-04-21T16:39:20.543" v="738" actId="14100"/>
          <ac:picMkLst>
            <pc:docMk/>
            <pc:sldMk cId="2520582305" sldId="345"/>
            <ac:picMk id="22" creationId="{35AB86C6-3C71-14ED-DA93-D53854552E42}"/>
          </ac:picMkLst>
        </pc:picChg>
        <pc:picChg chg="add mod">
          <ac:chgData name="Pablo Vinicius Lazaro da Silva" userId="7bf31f2b-37f1-44e4-a81d-a29e5f3ffea2" providerId="ADAL" clId="{2A597610-3B1D-47FA-9F46-05505EBA2C20}" dt="2024-04-21T16:39:18.326" v="737" actId="14100"/>
          <ac:picMkLst>
            <pc:docMk/>
            <pc:sldMk cId="2520582305" sldId="345"/>
            <ac:picMk id="24" creationId="{27B0692D-D240-7593-C0BA-526C33833036}"/>
          </ac:picMkLst>
        </pc:picChg>
      </pc:sldChg>
      <pc:sldChg chg="addSp delSp modSp mod modAnim">
        <pc:chgData name="Pablo Vinicius Lazaro da Silva" userId="7bf31f2b-37f1-44e4-a81d-a29e5f3ffea2" providerId="ADAL" clId="{2A597610-3B1D-47FA-9F46-05505EBA2C20}" dt="2024-04-21T17:18:45.192" v="2038"/>
        <pc:sldMkLst>
          <pc:docMk/>
          <pc:sldMk cId="719664809" sldId="346"/>
        </pc:sldMkLst>
        <pc:spChg chg="mod">
          <ac:chgData name="Pablo Vinicius Lazaro da Silva" userId="7bf31f2b-37f1-44e4-a81d-a29e5f3ffea2" providerId="ADAL" clId="{2A597610-3B1D-47FA-9F46-05505EBA2C20}" dt="2024-04-21T16:04:14.560" v="423" actId="20577"/>
          <ac:spMkLst>
            <pc:docMk/>
            <pc:sldMk cId="719664809" sldId="346"/>
            <ac:spMk id="2" creationId="{D58E24D3-07BE-C483-3F42-95EEE83332F6}"/>
          </ac:spMkLst>
        </pc:spChg>
        <pc:spChg chg="add mod">
          <ac:chgData name="Pablo Vinicius Lazaro da Silva" userId="7bf31f2b-37f1-44e4-a81d-a29e5f3ffea2" providerId="ADAL" clId="{2A597610-3B1D-47FA-9F46-05505EBA2C20}" dt="2024-04-21T16:10:19.882" v="541" actId="478"/>
          <ac:spMkLst>
            <pc:docMk/>
            <pc:sldMk cId="719664809" sldId="346"/>
            <ac:spMk id="4" creationId="{E46AA85B-9DFE-974A-1B61-BB5B00BF24FD}"/>
          </ac:spMkLst>
        </pc:spChg>
        <pc:spChg chg="add mod">
          <ac:chgData name="Pablo Vinicius Lazaro da Silva" userId="7bf31f2b-37f1-44e4-a81d-a29e5f3ffea2" providerId="ADAL" clId="{2A597610-3B1D-47FA-9F46-05505EBA2C20}" dt="2024-04-21T16:10:23.930" v="542" actId="478"/>
          <ac:spMkLst>
            <pc:docMk/>
            <pc:sldMk cId="719664809" sldId="346"/>
            <ac:spMk id="6" creationId="{EA0BEB5A-2DD4-6033-E42E-598D0A02B4DB}"/>
          </ac:spMkLst>
        </pc:spChg>
        <pc:spChg chg="del mod">
          <ac:chgData name="Pablo Vinicius Lazaro da Silva" userId="7bf31f2b-37f1-44e4-a81d-a29e5f3ffea2" providerId="ADAL" clId="{2A597610-3B1D-47FA-9F46-05505EBA2C20}" dt="2024-04-21T16:10:19.882" v="541" actId="478"/>
          <ac:spMkLst>
            <pc:docMk/>
            <pc:sldMk cId="719664809" sldId="346"/>
            <ac:spMk id="11" creationId="{762FCA4D-7EEE-9E3D-F691-FEFB5FB337E6}"/>
          </ac:spMkLst>
        </pc:spChg>
        <pc:spChg chg="del">
          <ac:chgData name="Pablo Vinicius Lazaro da Silva" userId="7bf31f2b-37f1-44e4-a81d-a29e5f3ffea2" providerId="ADAL" clId="{2A597610-3B1D-47FA-9F46-05505EBA2C20}" dt="2024-04-21T16:10:23.930" v="542" actId="478"/>
          <ac:spMkLst>
            <pc:docMk/>
            <pc:sldMk cId="719664809" sldId="346"/>
            <ac:spMk id="18" creationId="{828FD192-492A-A40D-E86A-BABC77587C80}"/>
          </ac:spMkLst>
        </pc:spChg>
        <pc:spChg chg="mod">
          <ac:chgData name="Pablo Vinicius Lazaro da Silva" userId="7bf31f2b-37f1-44e4-a81d-a29e5f3ffea2" providerId="ADAL" clId="{2A597610-3B1D-47FA-9F46-05505EBA2C20}" dt="2024-04-21T16:11:48.756" v="550" actId="27636"/>
          <ac:spMkLst>
            <pc:docMk/>
            <pc:sldMk cId="719664809" sldId="346"/>
            <ac:spMk id="63" creationId="{9EFE5C42-059F-482E-C029-E8FA5107EEDA}"/>
          </ac:spMkLst>
        </pc:spChg>
      </pc:sldChg>
      <pc:sldChg chg="addSp delSp modSp mod modAnim">
        <pc:chgData name="Pablo Vinicius Lazaro da Silva" userId="7bf31f2b-37f1-44e4-a81d-a29e5f3ffea2" providerId="ADAL" clId="{2A597610-3B1D-47FA-9F46-05505EBA2C20}" dt="2024-04-21T17:21:33.880" v="2075"/>
        <pc:sldMkLst>
          <pc:docMk/>
          <pc:sldMk cId="1689351536" sldId="347"/>
        </pc:sldMkLst>
        <pc:spChg chg="mod">
          <ac:chgData name="Pablo Vinicius Lazaro da Silva" userId="7bf31f2b-37f1-44e4-a81d-a29e5f3ffea2" providerId="ADAL" clId="{2A597610-3B1D-47FA-9F46-05505EBA2C20}" dt="2024-04-21T16:45:43.527" v="793" actId="13926"/>
          <ac:spMkLst>
            <pc:docMk/>
            <pc:sldMk cId="1689351536" sldId="347"/>
            <ac:spMk id="2" creationId="{2D44923D-C618-15EF-E1D7-7C1B0DBB1D0F}"/>
          </ac:spMkLst>
        </pc:spChg>
        <pc:spChg chg="add del mod">
          <ac:chgData name="Pablo Vinicius Lazaro da Silva" userId="7bf31f2b-37f1-44e4-a81d-a29e5f3ffea2" providerId="ADAL" clId="{2A597610-3B1D-47FA-9F46-05505EBA2C20}" dt="2024-04-21T16:43:37.578" v="742" actId="3680"/>
          <ac:spMkLst>
            <pc:docMk/>
            <pc:sldMk cId="1689351536" sldId="347"/>
            <ac:spMk id="4" creationId="{CB7CEAB6-4C8F-996D-0780-4C51D8345A1E}"/>
          </ac:spMkLst>
        </pc:spChg>
        <pc:spChg chg="add del mod">
          <ac:chgData name="Pablo Vinicius Lazaro da Silva" userId="7bf31f2b-37f1-44e4-a81d-a29e5f3ffea2" providerId="ADAL" clId="{2A597610-3B1D-47FA-9F46-05505EBA2C20}" dt="2024-04-21T16:47:36.594" v="831" actId="3680"/>
          <ac:spMkLst>
            <pc:docMk/>
            <pc:sldMk cId="1689351536" sldId="347"/>
            <ac:spMk id="8" creationId="{07B2C18E-EF6D-FF07-8051-2CC39551F309}"/>
          </ac:spMkLst>
        </pc:spChg>
        <pc:spChg chg="add del mod">
          <ac:chgData name="Pablo Vinicius Lazaro da Silva" userId="7bf31f2b-37f1-44e4-a81d-a29e5f3ffea2" providerId="ADAL" clId="{2A597610-3B1D-47FA-9F46-05505EBA2C20}" dt="2024-04-21T16:49:43.411" v="904" actId="3680"/>
          <ac:spMkLst>
            <pc:docMk/>
            <pc:sldMk cId="1689351536" sldId="347"/>
            <ac:spMk id="11" creationId="{44FF53BE-7827-D4F0-B688-C750ABAC65CA}"/>
          </ac:spMkLst>
        </pc:spChg>
        <pc:graphicFrameChg chg="add del mod ord modGraphic">
          <ac:chgData name="Pablo Vinicius Lazaro da Silva" userId="7bf31f2b-37f1-44e4-a81d-a29e5f3ffea2" providerId="ADAL" clId="{2A597610-3B1D-47FA-9F46-05505EBA2C20}" dt="2024-04-21T16:47:26.713" v="830" actId="478"/>
          <ac:graphicFrameMkLst>
            <pc:docMk/>
            <pc:sldMk cId="1689351536" sldId="347"/>
            <ac:graphicFrameMk id="5" creationId="{FDD5FC17-91F2-0E17-03EF-8C77F8B053E4}"/>
          </ac:graphicFrameMkLst>
        </pc:graphicFrameChg>
        <pc:graphicFrameChg chg="del">
          <ac:chgData name="Pablo Vinicius Lazaro da Silva" userId="7bf31f2b-37f1-44e4-a81d-a29e5f3ffea2" providerId="ADAL" clId="{2A597610-3B1D-47FA-9F46-05505EBA2C20}" dt="2024-04-21T16:43:09.300" v="741" actId="478"/>
          <ac:graphicFrameMkLst>
            <pc:docMk/>
            <pc:sldMk cId="1689351536" sldId="347"/>
            <ac:graphicFrameMk id="6" creationId="{8B2437E8-72AB-C7C2-6EC7-E8366A2C8DB4}"/>
          </ac:graphicFrameMkLst>
        </pc:graphicFrameChg>
        <pc:graphicFrameChg chg="add del mod ord modGraphic">
          <ac:chgData name="Pablo Vinicius Lazaro da Silva" userId="7bf31f2b-37f1-44e4-a81d-a29e5f3ffea2" providerId="ADAL" clId="{2A597610-3B1D-47FA-9F46-05505EBA2C20}" dt="2024-04-21T16:49:36.643" v="903" actId="478"/>
          <ac:graphicFrameMkLst>
            <pc:docMk/>
            <pc:sldMk cId="1689351536" sldId="347"/>
            <ac:graphicFrameMk id="9" creationId="{752EA354-9900-B70F-70F1-46B68CBFC1B1}"/>
          </ac:graphicFrameMkLst>
        </pc:graphicFrameChg>
        <pc:graphicFrameChg chg="add mod ord modGraphic">
          <ac:chgData name="Pablo Vinicius Lazaro da Silva" userId="7bf31f2b-37f1-44e4-a81d-a29e5f3ffea2" providerId="ADAL" clId="{2A597610-3B1D-47FA-9F46-05505EBA2C20}" dt="2024-04-21T16:55:32.122" v="993" actId="14100"/>
          <ac:graphicFrameMkLst>
            <pc:docMk/>
            <pc:sldMk cId="1689351536" sldId="347"/>
            <ac:graphicFrameMk id="12" creationId="{E5C23A1E-0757-9347-470F-C17265EC0C6E}"/>
          </ac:graphicFrameMkLst>
        </pc:graphicFrameChg>
      </pc:sldChg>
      <pc:sldChg chg="addSp delSp modSp mod modAnim">
        <pc:chgData name="Pablo Vinicius Lazaro da Silva" userId="7bf31f2b-37f1-44e4-a81d-a29e5f3ffea2" providerId="ADAL" clId="{2A597610-3B1D-47FA-9F46-05505EBA2C20}" dt="2024-04-21T17:21:57.696" v="2078"/>
        <pc:sldMkLst>
          <pc:docMk/>
          <pc:sldMk cId="4273949180" sldId="349"/>
        </pc:sldMkLst>
        <pc:spChg chg="mod">
          <ac:chgData name="Pablo Vinicius Lazaro da Silva" userId="7bf31f2b-37f1-44e4-a81d-a29e5f3ffea2" providerId="ADAL" clId="{2A597610-3B1D-47FA-9F46-05505EBA2C20}" dt="2024-04-21T17:02:42.231" v="1558" actId="20577"/>
          <ac:spMkLst>
            <pc:docMk/>
            <pc:sldMk cId="4273949180" sldId="349"/>
            <ac:spMk id="2" creationId="{5475D893-E98A-260A-9EC4-B9365E533FD5}"/>
          </ac:spMkLst>
        </pc:spChg>
        <pc:spChg chg="del mod">
          <ac:chgData name="Pablo Vinicius Lazaro da Silva" userId="7bf31f2b-37f1-44e4-a81d-a29e5f3ffea2" providerId="ADAL" clId="{2A597610-3B1D-47FA-9F46-05505EBA2C20}" dt="2024-04-21T16:56:17.328" v="995" actId="478"/>
          <ac:spMkLst>
            <pc:docMk/>
            <pc:sldMk cId="4273949180" sldId="349"/>
            <ac:spMk id="3" creationId="{FD70D88C-5989-4007-4953-F54A4A34B778}"/>
          </ac:spMkLst>
        </pc:spChg>
        <pc:spChg chg="add mod">
          <ac:chgData name="Pablo Vinicius Lazaro da Silva" userId="7bf31f2b-37f1-44e4-a81d-a29e5f3ffea2" providerId="ADAL" clId="{2A597610-3B1D-47FA-9F46-05505EBA2C20}" dt="2024-04-21T17:14:00.887" v="1974" actId="13926"/>
          <ac:spMkLst>
            <pc:docMk/>
            <pc:sldMk cId="4273949180" sldId="349"/>
            <ac:spMk id="6" creationId="{D9A0809E-D100-0AFB-B8D6-B2F906AC9028}"/>
          </ac:spMkLst>
        </pc:spChg>
        <pc:spChg chg="add del mod">
          <ac:chgData name="Pablo Vinicius Lazaro da Silva" userId="7bf31f2b-37f1-44e4-a81d-a29e5f3ffea2" providerId="ADAL" clId="{2A597610-3B1D-47FA-9F46-05505EBA2C20}" dt="2024-04-21T17:02:19.080" v="1552" actId="931"/>
          <ac:spMkLst>
            <pc:docMk/>
            <pc:sldMk cId="4273949180" sldId="349"/>
            <ac:spMk id="8" creationId="{4CA3DE07-6A4E-5DC2-03E1-C912EC2732DE}"/>
          </ac:spMkLst>
        </pc:spChg>
        <pc:picChg chg="del">
          <ac:chgData name="Pablo Vinicius Lazaro da Silva" userId="7bf31f2b-37f1-44e4-a81d-a29e5f3ffea2" providerId="ADAL" clId="{2A597610-3B1D-47FA-9F46-05505EBA2C20}" dt="2024-04-21T17:02:15.127" v="1551" actId="478"/>
          <ac:picMkLst>
            <pc:docMk/>
            <pc:sldMk cId="4273949180" sldId="349"/>
            <ac:picMk id="5" creationId="{DE72DC91-8DC9-B68C-C1D3-8F5273481A74}"/>
          </ac:picMkLst>
        </pc:picChg>
        <pc:picChg chg="add mod">
          <ac:chgData name="Pablo Vinicius Lazaro da Silva" userId="7bf31f2b-37f1-44e4-a81d-a29e5f3ffea2" providerId="ADAL" clId="{2A597610-3B1D-47FA-9F46-05505EBA2C20}" dt="2024-04-21T17:02:30.766" v="1557" actId="1076"/>
          <ac:picMkLst>
            <pc:docMk/>
            <pc:sldMk cId="4273949180" sldId="349"/>
            <ac:picMk id="10" creationId="{7E4001CB-A66D-BD50-4405-C3E4692EAE3B}"/>
          </ac:picMkLst>
        </pc:picChg>
      </pc:sldChg>
      <pc:sldChg chg="addSp delSp modSp add mod modClrScheme modAnim chgLayout">
        <pc:chgData name="Pablo Vinicius Lazaro da Silva" userId="7bf31f2b-37f1-44e4-a81d-a29e5f3ffea2" providerId="ADAL" clId="{2A597610-3B1D-47FA-9F46-05505EBA2C20}" dt="2024-04-21T21:22:28.178" v="2239"/>
        <pc:sldMkLst>
          <pc:docMk/>
          <pc:sldMk cId="977943929" sldId="350"/>
        </pc:sldMkLst>
        <pc:spChg chg="mod">
          <ac:chgData name="Pablo Vinicius Lazaro da Silva" userId="7bf31f2b-37f1-44e4-a81d-a29e5f3ffea2" providerId="ADAL" clId="{2A597610-3B1D-47FA-9F46-05505EBA2C20}" dt="2024-04-21T21:21:23.490" v="2217" actId="27636"/>
          <ac:spMkLst>
            <pc:docMk/>
            <pc:sldMk cId="977943929" sldId="350"/>
            <ac:spMk id="3" creationId="{3247ABD4-990A-BAC8-69FC-AF4C84F3AD63}"/>
          </ac:spMkLst>
        </pc:spChg>
        <pc:spChg chg="add del mod">
          <ac:chgData name="Pablo Vinicius Lazaro da Silva" userId="7bf31f2b-37f1-44e4-a81d-a29e5f3ffea2" providerId="ADAL" clId="{2A597610-3B1D-47FA-9F46-05505EBA2C20}" dt="2024-04-21T21:13:16.492" v="2110" actId="931"/>
          <ac:spMkLst>
            <pc:docMk/>
            <pc:sldMk cId="977943929" sldId="350"/>
            <ac:spMk id="4" creationId="{33EE75A5-93A3-02A2-A3C1-74EF712CF8E7}"/>
          </ac:spMkLst>
        </pc:spChg>
        <pc:spChg chg="add del mod">
          <ac:chgData name="Pablo Vinicius Lazaro da Silva" userId="7bf31f2b-37f1-44e4-a81d-a29e5f3ffea2" providerId="ADAL" clId="{2A597610-3B1D-47FA-9F46-05505EBA2C20}" dt="2024-04-21T21:13:23.287" v="2115" actId="26606"/>
          <ac:spMkLst>
            <pc:docMk/>
            <pc:sldMk cId="977943929" sldId="350"/>
            <ac:spMk id="6" creationId="{D8896AED-7902-B5C2-D526-C7938030949F}"/>
          </ac:spMkLst>
        </pc:spChg>
        <pc:spChg chg="del mod">
          <ac:chgData name="Pablo Vinicius Lazaro da Silva" userId="7bf31f2b-37f1-44e4-a81d-a29e5f3ffea2" providerId="ADAL" clId="{2A597610-3B1D-47FA-9F46-05505EBA2C20}" dt="2024-04-21T16:19:05.610" v="642" actId="478"/>
          <ac:spMkLst>
            <pc:docMk/>
            <pc:sldMk cId="977943929" sldId="350"/>
            <ac:spMk id="9" creationId="{61E6A21B-7748-174B-D77E-8EE0B288C7D0}"/>
          </ac:spMkLst>
        </pc:spChg>
        <pc:spChg chg="add del mod">
          <ac:chgData name="Pablo Vinicius Lazaro da Silva" userId="7bf31f2b-37f1-44e4-a81d-a29e5f3ffea2" providerId="ADAL" clId="{2A597610-3B1D-47FA-9F46-05505EBA2C20}" dt="2024-04-21T21:13:34.041" v="2116" actId="931"/>
          <ac:spMkLst>
            <pc:docMk/>
            <pc:sldMk cId="977943929" sldId="350"/>
            <ac:spMk id="35" creationId="{AEF2A854-848F-9B49-DCA0-02F706A747B0}"/>
          </ac:spMkLst>
        </pc:spChg>
        <pc:spChg chg="add del mod">
          <ac:chgData name="Pablo Vinicius Lazaro da Silva" userId="7bf31f2b-37f1-44e4-a81d-a29e5f3ffea2" providerId="ADAL" clId="{2A597610-3B1D-47FA-9F46-05505EBA2C20}" dt="2024-04-21T21:18:36.489" v="2190" actId="478"/>
          <ac:spMkLst>
            <pc:docMk/>
            <pc:sldMk cId="977943929" sldId="350"/>
            <ac:spMk id="39" creationId="{9CFC591B-DB3B-BEAE-C094-9D3BEB3C64F9}"/>
          </ac:spMkLst>
        </pc:spChg>
        <pc:graphicFrameChg chg="add mod">
          <ac:chgData name="Pablo Vinicius Lazaro da Silva" userId="7bf31f2b-37f1-44e4-a81d-a29e5f3ffea2" providerId="ADAL" clId="{2A597610-3B1D-47FA-9F46-05505EBA2C20}" dt="2024-04-21T21:12:18.750" v="2096"/>
          <ac:graphicFrameMkLst>
            <pc:docMk/>
            <pc:sldMk cId="977943929" sldId="350"/>
            <ac:graphicFrameMk id="13" creationId="{37071F78-0D7F-A15F-5FD0-78A505A9CB48}"/>
          </ac:graphicFrameMkLst>
        </pc:graphicFrameChg>
        <pc:graphicFrameChg chg="mod">
          <ac:chgData name="Pablo Vinicius Lazaro da Silva" userId="7bf31f2b-37f1-44e4-a81d-a29e5f3ffea2" providerId="ADAL" clId="{2A597610-3B1D-47FA-9F46-05505EBA2C20}" dt="2024-04-21T21:12:18.750" v="2096"/>
          <ac:graphicFrameMkLst>
            <pc:docMk/>
            <pc:sldMk cId="977943929" sldId="350"/>
            <ac:graphicFrameMk id="14" creationId="{3763F730-95A6-C28D-57EA-7B343F463752}"/>
          </ac:graphicFrameMkLst>
        </pc:graphicFrameChg>
        <pc:picChg chg="add mod">
          <ac:chgData name="Pablo Vinicius Lazaro da Silva" userId="7bf31f2b-37f1-44e4-a81d-a29e5f3ffea2" providerId="ADAL" clId="{2A597610-3B1D-47FA-9F46-05505EBA2C20}" dt="2024-04-21T21:10:06.164" v="2089" actId="931"/>
          <ac:picMkLst>
            <pc:docMk/>
            <pc:sldMk cId="977943929" sldId="350"/>
            <ac:picMk id="5" creationId="{B7957EE8-672D-3C6B-9AFB-860B38C3462C}"/>
          </ac:picMkLst>
        </pc:picChg>
        <pc:picChg chg="del">
          <ac:chgData name="Pablo Vinicius Lazaro da Silva" userId="7bf31f2b-37f1-44e4-a81d-a29e5f3ffea2" providerId="ADAL" clId="{2A597610-3B1D-47FA-9F46-05505EBA2C20}" dt="2024-04-21T16:17:48.657" v="620" actId="478"/>
          <ac:picMkLst>
            <pc:docMk/>
            <pc:sldMk cId="977943929" sldId="350"/>
            <ac:picMk id="7" creationId="{3AD494D3-3348-3B7F-8BCC-01A4DC4D29A8}"/>
          </ac:picMkLst>
        </pc:picChg>
        <pc:picChg chg="add mod">
          <ac:chgData name="Pablo Vinicius Lazaro da Silva" userId="7bf31f2b-37f1-44e4-a81d-a29e5f3ffea2" providerId="ADAL" clId="{2A597610-3B1D-47FA-9F46-05505EBA2C20}" dt="2024-04-21T21:10:06.164" v="2089" actId="931"/>
          <ac:picMkLst>
            <pc:docMk/>
            <pc:sldMk cId="977943929" sldId="350"/>
            <ac:picMk id="8" creationId="{4EAD6DF0-67E6-0D76-6F6F-4DADAE7AAC4F}"/>
          </ac:picMkLst>
        </pc:picChg>
        <pc:picChg chg="add mod">
          <ac:chgData name="Pablo Vinicius Lazaro da Silva" userId="7bf31f2b-37f1-44e4-a81d-a29e5f3ffea2" providerId="ADAL" clId="{2A597610-3B1D-47FA-9F46-05505EBA2C20}" dt="2024-04-21T21:11:57.985" v="2094"/>
          <ac:picMkLst>
            <pc:docMk/>
            <pc:sldMk cId="977943929" sldId="350"/>
            <ac:picMk id="10" creationId="{7AB447EC-4711-6EA1-1C07-2130273A431F}"/>
          </ac:picMkLst>
        </pc:picChg>
        <pc:picChg chg="add mod">
          <ac:chgData name="Pablo Vinicius Lazaro da Silva" userId="7bf31f2b-37f1-44e4-a81d-a29e5f3ffea2" providerId="ADAL" clId="{2A597610-3B1D-47FA-9F46-05505EBA2C20}" dt="2024-04-21T21:12:18.750" v="2096"/>
          <ac:picMkLst>
            <pc:docMk/>
            <pc:sldMk cId="977943929" sldId="350"/>
            <ac:picMk id="12" creationId="{D52520B3-5DD4-2C39-A457-779F5B06CEC9}"/>
          </ac:picMkLst>
        </pc:picChg>
        <pc:picChg chg="add mod">
          <ac:chgData name="Pablo Vinicius Lazaro da Silva" userId="7bf31f2b-37f1-44e4-a81d-a29e5f3ffea2" providerId="ADAL" clId="{2A597610-3B1D-47FA-9F46-05505EBA2C20}" dt="2024-04-21T21:13:06.637" v="2109"/>
          <ac:picMkLst>
            <pc:docMk/>
            <pc:sldMk cId="977943929" sldId="350"/>
            <ac:picMk id="20" creationId="{95B16C5D-B8C5-32BC-92C7-7CC97EE71F04}"/>
          </ac:picMkLst>
        </pc:picChg>
        <pc:picChg chg="add mod">
          <ac:chgData name="Pablo Vinicius Lazaro da Silva" userId="7bf31f2b-37f1-44e4-a81d-a29e5f3ffea2" providerId="ADAL" clId="{2A597610-3B1D-47FA-9F46-05505EBA2C20}" dt="2024-04-21T21:13:06.637" v="2109"/>
          <ac:picMkLst>
            <pc:docMk/>
            <pc:sldMk cId="977943929" sldId="350"/>
            <ac:picMk id="22" creationId="{F30698AB-1E2F-0845-BF08-05F19823C3B7}"/>
          </ac:picMkLst>
        </pc:picChg>
        <pc:picChg chg="add mod">
          <ac:chgData name="Pablo Vinicius Lazaro da Silva" userId="7bf31f2b-37f1-44e4-a81d-a29e5f3ffea2" providerId="ADAL" clId="{2A597610-3B1D-47FA-9F46-05505EBA2C20}" dt="2024-04-21T21:13:06.637" v="2109"/>
          <ac:picMkLst>
            <pc:docMk/>
            <pc:sldMk cId="977943929" sldId="350"/>
            <ac:picMk id="24" creationId="{9BEB4D43-06C7-1050-7B5C-5C33A4DCAA81}"/>
          </ac:picMkLst>
        </pc:picChg>
        <pc:picChg chg="add mod">
          <ac:chgData name="Pablo Vinicius Lazaro da Silva" userId="7bf31f2b-37f1-44e4-a81d-a29e5f3ffea2" providerId="ADAL" clId="{2A597610-3B1D-47FA-9F46-05505EBA2C20}" dt="2024-04-21T21:13:06.637" v="2109"/>
          <ac:picMkLst>
            <pc:docMk/>
            <pc:sldMk cId="977943929" sldId="350"/>
            <ac:picMk id="26" creationId="{A123DBA4-C60E-799B-942C-DB0FDE6BA057}"/>
          </ac:picMkLst>
        </pc:picChg>
        <pc:picChg chg="add mod">
          <ac:chgData name="Pablo Vinicius Lazaro da Silva" userId="7bf31f2b-37f1-44e4-a81d-a29e5f3ffea2" providerId="ADAL" clId="{2A597610-3B1D-47FA-9F46-05505EBA2C20}" dt="2024-04-21T21:19:33.111" v="2212" actId="14100"/>
          <ac:picMkLst>
            <pc:docMk/>
            <pc:sldMk cId="977943929" sldId="350"/>
            <ac:picMk id="28" creationId="{102F0BA0-204A-66A8-563F-40A4619A759D}"/>
          </ac:picMkLst>
        </pc:picChg>
        <pc:picChg chg="add mod">
          <ac:chgData name="Pablo Vinicius Lazaro da Silva" userId="7bf31f2b-37f1-44e4-a81d-a29e5f3ffea2" providerId="ADAL" clId="{2A597610-3B1D-47FA-9F46-05505EBA2C20}" dt="2024-04-21T21:19:44.487" v="2214" actId="14100"/>
          <ac:picMkLst>
            <pc:docMk/>
            <pc:sldMk cId="977943929" sldId="350"/>
            <ac:picMk id="30" creationId="{305EBB07-FEDF-FCFE-2AB7-5AF96DE4CF71}"/>
          </ac:picMkLst>
        </pc:picChg>
        <pc:picChg chg="add mod">
          <ac:chgData name="Pablo Vinicius Lazaro da Silva" userId="7bf31f2b-37f1-44e4-a81d-a29e5f3ffea2" providerId="ADAL" clId="{2A597610-3B1D-47FA-9F46-05505EBA2C20}" dt="2024-04-21T21:19:02.528" v="2200" actId="14100"/>
          <ac:picMkLst>
            <pc:docMk/>
            <pc:sldMk cId="977943929" sldId="350"/>
            <ac:picMk id="32" creationId="{D632580E-94E9-B8CC-2BFB-ACD470CE73AD}"/>
          </ac:picMkLst>
        </pc:picChg>
        <pc:picChg chg="add mod">
          <ac:chgData name="Pablo Vinicius Lazaro da Silva" userId="7bf31f2b-37f1-44e4-a81d-a29e5f3ffea2" providerId="ADAL" clId="{2A597610-3B1D-47FA-9F46-05505EBA2C20}" dt="2024-04-21T21:19:06.255" v="2202" actId="14100"/>
          <ac:picMkLst>
            <pc:docMk/>
            <pc:sldMk cId="977943929" sldId="350"/>
            <ac:picMk id="34" creationId="{6FFB57E6-E06D-8388-78DD-188B2D940CB1}"/>
          </ac:picMkLst>
        </pc:picChg>
        <pc:picChg chg="add mod">
          <ac:chgData name="Pablo Vinicius Lazaro da Silva" userId="7bf31f2b-37f1-44e4-a81d-a29e5f3ffea2" providerId="ADAL" clId="{2A597610-3B1D-47FA-9F46-05505EBA2C20}" dt="2024-04-21T21:22:09.487" v="2233" actId="14100"/>
          <ac:picMkLst>
            <pc:docMk/>
            <pc:sldMk cId="977943929" sldId="350"/>
            <ac:picMk id="37" creationId="{CAF222D9-D024-E7E3-F5DA-83E727E43AAD}"/>
          </ac:picMkLst>
        </pc:picChg>
      </pc:sldChg>
    </pc:docChg>
  </pc:docChgLst>
  <pc:docChgLst>
    <pc:chgData name="Pedro Henrique Lopes Silva" userId="S::629282@sga.pucminas.br::05b991f4-b456-4ceb-8fbd-06843ef69303" providerId="AD" clId="Web-{E8B5A478-F07F-FDA4-B189-DD413437BD71}"/>
    <pc:docChg chg="modSld">
      <pc:chgData name="Pedro Henrique Lopes Silva" userId="S::629282@sga.pucminas.br::05b991f4-b456-4ceb-8fbd-06843ef69303" providerId="AD" clId="Web-{E8B5A478-F07F-FDA4-B189-DD413437BD71}" dt="2024-04-21T21:33:20.968" v="3"/>
      <pc:docMkLst>
        <pc:docMk/>
      </pc:docMkLst>
      <pc:sldChg chg="delSp modSp">
        <pc:chgData name="Pedro Henrique Lopes Silva" userId="S::629282@sga.pucminas.br::05b991f4-b456-4ceb-8fbd-06843ef69303" providerId="AD" clId="Web-{E8B5A478-F07F-FDA4-B189-DD413437BD71}" dt="2024-04-21T21:33:20.968" v="3"/>
        <pc:sldMkLst>
          <pc:docMk/>
          <pc:sldMk cId="719664809" sldId="346"/>
        </pc:sldMkLst>
        <pc:spChg chg="del mod">
          <ac:chgData name="Pedro Henrique Lopes Silva" userId="S::629282@sga.pucminas.br::05b991f4-b456-4ceb-8fbd-06843ef69303" providerId="AD" clId="Web-{E8B5A478-F07F-FDA4-B189-DD413437BD71}" dt="2024-04-21T21:33:18.312" v="1"/>
          <ac:spMkLst>
            <pc:docMk/>
            <pc:sldMk cId="719664809" sldId="346"/>
            <ac:spMk id="4" creationId="{E46AA85B-9DFE-974A-1B61-BB5B00BF24FD}"/>
          </ac:spMkLst>
        </pc:spChg>
        <pc:spChg chg="del mod">
          <ac:chgData name="Pedro Henrique Lopes Silva" userId="S::629282@sga.pucminas.br::05b991f4-b456-4ceb-8fbd-06843ef69303" providerId="AD" clId="Web-{E8B5A478-F07F-FDA4-B189-DD413437BD71}" dt="2024-04-21T21:33:20.968" v="3"/>
          <ac:spMkLst>
            <pc:docMk/>
            <pc:sldMk cId="719664809" sldId="346"/>
            <ac:spMk id="6" creationId="{EA0BEB5A-2DD4-6033-E42E-598D0A02B4D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282194A8-30FC-4207-99C1-CDE77F2D0535}" type="datetime1">
              <a:rPr lang="pt-BR" smtClean="0"/>
              <a:t>21/04/2024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397C78D2-97D1-4B37-BDD1-08A09BD4CA9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DBB7F9DC-3813-42FB-8F68-922CDC0967A5}" type="datetime1">
              <a:rPr lang="pt-BR" smtClean="0"/>
              <a:t>21/04/2024</a:t>
            </a:fld>
            <a:endParaRPr lang="pt-BR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D5939589-3E79-4C82-AA4A-FE78234FAA5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5939589-3E79-4C82-AA4A-FE78234FAA5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5939589-3E79-4C82-AA4A-FE78234FAA5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167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5939589-3E79-4C82-AA4A-FE78234FAA5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059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5939589-3E79-4C82-AA4A-FE78234FAA5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5939589-3E79-4C82-AA4A-FE78234FAA5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5939589-3E79-4C82-AA4A-FE78234FAA5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5939589-3E79-4C82-AA4A-FE78234FAA5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547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5939589-3E79-4C82-AA4A-FE78234FAA5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70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5939589-3E79-4C82-AA4A-FE78234FAA5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9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5939589-3E79-4C82-AA4A-FE78234FAA5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93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5939589-3E79-4C82-AA4A-FE78234FAA5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30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5939589-3E79-4C82-AA4A-FE78234FAA5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230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omente d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rtlCol="0" anchor="b"/>
          <a:lstStyle>
            <a:lvl1pPr algn="l">
              <a:lnSpc>
                <a:spcPts val="5400"/>
              </a:lnSpc>
              <a:defRPr lang="pt-B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o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Elemento gráfico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21" name="Elemento gráfico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23" name="Elemento gráfico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image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rtlCol="0" anchor="ctr" anchorCtr="0"/>
          <a:lstStyle>
            <a:lvl1pPr algn="l">
              <a:defRPr lang="pt-BR" sz="4000" b="1" cap="all" spc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 lang="pt-BR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smtClean="0"/>
              <a:pPr rtl="0"/>
              <a:t>‹#›</a:t>
            </a:fld>
            <a:endParaRPr lang="pt-BR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rtlCol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lang="pt-BR"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lang="pt-BR"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lang="pt-BR"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lang="pt-BR" sz="1200">
                <a:solidFill>
                  <a:schemeClr val="tx1"/>
                </a:solidFill>
              </a:defRPr>
            </a:lvl4pPr>
            <a:lvl5pPr>
              <a:defRPr lang="pt-BR" sz="14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rtlCol="0" anchor="b" anchorCtr="0"/>
          <a:lstStyle>
            <a:lvl1pPr algn="l">
              <a:defRPr lang="pt-BR" sz="4000" b="1" cap="all" spc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22" name="Espaço Reservado para o Número do Slide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8DA9DAA-006C-4F4B-980E-E3DF019B24E2}" type="slidenum">
              <a:rPr lang="pt-BR" smtClean="0"/>
              <a:pPr rtl="0"/>
              <a:t>‹#›</a:t>
            </a:fld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1200"/>
              </a:spcBef>
              <a:buNone/>
              <a:defRPr lang="pt-BR" sz="1800"/>
            </a:lvl1pPr>
            <a:lvl2pPr marL="457200">
              <a:spcBef>
                <a:spcPts val="1200"/>
              </a:spcBef>
              <a:defRPr lang="pt-BR" sz="1800"/>
            </a:lvl2pPr>
            <a:lvl3pPr marL="914400">
              <a:spcBef>
                <a:spcPts val="1200"/>
              </a:spcBef>
              <a:defRPr lang="pt-BR" sz="1800"/>
            </a:lvl3pPr>
            <a:lvl4pPr marL="1371600">
              <a:spcBef>
                <a:spcPts val="1200"/>
              </a:spcBef>
              <a:defRPr lang="pt-BR" sz="1800"/>
            </a:lvl4pPr>
            <a:lvl5pPr marL="1828800">
              <a:spcBef>
                <a:spcPts val="12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 rtlCol="0">
            <a:noAutofit/>
          </a:bodyPr>
          <a:lstStyle>
            <a:lvl1pPr>
              <a:spcBef>
                <a:spcPts val="1200"/>
              </a:spcBef>
              <a:defRPr lang="pt-BR" sz="1800"/>
            </a:lvl1pPr>
            <a:lvl2pPr>
              <a:spcBef>
                <a:spcPts val="1200"/>
              </a:spcBef>
              <a:defRPr lang="pt-BR" sz="1800"/>
            </a:lvl2pPr>
            <a:lvl3pPr>
              <a:spcBef>
                <a:spcPts val="1200"/>
              </a:spcBef>
              <a:defRPr lang="pt-BR" sz="1800"/>
            </a:lvl3pPr>
            <a:lvl4pPr>
              <a:spcBef>
                <a:spcPts val="1200"/>
              </a:spcBef>
              <a:defRPr lang="pt-BR" sz="1800"/>
            </a:lvl4pPr>
            <a:lvl5pPr>
              <a:spcBef>
                <a:spcPts val="12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Elemento gráfico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17" name="Elemento gráfico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18" name="Elemento gráfico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</p:grpSp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pt-BR"/>
            </a:lvl1pPr>
          </a:lstStyle>
          <a:p>
            <a:pPr rtl="0"/>
            <a:endParaRPr lang="pt-BR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o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Elemento gráfico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26" name="Gráfico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27" name="Elemento gráfico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rtlCol="0" anchor="b" anchorCtr="0"/>
          <a:lstStyle>
            <a:lvl1pPr>
              <a:defRPr lang="pt-BR" sz="4000" b="1" cap="all" baseline="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8DA9DAA-006C-4F4B-980E-E3DF019B24E2}" type="slidenum">
              <a:rPr lang="pt-BR" smtClean="0"/>
              <a:pPr rtl="0"/>
              <a:t>‹#›</a:t>
            </a:fld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tlCol="0"/>
          <a:lstStyle>
            <a:lvl1pPr algn="l">
              <a:defRPr lang="pt-BR"/>
            </a:lvl1pPr>
          </a:lstStyle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has de imagem e título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rtlCol="0" anchor="b"/>
          <a:lstStyle>
            <a:lvl1pPr algn="r">
              <a:lnSpc>
                <a:spcPts val="4800"/>
              </a:lnSpc>
              <a:defRPr lang="pt-BR" sz="48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7" name="Espaço Reservado para Imagem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pt-BR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uma imagem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pt-BR"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Elemento gráfico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5" name="Elemento gráfico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6" name="Elemento gráfico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D8DA9DAA-006C-4F4B-980E-E3DF019B24E2}" type="slidenum">
              <a:rPr lang="pt-BR" smtClean="0"/>
              <a:t>‹#›</a:t>
            </a:fld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8DA9DAA-006C-4F4B-980E-E3DF019B24E2}" type="slidenum">
              <a:rPr lang="pt-BR" smtClean="0"/>
              <a:pPr rtl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imagem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rtlCol="0" anchor="b"/>
          <a:lstStyle>
            <a:lvl1pPr algn="r">
              <a:lnSpc>
                <a:spcPts val="4000"/>
              </a:lnSpc>
              <a:defRPr lang="pt-BR" sz="40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smtClean="0"/>
              <a:pPr rtl="0"/>
              <a:t>‹#›</a:t>
            </a:fld>
            <a:endParaRPr lang="pt-BR"/>
          </a:p>
        </p:txBody>
      </p:sp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rtlCol="0" anchor="t">
            <a:noAutofit/>
          </a:bodyPr>
          <a:lstStyle>
            <a:lvl1pPr algn="ctr">
              <a:buNone/>
              <a:defRPr lang="pt-BR"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pt-BR"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lang="pt-BR"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lang="pt-BR"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lang="pt-BR" sz="2400">
                <a:solidFill>
                  <a:schemeClr val="bg1"/>
                </a:solidFill>
              </a:defRPr>
            </a:lvl4pPr>
            <a:lvl5pPr marL="1828800" indent="0" algn="r">
              <a:buNone/>
              <a:defRPr lang="pt-BR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emento 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13" name="Elemento 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17" name="Elemento 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rtlCol="0" anchor="t" anchorCtr="0"/>
          <a:lstStyle>
            <a:lvl1pPr algn="l">
              <a:lnSpc>
                <a:spcPts val="5400"/>
              </a:lnSpc>
              <a:defRPr lang="pt-B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o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Elemento gráfico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21" name="Elemento gráfico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23" name="Elemento gráfico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</p:grpSp>
      <p:sp>
        <p:nvSpPr>
          <p:cNvPr id="3" name="Espaço Reservado para Imagem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pt-BR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 + Imagem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rtlCol="0" anchor="b"/>
          <a:lstStyle>
            <a:lvl1pPr algn="l">
              <a:lnSpc>
                <a:spcPts val="5400"/>
              </a:lnSpc>
              <a:defRPr lang="pt-B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buNone/>
              <a:defRPr lang="pt-BR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o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Elemento gráfico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21" name="Elemento gráfico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23" name="Elemento gráfico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</p:grpSp>
      <p:sp>
        <p:nvSpPr>
          <p:cNvPr id="5" name="Espaço Reservado para Imagem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pt-BR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imagem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rtlCol="0" anchor="b" anchorCtr="0"/>
          <a:lstStyle>
            <a:lvl1pPr>
              <a:defRPr lang="pt-BR" sz="4000" b="1" cap="all" spc="0" baseline="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rtlCol="0" anchor="t" anchorCtr="0"/>
          <a:lstStyle>
            <a:lvl1pPr>
              <a:defRPr lang="pt-BR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smtClean="0"/>
              <a:pPr rtl="0"/>
              <a:t>‹#›</a:t>
            </a:fld>
            <a:endParaRPr lang="pt-BR"/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rtlCol="0" anchor="t" anchorCtr="0">
            <a:noAutofit/>
          </a:bodyPr>
          <a:lstStyle>
            <a:lvl1pPr algn="ctr">
              <a:buNone/>
              <a:defRPr lang="pt-BR" sz="1800"/>
            </a:lvl1pPr>
          </a:lstStyle>
          <a:p>
            <a:pPr rtl="0"/>
            <a:r>
              <a:rPr lang="pt-BR"/>
              <a:t>Clique para adicionar uma imagem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10000"/>
              </a:lnSpc>
              <a:buNone/>
              <a:defRPr lang="pt-BR" sz="1800"/>
            </a:lvl1pPr>
            <a:lvl2pPr marL="228600">
              <a:defRPr lang="pt-BR" sz="1600"/>
            </a:lvl2pPr>
            <a:lvl3pPr marL="457200">
              <a:defRPr lang="pt-BR" sz="1400"/>
            </a:lvl3pPr>
            <a:lvl4pPr marL="685800">
              <a:defRPr lang="pt-BR" sz="1200"/>
            </a:lvl4pPr>
            <a:lvl5pPr>
              <a:defRPr lang="pt-BR" sz="14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áfico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19" name="Elemento gráfico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</p:grpSp>
      <p:sp>
        <p:nvSpPr>
          <p:cNvPr id="4" name="Espaço Reservado para Rodapé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pt-BR"/>
            </a:lvl1pPr>
          </a:lstStyle>
          <a:p>
            <a:pPr rtl="0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 + sub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rtlCol="0" anchor="t" anchorCtr="0"/>
          <a:lstStyle>
            <a:lvl1pPr algn="l">
              <a:lnSpc>
                <a:spcPts val="5400"/>
              </a:lnSpc>
              <a:defRPr lang="pt-B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rtlCol="0" anchor="b" anchorCtr="0">
            <a:normAutofit/>
          </a:bodyPr>
          <a:lstStyle>
            <a:lvl1pPr marL="0" indent="0" algn="l">
              <a:buNone/>
              <a:defRPr lang="pt-BR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Elemento gráfico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21" name="Elemento gráfico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  <p:sp>
          <p:nvSpPr>
            <p:cNvPr id="23" name="Elemento gráfico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/>
            </a:p>
          </p:txBody>
        </p:sp>
      </p:grp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 rtlCol="0"/>
          <a:lstStyle>
            <a:lvl1pPr>
              <a:defRPr lang="pt-BR" sz="4000" b="1" cap="all" spc="0" baseline="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8DA9DAA-006C-4F4B-980E-E3DF019B24E2}" type="slidenum">
              <a:rPr lang="pt-BR" smtClean="0"/>
              <a:pPr rtl="0"/>
              <a:t>‹#›</a:t>
            </a:fld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 rtlCol="0">
            <a:normAutofit/>
          </a:bodyPr>
          <a:lstStyle>
            <a:lvl1pPr marL="0" indent="0">
              <a:spcAft>
                <a:spcPts val="0"/>
              </a:spcAft>
              <a:buNone/>
              <a:defRPr lang="pt-BR" sz="1800"/>
            </a:lvl1pPr>
            <a:lvl2pPr marL="228600">
              <a:spcBef>
                <a:spcPts val="1200"/>
              </a:spcBef>
              <a:defRPr lang="pt-BR" sz="1800"/>
            </a:lvl2pPr>
            <a:lvl3pPr marL="685800">
              <a:spcBef>
                <a:spcPts val="1200"/>
              </a:spcBef>
              <a:defRPr lang="pt-BR" sz="1800"/>
            </a:lvl3pPr>
            <a:lvl4pPr marL="1143000">
              <a:spcBef>
                <a:spcPts val="1200"/>
              </a:spcBef>
              <a:defRPr lang="pt-BR" sz="1800"/>
            </a:lvl4pPr>
            <a:lvl5pPr marL="1600200">
              <a:spcBef>
                <a:spcPts val="12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 rtlCol="0">
            <a:normAutofit/>
          </a:bodyPr>
          <a:lstStyle>
            <a:lvl1pPr marL="0" indent="0">
              <a:spcAft>
                <a:spcPts val="0"/>
              </a:spcAft>
              <a:buNone/>
              <a:defRPr lang="pt-BR" sz="1800"/>
            </a:lvl1pPr>
            <a:lvl2pPr marL="228600">
              <a:spcBef>
                <a:spcPts val="1200"/>
              </a:spcBef>
              <a:defRPr lang="pt-BR" sz="1800"/>
            </a:lvl2pPr>
            <a:lvl3pPr marL="685800">
              <a:spcBef>
                <a:spcPts val="1200"/>
              </a:spcBef>
              <a:defRPr lang="pt-BR" sz="1800"/>
            </a:lvl3pPr>
            <a:lvl4pPr marL="1143000">
              <a:spcBef>
                <a:spcPts val="1200"/>
              </a:spcBef>
              <a:defRPr lang="pt-BR" sz="1800"/>
            </a:lvl4pPr>
            <a:lvl5pPr marL="1600200">
              <a:spcBef>
                <a:spcPts val="12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rtlCol="0"/>
          <a:lstStyle>
            <a:lvl1pPr algn="l">
              <a:defRPr lang="pt-BR"/>
            </a:lvl1pPr>
          </a:lstStyle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rtlCol="0" anchor="ctr" anchorCtr="0"/>
          <a:lstStyle>
            <a:lvl1pPr algn="l">
              <a:defRPr lang="pt-BR" sz="40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22" name="Espaço Reservado para o Número do Slide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8DA9DAA-006C-4F4B-980E-E3DF019B24E2}" type="slidenum">
              <a:rPr lang="pt-BR" smtClean="0"/>
              <a:pPr rtl="0"/>
              <a:t>‹#›</a:t>
            </a:fld>
            <a:endParaRPr lang="pt-BR"/>
          </a:p>
        </p:txBody>
      </p:sp>
      <p:sp>
        <p:nvSpPr>
          <p:cNvPr id="4" name="Espaço Reservado para Conteúdo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rtlCol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lang="pt-BR"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lang="pt-BR"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lang="pt-BR"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lang="pt-BR"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rtlCol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lang="pt-BR" sz="1800"/>
            </a:lvl1pPr>
            <a:lvl2pPr marL="457200" indent="0">
              <a:spcBef>
                <a:spcPts val="1200"/>
              </a:spcBef>
              <a:buNone/>
              <a:defRPr lang="pt-BR" sz="1600"/>
            </a:lvl2pPr>
            <a:lvl3pPr marL="914400" indent="0">
              <a:spcBef>
                <a:spcPts val="1200"/>
              </a:spcBef>
              <a:buNone/>
              <a:defRPr lang="pt-BR" sz="1400"/>
            </a:lvl3pPr>
            <a:lvl4pPr marL="1371600" indent="0">
              <a:spcBef>
                <a:spcPts val="1200"/>
              </a:spcBef>
              <a:buNone/>
              <a:defRPr lang="pt-BR" sz="1200"/>
            </a:lvl4pPr>
            <a:lvl5pPr marL="1828800" indent="0">
              <a:spcBef>
                <a:spcPts val="1200"/>
              </a:spcBef>
              <a:buNone/>
              <a:defRPr lang="pt-BR" sz="12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rtlCol="0" anchor="t" anchorCtr="0">
            <a:noAutofit/>
          </a:bodyPr>
          <a:lstStyle>
            <a:lvl1pPr>
              <a:spcBef>
                <a:spcPts val="1200"/>
              </a:spcBef>
              <a:defRPr lang="pt-BR" sz="1800"/>
            </a:lvl1pPr>
            <a:lvl2pPr>
              <a:spcBef>
                <a:spcPts val="1200"/>
              </a:spcBef>
              <a:defRPr lang="pt-BR" sz="1600"/>
            </a:lvl2pPr>
            <a:lvl3pPr>
              <a:spcBef>
                <a:spcPts val="1200"/>
              </a:spcBef>
              <a:defRPr lang="pt-BR" sz="1400"/>
            </a:lvl3pPr>
            <a:lvl4pPr>
              <a:spcBef>
                <a:spcPts val="1200"/>
              </a:spcBef>
              <a:defRPr lang="pt-BR" sz="1200"/>
            </a:lvl4pPr>
            <a:lvl5pPr>
              <a:spcBef>
                <a:spcPts val="1200"/>
              </a:spcBef>
              <a:defRPr lang="pt-BR" sz="12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pt-BR"/>
            </a:lvl1pPr>
          </a:lstStyle>
          <a:p>
            <a:pPr rtl="0"/>
            <a:endParaRPr lang="pt-BR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rtlCol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lang="pt-BR" sz="4000" b="1" i="0" cap="all" spc="0" baseline="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 rtlCol="0"/>
          <a:lstStyle>
            <a:lvl1pPr>
              <a:defRPr lang="pt-BR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smtClean="0"/>
              <a:pPr rtl="0"/>
              <a:t>‹#›</a:t>
            </a:fld>
            <a:endParaRPr lang="pt-BR"/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10000"/>
              </a:lnSpc>
              <a:buNone/>
              <a:defRPr lang="pt-BR" sz="1800"/>
            </a:lvl1pPr>
            <a:lvl2pPr marL="228600">
              <a:lnSpc>
                <a:spcPct val="110000"/>
              </a:lnSpc>
              <a:defRPr lang="pt-BR" sz="1600"/>
            </a:lvl2pPr>
            <a:lvl3pPr marL="457200">
              <a:lnSpc>
                <a:spcPct val="110000"/>
              </a:lnSpc>
              <a:defRPr lang="pt-BR" sz="1400"/>
            </a:lvl3pPr>
            <a:lvl4pPr marL="685800">
              <a:lnSpc>
                <a:spcPct val="110000"/>
              </a:lnSpc>
              <a:defRPr lang="pt-BR" sz="1200"/>
            </a:lvl4pPr>
            <a:lvl5pPr marL="914400">
              <a:lnSpc>
                <a:spcPct val="110000"/>
              </a:lnSpc>
              <a:defRPr lang="pt-BR" sz="12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rtlCol="0" anchor="t" anchorCtr="0"/>
          <a:lstStyle>
            <a:lvl1pPr algn="ctr">
              <a:buNone/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uma imagem</a:t>
            </a:r>
          </a:p>
        </p:txBody>
      </p:sp>
      <p:sp>
        <p:nvSpPr>
          <p:cNvPr id="10" name="Espaço Reservado para Rodapé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 rtlCol="0"/>
          <a:lstStyle>
            <a:lvl1pPr algn="l">
              <a:defRPr lang="pt-BR"/>
            </a:lvl1pPr>
          </a:lstStyle>
          <a:p>
            <a:pPr rtl="0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lang="pt-BR" sz="1800" b="1" i="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smtClean="0"/>
              <a:pPr rtl="0"/>
              <a:t>‹#›</a:t>
            </a:fld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lang="pt-BR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>
                <a:highlight>
                  <a:srgbClr val="000000"/>
                </a:highlight>
              </a:rPr>
              <a:t>STOCKGUARD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C5260C-99B8-8E62-0E64-9CF2D103D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159" y="3429000"/>
            <a:ext cx="7328132" cy="1143000"/>
          </a:xfrm>
        </p:spPr>
        <p:txBody>
          <a:bodyPr>
            <a:normAutofit fontScale="25000" lnSpcReduction="20000"/>
          </a:bodyPr>
          <a:lstStyle/>
          <a:p>
            <a:r>
              <a:rPr lang="pt-BR" sz="12800" b="1">
                <a:highlight>
                  <a:srgbClr val="000080"/>
                </a:highlight>
                <a:latin typeface="Agency FB" panose="020B0503020202020204" pitchFamily="34" charset="0"/>
              </a:rPr>
              <a:t>Apresentado por:</a:t>
            </a:r>
          </a:p>
          <a:p>
            <a:r>
              <a:rPr lang="pt-BR" sz="6400">
                <a:latin typeface="Bahnschrift SemiBold" panose="020B0502040204020203" pitchFamily="34" charset="0"/>
              </a:rPr>
              <a:t>Pablo Vinicius – </a:t>
            </a:r>
            <a:r>
              <a:rPr lang="pt-BR" sz="6400" b="1" err="1">
                <a:highlight>
                  <a:srgbClr val="FF0000"/>
                </a:highlight>
              </a:rPr>
              <a:t>Product</a:t>
            </a:r>
            <a:r>
              <a:rPr lang="pt-BR" sz="6400" b="1">
                <a:highlight>
                  <a:srgbClr val="FF0000"/>
                </a:highlight>
              </a:rPr>
              <a:t> </a:t>
            </a:r>
            <a:r>
              <a:rPr lang="pt-BR" sz="6400" b="1" err="1">
                <a:highlight>
                  <a:srgbClr val="FF0000"/>
                </a:highlight>
              </a:rPr>
              <a:t>Owner</a:t>
            </a:r>
            <a:endParaRPr lang="pt-BR" sz="6400" b="1">
              <a:highlight>
                <a:srgbClr val="FF0000"/>
              </a:highlight>
            </a:endParaRPr>
          </a:p>
          <a:p>
            <a:r>
              <a:rPr lang="pt-BR" sz="6400">
                <a:latin typeface="Bahnschrift SemiBold" panose="020B0502040204020203" pitchFamily="34" charset="0"/>
              </a:rPr>
              <a:t>Pedro Henrique – </a:t>
            </a:r>
            <a:r>
              <a:rPr lang="pt-BR" sz="6400" b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Scrum Master</a:t>
            </a:r>
          </a:p>
          <a:p>
            <a:r>
              <a:rPr lang="pt-BR" sz="6400">
                <a:latin typeface="Bahnschrift SemiBold" panose="020B0502040204020203" pitchFamily="34" charset="0"/>
              </a:rPr>
              <a:t>Gustavo de Lacerda - </a:t>
            </a:r>
            <a:r>
              <a:rPr lang="pt-BR" sz="6400" b="1">
                <a:highlight>
                  <a:srgbClr val="000000"/>
                </a:highlight>
                <a:latin typeface="Bahnschrift SemiBold" panose="020B0502040204020203" pitchFamily="34" charset="0"/>
              </a:rPr>
              <a:t>Desenvolvedor</a:t>
            </a:r>
          </a:p>
          <a:p>
            <a:r>
              <a:rPr lang="pt-BR" sz="6400">
                <a:latin typeface="Bahnschrift SemiBold" panose="020B0502040204020203" pitchFamily="34" charset="0"/>
              </a:rPr>
              <a:t>Gabriel Gomes - </a:t>
            </a:r>
            <a:r>
              <a:rPr lang="pt-BR" sz="6400">
                <a:highlight>
                  <a:srgbClr val="000000"/>
                </a:highlight>
                <a:latin typeface="Bahnschrift SemiBold" panose="020B0502040204020203" pitchFamily="34" charset="0"/>
              </a:rPr>
              <a:t>Desenvolvedor</a:t>
            </a:r>
          </a:p>
          <a:p>
            <a:r>
              <a:rPr lang="pt-BR" sz="6400">
                <a:latin typeface="Bahnschrift SemiBold" panose="020B0502040204020203" pitchFamily="34" charset="0"/>
              </a:rPr>
              <a:t>Lucas Lima – </a:t>
            </a:r>
            <a:r>
              <a:rPr lang="pt-BR" sz="6400">
                <a:highlight>
                  <a:srgbClr val="000000"/>
                </a:highlight>
                <a:latin typeface="Bahnschrift SemiBold" panose="020B0502040204020203" pitchFamily="34" charset="0"/>
              </a:rPr>
              <a:t>Desenvolvedor</a:t>
            </a:r>
          </a:p>
          <a:p>
            <a:r>
              <a:rPr lang="pt-BR" sz="6400">
                <a:latin typeface="Bahnschrift SemiBold" panose="020B0502040204020203" pitchFamily="34" charset="0"/>
              </a:rPr>
              <a:t>Pedro Arthur – </a:t>
            </a:r>
            <a:r>
              <a:rPr lang="pt-BR" sz="6400">
                <a:highlight>
                  <a:srgbClr val="000000"/>
                </a:highlight>
                <a:latin typeface="Bahnschrift SemiBold" panose="020B0502040204020203" pitchFamily="34" charset="0"/>
              </a:rPr>
              <a:t>Desenvolvedor</a:t>
            </a:r>
          </a:p>
          <a:p>
            <a:endParaRPr lang="pt-BR" sz="6400">
              <a:highlight>
                <a:srgbClr val="000000"/>
              </a:highlight>
              <a:latin typeface="Bahnschrift SemiBold" panose="020B0502040204020203" pitchFamily="34" charset="0"/>
            </a:endParaRPr>
          </a:p>
        </p:txBody>
      </p:sp>
      <p:pic>
        <p:nvPicPr>
          <p:cNvPr id="6" name="Espaço Reservado para Imagem 5" descr="Logotipo&#10;&#10;Descrição gerada automaticamente">
            <a:extLst>
              <a:ext uri="{FF2B5EF4-FFF2-40B4-BE49-F238E27FC236}">
                <a16:creationId xmlns:a16="http://schemas.microsoft.com/office/drawing/2014/main" id="{2495199C-1CBF-9918-D50C-CAF8ABFEFAE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B4A8555D-2DFF-E6D8-3698-67C06B77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962" y="97325"/>
            <a:ext cx="9137012" cy="1280160"/>
          </a:xfrm>
        </p:spPr>
        <p:txBody>
          <a:bodyPr rtlCol="0" anchor="b">
            <a:normAutofit/>
          </a:bodyPr>
          <a:lstStyle>
            <a:defPPr>
              <a:defRPr lang="pt-BR"/>
            </a:defPPr>
          </a:lstStyle>
          <a:p>
            <a:r>
              <a:rPr lang="pt-BR" sz="2800" b="1">
                <a:solidFill>
                  <a:schemeClr val="bg2"/>
                </a:solidFill>
                <a:effectLst/>
                <a:highlight>
                  <a:srgbClr val="00008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Organização da Equipe e Divisão de Papéis</a:t>
            </a:r>
            <a:br>
              <a:rPr lang="pt-B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/>
          </a:p>
        </p:txBody>
      </p:sp>
      <p:sp>
        <p:nvSpPr>
          <p:cNvPr id="23" name="Espaço Reservado para Conteúdo 22">
            <a:extLst>
              <a:ext uri="{FF2B5EF4-FFF2-40B4-BE49-F238E27FC236}">
                <a16:creationId xmlns:a16="http://schemas.microsoft.com/office/drawing/2014/main" id="{E16BFA7C-979F-1D5E-79D4-DEEC56EBE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1493822"/>
            <a:ext cx="4846320" cy="487419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endParaRPr lang="pt-BR"/>
          </a:p>
          <a:p>
            <a:pPr lvl="1"/>
            <a:r>
              <a:rPr lang="pt-BR" sz="2000">
                <a:effectLst/>
                <a:highlight>
                  <a:srgbClr val="FF0000"/>
                </a:highlight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Pablo Vinícius Lázaro da Silva</a:t>
            </a:r>
            <a:r>
              <a:rPr lang="pt-BR" sz="2000" b="1">
                <a:effectLst/>
                <a:highlight>
                  <a:srgbClr val="FF0000"/>
                </a:highlight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pt-BR" sz="2000">
                <a:effectLst/>
                <a:highlight>
                  <a:srgbClr val="FF0000"/>
                </a:highlight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000" b="1">
                <a:effectLst/>
                <a:highlight>
                  <a:srgbClr val="FF0000"/>
                </a:highlight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Gerente do Projeto</a:t>
            </a:r>
            <a:endParaRPr lang="pt-BR" sz="2000" b="1">
              <a:highlight>
                <a:srgbClr val="FF0000"/>
              </a:highlight>
              <a:latin typeface="Agency FB" panose="020B0503020202020204" pitchFamily="34" charset="0"/>
            </a:endParaRPr>
          </a:p>
          <a:p>
            <a:pPr lvl="1"/>
            <a:r>
              <a:rPr lang="pt-BR" sz="2000">
                <a:effectLst/>
                <a:highlight>
                  <a:srgbClr val="FFFF00"/>
                </a:highlight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Lucas Gabriel Araujo Lima</a:t>
            </a:r>
            <a:r>
              <a:rPr lang="pt-BR" sz="2000" b="1">
                <a:effectLst/>
                <a:highlight>
                  <a:srgbClr val="FFFF00"/>
                </a:highlight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pt-BR" sz="2000">
                <a:effectLst/>
                <a:highlight>
                  <a:srgbClr val="FFFF00"/>
                </a:highlight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000" b="1">
                <a:effectLst/>
                <a:highlight>
                  <a:srgbClr val="FFFF00"/>
                </a:highlight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Desenvolvedor Front-end</a:t>
            </a:r>
            <a:r>
              <a:rPr lang="pt-BR" sz="2000">
                <a:effectLst/>
                <a:highlight>
                  <a:srgbClr val="FFFF00"/>
                </a:highlight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2000">
              <a:highlight>
                <a:srgbClr val="FFFF00"/>
              </a:highlight>
              <a:latin typeface="Agency FB" panose="020B0503020202020204" pitchFamily="34" charset="0"/>
            </a:endParaRPr>
          </a:p>
          <a:p>
            <a:pPr lvl="1"/>
            <a:r>
              <a:rPr lang="pt-BR" sz="2000">
                <a:effectLst/>
                <a:highlight>
                  <a:srgbClr val="FFFF00"/>
                </a:highlight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Lucas Gabriel Araujo Lima</a:t>
            </a:r>
            <a:r>
              <a:rPr lang="pt-BR" sz="2000" b="1">
                <a:effectLst/>
                <a:highlight>
                  <a:srgbClr val="FFFF00"/>
                </a:highlight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pt-BR" sz="2000">
                <a:effectLst/>
                <a:highlight>
                  <a:srgbClr val="FFFF00"/>
                </a:highlight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000" b="1">
                <a:effectLst/>
                <a:highlight>
                  <a:srgbClr val="FFFF00"/>
                </a:highlight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Desenvolvedor Front-end.</a:t>
            </a:r>
          </a:p>
          <a:p>
            <a:pPr lvl="1"/>
            <a:r>
              <a:rPr lang="pt-BR" sz="2000">
                <a:effectLst/>
                <a:highlight>
                  <a:srgbClr val="FFFF00"/>
                </a:highlight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Gustavo de Lacerda Gaspar</a:t>
            </a:r>
            <a:r>
              <a:rPr lang="pt-BR" sz="2000" b="1">
                <a:effectLst/>
                <a:highlight>
                  <a:srgbClr val="FFFF00"/>
                </a:highlight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pt-BR" sz="2000">
                <a:effectLst/>
                <a:highlight>
                  <a:srgbClr val="FFFF00"/>
                </a:highlight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000" b="1">
                <a:effectLst/>
                <a:highlight>
                  <a:srgbClr val="FFFF00"/>
                </a:highlight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Desenvolvedor Back-</a:t>
            </a:r>
            <a:r>
              <a:rPr lang="pt-BR" sz="2000" b="1" err="1">
                <a:effectLst/>
                <a:highlight>
                  <a:srgbClr val="FFFF00"/>
                </a:highlight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pt-BR" sz="2000" b="1">
              <a:effectLst/>
              <a:highlight>
                <a:srgbClr val="FFFF00"/>
              </a:highlight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pt-BR" sz="2000">
                <a:effectLst/>
                <a:highlight>
                  <a:srgbClr val="FFFF00"/>
                </a:highlight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Pedro Arthur José Vieira.</a:t>
            </a:r>
            <a:r>
              <a:rPr lang="pt-BR" sz="2000" b="1">
                <a:effectLst/>
                <a:highlight>
                  <a:srgbClr val="FFFF00"/>
                </a:highlight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pt-BR" sz="2000">
                <a:effectLst/>
                <a:highlight>
                  <a:srgbClr val="FFFF00"/>
                </a:highlight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000" b="1">
                <a:effectLst/>
                <a:highlight>
                  <a:srgbClr val="FFFF00"/>
                </a:highlight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Desenvolvedor Back-end.</a:t>
            </a:r>
          </a:p>
          <a:p>
            <a:pPr lvl="1"/>
            <a:r>
              <a:rPr lang="pt-BR" sz="2000">
                <a:effectLst/>
                <a:highlight>
                  <a:srgbClr val="FFFF00"/>
                </a:highlight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Gabriel Gomes Ferreira Aranda Lima.</a:t>
            </a:r>
            <a:r>
              <a:rPr lang="pt-BR" sz="2000" b="1">
                <a:effectLst/>
                <a:highlight>
                  <a:srgbClr val="FFFF00"/>
                </a:highlight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pt-BR" sz="2000">
                <a:effectLst/>
                <a:highlight>
                  <a:srgbClr val="FFFF00"/>
                </a:highlight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000" b="1">
                <a:effectLst/>
                <a:highlight>
                  <a:srgbClr val="FFFF00"/>
                </a:highlight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Desenvolvedor Back-end.</a:t>
            </a:r>
          </a:p>
          <a:p>
            <a:pPr lvl="1"/>
            <a:r>
              <a:rPr lang="pt-BR" sz="2000">
                <a:effectLst/>
                <a:highlight>
                  <a:srgbClr val="FF0000"/>
                </a:highlight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Pedro Henrique Lopes Silva</a:t>
            </a:r>
            <a:r>
              <a:rPr lang="pt-BR" sz="2000" b="1">
                <a:effectLst/>
                <a:highlight>
                  <a:srgbClr val="FF0000"/>
                </a:highlight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pt-BR" sz="2000">
                <a:effectLst/>
                <a:highlight>
                  <a:srgbClr val="FF0000"/>
                </a:highlight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000" b="1">
                <a:effectLst/>
                <a:highlight>
                  <a:srgbClr val="FF0000"/>
                </a:highlight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Analista de Requisitos.</a:t>
            </a:r>
          </a:p>
          <a:p>
            <a:pPr lvl="1"/>
            <a:endParaRPr lang="pt-B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pt-B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pt-B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 rtl="0">
              <a:buNone/>
            </a:pPr>
            <a:endParaRPr lang="pt-BR"/>
          </a:p>
          <a:p>
            <a:pPr rtl="0"/>
            <a:endParaRPr lang="pt-BR"/>
          </a:p>
        </p:txBody>
      </p:sp>
      <p:pic>
        <p:nvPicPr>
          <p:cNvPr id="5" name="Espaço Reservado para Conteúdo 4" descr="Desenho de pessoas em pé">
            <a:extLst>
              <a:ext uri="{FF2B5EF4-FFF2-40B4-BE49-F238E27FC236}">
                <a16:creationId xmlns:a16="http://schemas.microsoft.com/office/drawing/2014/main" id="{AFD7E0ED-3670-D9CA-0EAC-D568A4876AE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19319" y="1620570"/>
            <a:ext cx="5872681" cy="3711921"/>
          </a:xfrm>
        </p:spPr>
      </p:pic>
    </p:spTree>
    <p:extLst>
      <p:ext uri="{BB962C8B-B14F-4D97-AF65-F5344CB8AC3E}">
        <p14:creationId xmlns:p14="http://schemas.microsoft.com/office/powerpoint/2010/main" val="381195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4923D-C618-15EF-E1D7-7C1B0DBB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5" y="0"/>
            <a:ext cx="10087699" cy="1280160"/>
          </a:xfrm>
        </p:spPr>
        <p:txBody>
          <a:bodyPr rtlCol="0" anchor="b" anchorCtr="0"/>
          <a:lstStyle>
            <a:defPPr>
              <a:defRPr lang="pt-BR"/>
            </a:defPPr>
          </a:lstStyle>
          <a:p>
            <a:pPr rtl="0"/>
            <a:r>
              <a:rPr lang="pt-BR">
                <a:highlight>
                  <a:srgbClr val="FF0000"/>
                </a:highlight>
              </a:rPr>
              <a:t>Controle de estoque e produtos vencidos</a:t>
            </a:r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E5C23A1E-0757-9347-470F-C17265EC0C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120922"/>
              </p:ext>
            </p:extLst>
          </p:nvPr>
        </p:nvGraphicFramePr>
        <p:xfrm>
          <a:off x="1280386" y="1352001"/>
          <a:ext cx="10088560" cy="5577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522140">
                  <a:extLst>
                    <a:ext uri="{9D8B030D-6E8A-4147-A177-3AD203B41FA5}">
                      <a16:colId xmlns:a16="http://schemas.microsoft.com/office/drawing/2014/main" val="1224521638"/>
                    </a:ext>
                  </a:extLst>
                </a:gridCol>
                <a:gridCol w="2522140">
                  <a:extLst>
                    <a:ext uri="{9D8B030D-6E8A-4147-A177-3AD203B41FA5}">
                      <a16:colId xmlns:a16="http://schemas.microsoft.com/office/drawing/2014/main" val="3694402560"/>
                    </a:ext>
                  </a:extLst>
                </a:gridCol>
                <a:gridCol w="2522140">
                  <a:extLst>
                    <a:ext uri="{9D8B030D-6E8A-4147-A177-3AD203B41FA5}">
                      <a16:colId xmlns:a16="http://schemas.microsoft.com/office/drawing/2014/main" val="1664580105"/>
                    </a:ext>
                  </a:extLst>
                </a:gridCol>
                <a:gridCol w="2522140">
                  <a:extLst>
                    <a:ext uri="{9D8B030D-6E8A-4147-A177-3AD203B41FA5}">
                      <a16:colId xmlns:a16="http://schemas.microsoft.com/office/drawing/2014/main" val="1078387518"/>
                    </a:ext>
                  </a:extLst>
                </a:gridCol>
              </a:tblGrid>
              <a:tr h="341161">
                <a:tc>
                  <a:txBody>
                    <a:bodyPr/>
                    <a:lstStyle/>
                    <a:p>
                      <a:r>
                        <a:rPr lang="pt-BR"/>
                        <a:t>A fazer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Em andamento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Em revisão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err="1"/>
                        <a:t>Concluido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877544"/>
                  </a:ext>
                </a:extLst>
              </a:tr>
              <a:tr h="597032">
                <a:tc>
                  <a:txBody>
                    <a:bodyPr/>
                    <a:lstStyle/>
                    <a:p>
                      <a:r>
                        <a:rPr lang="pt-B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Levantar requisitos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Especificar fluxo de dados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Revisar requisitos com equipes 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Levantamento de Requisitos Concluído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406379"/>
                  </a:ext>
                </a:extLst>
              </a:tr>
              <a:tr h="852903">
                <a:tc>
                  <a:txBody>
                    <a:bodyPr/>
                    <a:lstStyle/>
                    <a:p>
                      <a:r>
                        <a:rPr lang="pt-B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Pesquisar Tecnologias para o sistema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Desenvolver </a:t>
                      </a:r>
                      <a:r>
                        <a:rPr lang="pt-BR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backeend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Validar especificações em stakeholders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Especificações validadas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645490"/>
                  </a:ext>
                </a:extLst>
              </a:tr>
              <a:tr h="852903">
                <a:tc>
                  <a:txBody>
                    <a:bodyPr/>
                    <a:lstStyle/>
                    <a:p>
                      <a:r>
                        <a:rPr lang="pt-B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Configurar ambiente de desenvolvimento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Implementar lógica de controle de vencimento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Testar integrações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de Usuário Desenvolvido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179533"/>
                  </a:ext>
                </a:extLst>
              </a:tr>
              <a:tr h="852903">
                <a:tc>
                  <a:txBody>
                    <a:bodyPr/>
                    <a:lstStyle/>
                    <a:p>
                      <a:r>
                        <a:rPr lang="pt-B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Projetar Banco de Dados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Desenvolver interface do usuário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Revisar integrações com sistema existentes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Banco de Dados Projetado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596581"/>
                  </a:ext>
                </a:extLst>
              </a:tr>
              <a:tr h="852903">
                <a:tc>
                  <a:txBody>
                    <a:bodyPr/>
                    <a:lstStyle/>
                    <a:p>
                      <a:r>
                        <a:rPr lang="pt-B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Definir arquitetura do sistema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Implementar alertas de vencimentos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Realizar teste de Usabilidade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Alertas de Vencimento Implementados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88307"/>
                  </a:ext>
                </a:extLst>
              </a:tr>
              <a:tr h="852903">
                <a:tc>
                  <a:txBody>
                    <a:bodyPr/>
                    <a:lstStyle/>
                    <a:p>
                      <a:r>
                        <a:rPr lang="pt-B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Preparar Documentação inicial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Criar relatórios de produtos de vencimento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Ajustar requisitos conforme feedback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Relatórios de Vencimentos Criados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97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35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6" y="1"/>
            <a:ext cx="8965094" cy="138518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>
                <a:highlight>
                  <a:srgbClr val="000000"/>
                </a:highlight>
              </a:rPr>
              <a:t>Obrigado!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D9A0809E-D100-0AFB-B8D6-B2F906AC90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5533" y="4413563"/>
            <a:ext cx="5758004" cy="244443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400" b="1">
                <a:solidFill>
                  <a:schemeClr val="bg2">
                    <a:lumMod val="10000"/>
                  </a:schemeClr>
                </a:solidFill>
                <a:effectLst/>
                <a:highlight>
                  <a:srgbClr val="C0C0C0"/>
                </a:highlight>
                <a:latin typeface="Bahnschrif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Referências Bibliográficas</a:t>
            </a:r>
          </a:p>
          <a:p>
            <a:pPr lvl="0">
              <a:lnSpc>
                <a:spcPct val="107000"/>
              </a:lnSpc>
              <a:spcAft>
                <a:spcPts val="600"/>
              </a:spcAft>
              <a:tabLst>
                <a:tab pos="457200" algn="l"/>
              </a:tabLst>
            </a:pPr>
            <a:r>
              <a:rPr lang="pt-BR" sz="6400" b="1">
                <a:solidFill>
                  <a:schemeClr val="bg2">
                    <a:lumMod val="10000"/>
                  </a:schemeClr>
                </a:solidFill>
                <a:effectLst/>
                <a:highlight>
                  <a:srgbClr val="C0C0C0"/>
                </a:highlight>
                <a:latin typeface="Bahnschrif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Portal SEBRAE: Disponível em: https://www.sebrae.com.br. </a:t>
            </a:r>
          </a:p>
          <a:p>
            <a:pPr marL="457200">
              <a:lnSpc>
                <a:spcPct val="107000"/>
              </a:lnSpc>
              <a:spcAft>
                <a:spcPts val="600"/>
              </a:spcAft>
            </a:pPr>
            <a:r>
              <a:rPr lang="pt-BR" sz="6400" b="1">
                <a:solidFill>
                  <a:schemeClr val="bg2">
                    <a:lumMod val="10000"/>
                  </a:schemeClr>
                </a:solidFill>
                <a:effectLst/>
                <a:highlight>
                  <a:srgbClr val="C0C0C0"/>
                </a:highlight>
                <a:latin typeface="Bahnschrif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Acesso em: 6 de abril de 2024.</a:t>
            </a:r>
          </a:p>
          <a:p>
            <a:pPr lvl="0">
              <a:lnSpc>
                <a:spcPct val="107000"/>
              </a:lnSpc>
              <a:spcAft>
                <a:spcPts val="600"/>
              </a:spcAft>
            </a:pPr>
            <a:r>
              <a:rPr lang="pt-BR" sz="6400" b="1">
                <a:solidFill>
                  <a:schemeClr val="bg2">
                    <a:lumMod val="10000"/>
                  </a:schemeClr>
                </a:solidFill>
                <a:effectLst/>
                <a:highlight>
                  <a:srgbClr val="C0C0C0"/>
                </a:highlight>
                <a:latin typeface="Bahnschrif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Recursos sobre gestão de estoque e dicas para evitar perdas de produtos vencidos.</a:t>
            </a:r>
          </a:p>
          <a:p>
            <a:pPr lvl="0">
              <a:lnSpc>
                <a:spcPct val="107000"/>
              </a:lnSpc>
              <a:spcAft>
                <a:spcPts val="600"/>
              </a:spcAft>
              <a:tabLst>
                <a:tab pos="457200" algn="l"/>
              </a:tabLst>
            </a:pPr>
            <a:r>
              <a:rPr lang="pt-BR" sz="6400" b="1">
                <a:solidFill>
                  <a:schemeClr val="bg2">
                    <a:lumMod val="10000"/>
                  </a:schemeClr>
                </a:solidFill>
                <a:effectLst/>
                <a:highlight>
                  <a:srgbClr val="C0C0C0"/>
                </a:highlight>
                <a:latin typeface="Bahnschrif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Portal da Indústria: Disponível em: https://www.portaldaindustria.com.br. Acesso em: 6 de abril de 2024</a:t>
            </a:r>
            <a:r>
              <a:rPr lang="pt-BR" sz="6400">
                <a:solidFill>
                  <a:schemeClr val="bg2">
                    <a:lumMod val="10000"/>
                  </a:schemeClr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7000"/>
              </a:lnSpc>
              <a:spcAft>
                <a:spcPts val="600"/>
              </a:spcAft>
            </a:pPr>
            <a:endParaRPr lang="pt-BR" sz="6400">
              <a:solidFill>
                <a:schemeClr val="bg2">
                  <a:lumMod val="10000"/>
                </a:schemeClr>
              </a:solidFill>
              <a:effectLst/>
              <a:highlight>
                <a:srgbClr val="FFFF00"/>
              </a:highlight>
              <a:latin typeface="Bahnschrift Semi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600"/>
              </a:spcAft>
            </a:pPr>
            <a:r>
              <a:rPr lang="pt-BR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/>
          </a:p>
        </p:txBody>
      </p:sp>
      <p:pic>
        <p:nvPicPr>
          <p:cNvPr id="10" name="Espaço Reservado para Imagem 9" descr="Logotipo&#10;&#10;Descrição gerada automaticamente">
            <a:extLst>
              <a:ext uri="{FF2B5EF4-FFF2-40B4-BE49-F238E27FC236}">
                <a16:creationId xmlns:a16="http://schemas.microsoft.com/office/drawing/2014/main" id="{7E4001CB-A66D-BD50-4405-C3E4692EAE3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>
            <a:fillRect/>
          </a:stretch>
        </p:blipFill>
        <p:spPr>
          <a:xfrm>
            <a:off x="1192403" y="541762"/>
            <a:ext cx="3043077" cy="3043083"/>
          </a:xfrm>
        </p:spPr>
      </p:pic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>
                <a:highlight>
                  <a:srgbClr val="000000"/>
                </a:highlight>
              </a:rPr>
              <a:t>O que e a </a:t>
            </a:r>
            <a:r>
              <a:rPr lang="pt-BR" err="1">
                <a:highlight>
                  <a:srgbClr val="000000"/>
                </a:highlight>
              </a:rPr>
              <a:t>stockguard</a:t>
            </a:r>
            <a:r>
              <a:rPr lang="pt-BR">
                <a:highlight>
                  <a:srgbClr val="000000"/>
                </a:highlight>
              </a:rPr>
              <a:t>?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3200">
                <a:effectLst/>
                <a:latin typeface="Arial Rounded MT Bold" panose="020F0704030504030204" pitchFamily="34" charset="0"/>
                <a:ea typeface="Calibri" panose="020F0502020204030204" pitchFamily="34" charset="0"/>
              </a:rPr>
              <a:t>Controle de Estoque para Vencimento de Produtos.</a:t>
            </a:r>
            <a:endParaRPr lang="pt-BR" sz="3200">
              <a:latin typeface="Arial Rounded MT Bold" panose="020F0704030504030204" pitchFamily="34" charset="0"/>
            </a:endParaRPr>
          </a:p>
          <a:p>
            <a:pPr rtl="0"/>
            <a:endParaRPr lang="pt-BR"/>
          </a:p>
          <a:p>
            <a:pPr rtl="0"/>
            <a:endParaRPr lang="pt-BR"/>
          </a:p>
        </p:txBody>
      </p:sp>
      <p:pic>
        <p:nvPicPr>
          <p:cNvPr id="8" name="Espaço Reservado para Imagem 7" descr="Logotipo&#10;&#10;Descrição gerada automaticamente">
            <a:extLst>
              <a:ext uri="{FF2B5EF4-FFF2-40B4-BE49-F238E27FC236}">
                <a16:creationId xmlns:a16="http://schemas.microsoft.com/office/drawing/2014/main" id="{C1237195-B68A-9360-DFE5-B50290BFF16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21" b="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>
                <a:highlight>
                  <a:srgbClr val="C0C0C0"/>
                </a:highlight>
              </a:rPr>
              <a:t>vamos primeiro apresentar um problema!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E25A416-AD5E-CD72-12C0-ED302D899D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>
                <a:effectLst/>
                <a:highlight>
                  <a:srgbClr val="FF0000"/>
                </a:highlight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Problema</a:t>
            </a:r>
            <a:endParaRPr lang="pt-BR" sz="1800">
              <a:effectLst/>
              <a:highlight>
                <a:srgbClr val="FF0000"/>
              </a:highlight>
              <a:latin typeface="Bahnschrift SemiBol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>
                <a:effectLst/>
                <a:highlight>
                  <a:srgbClr val="FF0000"/>
                </a:highlight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supermercado enfrenta perdas significativas devido ao vencimento de produtos, resultando em prejuízos financeiros e desperdício de recursos.</a:t>
            </a:r>
          </a:p>
          <a:p>
            <a:endParaRPr lang="en-US"/>
          </a:p>
        </p:txBody>
      </p:sp>
      <p:pic>
        <p:nvPicPr>
          <p:cNvPr id="6" name="Espaço Reservado para Imagem 5" descr="Logotipo&#10;&#10;Descrição gerada automaticamente">
            <a:extLst>
              <a:ext uri="{FF2B5EF4-FFF2-40B4-BE49-F238E27FC236}">
                <a16:creationId xmlns:a16="http://schemas.microsoft.com/office/drawing/2014/main" id="{C22993DB-EB68-558B-900B-6D15398ACF8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8325" r="83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>
              <a:lnSpc>
                <a:spcPts val="5800"/>
              </a:lnSpc>
            </a:pPr>
            <a:r>
              <a:rPr lang="pt-BR" sz="3600" b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Contexto do Projeto</a:t>
            </a:r>
            <a:br>
              <a:rPr lang="pt-B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4C780BDD-62B7-3E51-C2DE-09259F62C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25000" lnSpcReduction="20000"/>
          </a:bodyPr>
          <a:lstStyle>
            <a:defPPr>
              <a:defRPr lang="pt-BR"/>
            </a:def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7200" b="1">
                <a:effectLst/>
                <a:highlight>
                  <a:srgbClr val="000080"/>
                </a:highlight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Introdução</a:t>
            </a:r>
            <a:endParaRPr lang="pt-BR" sz="7200">
              <a:effectLst/>
              <a:highlight>
                <a:srgbClr val="000080"/>
              </a:highlight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7200">
                <a:effectLst/>
                <a:highlight>
                  <a:srgbClr val="000080"/>
                </a:highlight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projeto visa desenvolver um sistema de controle de estoque para vencimento de produtos em um supermercado local. Este sistema será fundamental para evitar perdas devido à expiração de produtos e garantir a qualidade dos itens oferecidos aos clientes. A desorganização do estoque prejudica a organização das datas de vencimento e o controle do estoque de cada produto que entra na loja, causando atrasos no serviço.</a:t>
            </a:r>
          </a:p>
          <a:p>
            <a:pPr rtl="0"/>
            <a:endParaRPr lang="pt-BR"/>
          </a:p>
        </p:txBody>
      </p:sp>
      <p:pic>
        <p:nvPicPr>
          <p:cNvPr id="5" name="Espaço Reservado para Imagem 4" descr="Logotipo&#10;&#10;Descrição gerada automaticamente">
            <a:extLst>
              <a:ext uri="{FF2B5EF4-FFF2-40B4-BE49-F238E27FC236}">
                <a16:creationId xmlns:a16="http://schemas.microsoft.com/office/drawing/2014/main" id="{63349452-9A69-B137-B822-3E03F6509D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>
          <a:xfrm>
            <a:off x="10572715" y="5238711"/>
            <a:ext cx="1619285" cy="1619289"/>
          </a:xfrm>
        </p:spPr>
      </p:pic>
    </p:spTree>
    <p:extLst>
      <p:ext uri="{BB962C8B-B14F-4D97-AF65-F5344CB8AC3E}">
        <p14:creationId xmlns:p14="http://schemas.microsoft.com/office/powerpoint/2010/main" val="374916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sz="2400" b="1">
                <a:solidFill>
                  <a:schemeClr val="bg1">
                    <a:lumMod val="95000"/>
                  </a:schemeClr>
                </a:solidFill>
                <a:effectLst/>
                <a:highlight>
                  <a:srgbClr val="00008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Histórias de Usuários</a:t>
            </a:r>
            <a:br>
              <a:rPr lang="pt-B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2B3B4A-6ED2-64D9-BEC7-1B6C6697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2327441"/>
            <a:ext cx="5001596" cy="4040574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b="1">
                <a:highlight>
                  <a:srgbClr val="00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1-</a:t>
            </a:r>
            <a:r>
              <a:rPr lang="pt-BR">
                <a:highlight>
                  <a:srgbClr val="00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>
                <a:effectLst/>
                <a:highlight>
                  <a:srgbClr val="00FF00"/>
                </a:highlight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gerente de supermercado, quero receber alertas sobre produtos próximos ao vencimento, para tomar medidas preventivas.</a:t>
            </a:r>
          </a:p>
          <a:p>
            <a:endParaRPr lang="pt-BR" sz="1800">
              <a:effectLst/>
              <a:highlight>
                <a:srgbClr val="00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b="1">
                <a:effectLst/>
                <a:highlight>
                  <a:srgbClr val="FF00FF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2-</a:t>
            </a:r>
            <a:r>
              <a:rPr lang="pt-BR" sz="1800">
                <a:effectLst/>
                <a:highlight>
                  <a:srgbClr val="FF00FF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Como funcionário responsável pelo estoque, quero poder visualizar uma lista dos produtos próximos ao vencimento, para facilitar a organização.</a:t>
            </a:r>
          </a:p>
          <a:p>
            <a:endParaRPr lang="pt-B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/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2FF1654-306D-262A-D360-5E5C2E6B3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3402" y="2327441"/>
            <a:ext cx="4846320" cy="4040574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sz="1800">
                <a:effectLst/>
                <a:highlight>
                  <a:srgbClr val="FFFF00"/>
                </a:highligh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3- Como membro da equipe de compras, quero acessar relatórios sobre o histórico de vencimento de produtos, para otimizar as compras.</a:t>
            </a:r>
          </a:p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81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532357" cy="567055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REQUISITOS DO PROJETO</a:t>
            </a:r>
          </a:p>
        </p:txBody>
      </p:sp>
      <p:sp>
        <p:nvSpPr>
          <p:cNvPr id="63" name="Espaço Reservado para Texto 62">
            <a:extLst>
              <a:ext uri="{FF2B5EF4-FFF2-40B4-BE49-F238E27FC236}">
                <a16:creationId xmlns:a16="http://schemas.microsoft.com/office/drawing/2014/main" id="{9EFE5C42-059F-482E-C029-E8FA5107EED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279526" y="1479550"/>
            <a:ext cx="5013698" cy="4876800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r>
              <a:rPr lang="pt-BR" sz="1800" b="1">
                <a:effectLst/>
                <a:highlight>
                  <a:srgbClr val="00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sistema deve ser capaz de armazenar informações sobre os produtos, incluindo data de validade.</a:t>
            </a:r>
            <a:endParaRPr lang="pt-BR" b="1">
              <a:highlight>
                <a:srgbClr val="00FF00"/>
              </a:highlight>
            </a:endParaRPr>
          </a:p>
          <a:p>
            <a:endParaRPr lang="pt-BR" sz="1800" b="1">
              <a:effectLst/>
              <a:highlight>
                <a:srgbClr val="00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b="1">
                <a:effectLst/>
                <a:highlight>
                  <a:srgbClr val="00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 enviar alertas automáticos quando os produtos estiverem próximos ao vencimento.</a:t>
            </a:r>
            <a:endParaRPr lang="pt-BR" sz="1800" b="1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/>
            <a:endParaRPr lang="pt-BR" b="1">
              <a:highlight>
                <a:srgbClr val="00FF00"/>
              </a:highlight>
            </a:endParaRPr>
          </a:p>
          <a:p>
            <a:r>
              <a:rPr lang="pt-BR" sz="1800" b="1">
                <a:effectLst/>
                <a:highlight>
                  <a:srgbClr val="00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 permitir a geração de relatórios sobre os produtos vencidos e próximos ao vencimento.</a:t>
            </a:r>
            <a:endParaRPr lang="pt-BR" sz="1800" b="1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66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247ABD4-990A-BAC8-69FC-AF4C84F3A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3471134" cy="244144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>
                <a:highlight>
                  <a:srgbClr val="C0C0C0"/>
                </a:highlight>
              </a:rPr>
              <a:t>Fluxo do usuário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61E6A21B-7748-174B-D77E-8EE0B288C7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0" y="2514517"/>
            <a:ext cx="4376568" cy="3550581"/>
          </a:xfrm>
        </p:spPr>
        <p:txBody>
          <a:bodyPr rtlCol="0"/>
          <a:lstStyle>
            <a:defPPr>
              <a:defRPr lang="pt-BR"/>
            </a:defPPr>
          </a:lstStyle>
          <a:p>
            <a:pPr marL="342900" indent="-342900">
              <a:buAutoNum type="arabicPeriod"/>
            </a:pPr>
            <a:r>
              <a:rPr lang="pt-BR" sz="1800">
                <a:effectLst/>
                <a:highlight>
                  <a:srgbClr val="00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 no sistema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pt-BR" sz="1800">
                <a:effectLst/>
                <a:highlight>
                  <a:srgbClr val="00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Visualização da lista de produtos próximos ao vencimento</a:t>
            </a:r>
            <a:endParaRPr lang="pt-BR" sz="180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pt-BR" sz="1800">
                <a:effectLst/>
                <a:highlight>
                  <a:srgbClr val="00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Acesso aos relatórios de vencimento de produtos</a:t>
            </a:r>
            <a:endParaRPr lang="pt-BR" sz="180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pt-B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/>
            <a:endParaRPr lang="pt-BR"/>
          </a:p>
        </p:txBody>
      </p:sp>
      <p:pic>
        <p:nvPicPr>
          <p:cNvPr id="7" name="Espaço Reservado para Imagem 6" descr="Mão segurando celular com tela ligada">
            <a:extLst>
              <a:ext uri="{FF2B5EF4-FFF2-40B4-BE49-F238E27FC236}">
                <a16:creationId xmlns:a16="http://schemas.microsoft.com/office/drawing/2014/main" id="{3AD494D3-3348-3B7F-8BCC-01A4DC4D29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8325" r="8325"/>
          <a:stretch>
            <a:fillRect/>
          </a:stretch>
        </p:blipFill>
        <p:spPr>
          <a:xfrm>
            <a:off x="6437014" y="0"/>
            <a:ext cx="5754986" cy="6858000"/>
          </a:xfrm>
        </p:spPr>
      </p:pic>
    </p:spTree>
    <p:extLst>
      <p:ext uri="{BB962C8B-B14F-4D97-AF65-F5344CB8AC3E}">
        <p14:creationId xmlns:p14="http://schemas.microsoft.com/office/powerpoint/2010/main" val="363811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247ABD4-990A-BAC8-69FC-AF4C84F3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544" y="614202"/>
            <a:ext cx="5918072" cy="654761"/>
          </a:xfrm>
        </p:spPr>
        <p:txBody>
          <a:bodyPr rtlCol="0" anchor="b">
            <a:normAutofit fontScale="90000"/>
          </a:bodyPr>
          <a:lstStyle>
            <a:defPPr>
              <a:defRPr lang="pt-BR"/>
            </a:defPPr>
          </a:lstStyle>
          <a:p>
            <a:pPr rtl="0"/>
            <a:r>
              <a:rPr lang="pt-BR" err="1">
                <a:highlight>
                  <a:srgbClr val="000080"/>
                </a:highlight>
                <a:latin typeface="Georgia" panose="02040502050405020303" pitchFamily="18" charset="0"/>
              </a:rPr>
              <a:t>Wiframe</a:t>
            </a:r>
            <a:r>
              <a:rPr lang="pt-BR">
                <a:highlight>
                  <a:srgbClr val="000080"/>
                </a:highlight>
                <a:latin typeface="Georgia" panose="02040502050405020303" pitchFamily="18" charset="0"/>
              </a:rPr>
              <a:t> das telas</a:t>
            </a:r>
          </a:p>
        </p:txBody>
      </p:sp>
      <p:pic>
        <p:nvPicPr>
          <p:cNvPr id="28" name="Espaço Reservado para Imagem 2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02F0BA0-204A-66A8-563F-40A4619A75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50" r="3" b="25052"/>
          <a:stretch/>
        </p:blipFill>
        <p:spPr>
          <a:xfrm>
            <a:off x="8742784" y="4040156"/>
            <a:ext cx="3200400" cy="1608053"/>
          </a:xfrm>
          <a:prstGeom prst="rect">
            <a:avLst/>
          </a:prstGeom>
          <a:noFill/>
        </p:spPr>
      </p:pic>
      <p:pic>
        <p:nvPicPr>
          <p:cNvPr id="32" name="Espaço Reservado para Conteúdo 31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632580E-94E9-B8CC-2BFB-ACD470CE7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784" y="1474237"/>
            <a:ext cx="3200400" cy="2379306"/>
          </a:xfrm>
          <a:prstGeom prst="rect">
            <a:avLst/>
          </a:prstGeom>
        </p:spPr>
      </p:pic>
      <p:pic>
        <p:nvPicPr>
          <p:cNvPr id="30" name="Imagem 29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05EBB07-FEDF-FCFE-2AB7-5AF96DE4CF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925" r="3" b="28710"/>
          <a:stretch/>
        </p:blipFill>
        <p:spPr>
          <a:xfrm>
            <a:off x="5505061" y="4058815"/>
            <a:ext cx="2995729" cy="1608053"/>
          </a:xfrm>
          <a:prstGeom prst="rect">
            <a:avLst/>
          </a:prstGeom>
          <a:noFill/>
        </p:spPr>
      </p:pic>
      <p:pic>
        <p:nvPicPr>
          <p:cNvPr id="34" name="Imagem 3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FFB57E6-E06D-8388-78DD-188B2D940C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8969" y="1474236"/>
            <a:ext cx="2826574" cy="2379306"/>
          </a:xfrm>
          <a:prstGeom prst="rect">
            <a:avLst/>
          </a:prstGeom>
        </p:spPr>
      </p:pic>
      <p:pic>
        <p:nvPicPr>
          <p:cNvPr id="37" name="Imagem 36" descr="Logotipo&#10;&#10;Descrição gerada automaticamente">
            <a:extLst>
              <a:ext uri="{FF2B5EF4-FFF2-40B4-BE49-F238E27FC236}">
                <a16:creationId xmlns:a16="http://schemas.microsoft.com/office/drawing/2014/main" id="{CAF222D9-D024-E7E3-F5DA-83E727E43A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385" y="146304"/>
            <a:ext cx="1207007" cy="112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4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7B8245B-90F5-42D5-BB2F-B23140DB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319" y="17911"/>
            <a:ext cx="4380415" cy="126413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>
                <a:highlight>
                  <a:srgbClr val="FFFF00"/>
                </a:highlight>
              </a:rPr>
              <a:t>PERSONAS</a:t>
            </a:r>
          </a:p>
        </p:txBody>
      </p:sp>
      <p:pic>
        <p:nvPicPr>
          <p:cNvPr id="14" name="Espaço Reservado para Conteúdo 13" descr="Texto&#10;&#10;Descrição gerada automaticamente">
            <a:extLst>
              <a:ext uri="{FF2B5EF4-FFF2-40B4-BE49-F238E27FC236}">
                <a16:creationId xmlns:a16="http://schemas.microsoft.com/office/drawing/2014/main" id="{0AD531A0-1FDD-0132-63FA-F082081965D2}"/>
              </a:ext>
            </a:extLst>
          </p:cNvPr>
          <p:cNvPicPr>
            <a:picLocks noGrp="1" noChangeAspect="1"/>
          </p:cNvPicPr>
          <p:nvPr>
            <p:ph idx="21"/>
          </p:nvPr>
        </p:nvPicPr>
        <p:blipFill>
          <a:blip r:embed="rId3"/>
          <a:stretch>
            <a:fillRect/>
          </a:stretch>
        </p:blipFill>
        <p:spPr>
          <a:xfrm>
            <a:off x="952153" y="1019355"/>
            <a:ext cx="2262128" cy="3208337"/>
          </a:xfrm>
        </p:spPr>
      </p:pic>
      <p:pic>
        <p:nvPicPr>
          <p:cNvPr id="16" name="Espaço Reservado para Conteúdo 15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F2E6C907-50AE-B4E3-D54F-0726FC028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6561" y="4034672"/>
            <a:ext cx="2397719" cy="2805417"/>
          </a:xfrm>
        </p:spPr>
      </p:pic>
      <p:pic>
        <p:nvPicPr>
          <p:cNvPr id="18" name="Imagem 17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4367AAB7-9454-5CA3-C1A2-2DC21F554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700" y="0"/>
            <a:ext cx="2422483" cy="3208336"/>
          </a:xfrm>
          <a:prstGeom prst="rect">
            <a:avLst/>
          </a:prstGeom>
        </p:spPr>
      </p:pic>
      <p:pic>
        <p:nvPicPr>
          <p:cNvPr id="20" name="Imagem 19" descr="Uma imagem contendo Texto&#10;&#10;Descrição gerada automaticamente">
            <a:extLst>
              <a:ext uri="{FF2B5EF4-FFF2-40B4-BE49-F238E27FC236}">
                <a16:creationId xmlns:a16="http://schemas.microsoft.com/office/drawing/2014/main" id="{7737B6EC-40D4-F105-5EE2-8F94D44180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4758" y="17911"/>
            <a:ext cx="2552990" cy="3190425"/>
          </a:xfrm>
          <a:prstGeom prst="rect">
            <a:avLst/>
          </a:prstGeom>
        </p:spPr>
      </p:pic>
      <p:pic>
        <p:nvPicPr>
          <p:cNvPr id="22" name="Imagem 21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35AB86C6-3C71-14ED-DA93-D53854552E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1995" y="3283631"/>
            <a:ext cx="2809188" cy="3556458"/>
          </a:xfrm>
          <a:prstGeom prst="rect">
            <a:avLst/>
          </a:prstGeom>
        </p:spPr>
      </p:pic>
      <p:pic>
        <p:nvPicPr>
          <p:cNvPr id="24" name="Imagem 2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27B0692D-D240-7593-C0BA-526C338330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9504" y="3283631"/>
            <a:ext cx="2552991" cy="355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8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2855_TF89338750_Win32" id="{54BEF785-082C-4E0B-BCFB-A043159B0E7F}" vid="{395EE93A-69AB-4CDE-B07A-EFCE1BE215C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E87F72-70BF-43BC-A0D4-53665DC12672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{C2F5B8AB-5FA2-4C55-895C-5937B9E2E399}tf89338750_win32</Template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GradientVTI</vt:lpstr>
      <vt:lpstr>STOCKGUARD</vt:lpstr>
      <vt:lpstr>O que e a stockguard?</vt:lpstr>
      <vt:lpstr>vamos primeiro apresentar um problema!</vt:lpstr>
      <vt:lpstr>Contexto do Projeto </vt:lpstr>
      <vt:lpstr>Histórias de Usuários </vt:lpstr>
      <vt:lpstr>REQUISITOS DO PROJETO</vt:lpstr>
      <vt:lpstr>Fluxo do usuário</vt:lpstr>
      <vt:lpstr>Wiframe das telas</vt:lpstr>
      <vt:lpstr>PERSONAS</vt:lpstr>
      <vt:lpstr>Organização da Equipe e Divisão de Papéis </vt:lpstr>
      <vt:lpstr>Controle de estoque e produtos vencidos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STOCKGUARD</dc:title>
  <dc:creator>Pablo Vinicius Lazaro da Silva</dc:creator>
  <cp:revision>1</cp:revision>
  <dcterms:created xsi:type="dcterms:W3CDTF">2024-04-21T15:20:37Z</dcterms:created>
  <dcterms:modified xsi:type="dcterms:W3CDTF">2024-04-21T21:33:31Z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